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gif" ContentType="image/gi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6.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7.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8.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9.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10.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11.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12.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3.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4.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5.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6.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7.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8.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9.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theme/theme20.xml" ContentType="application/vnd.openxmlformats-officedocument.theme+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theme/theme21.xml" ContentType="application/vnd.openxmlformats-officedocument.theme+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22.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theme/theme23.xml" ContentType="application/vnd.openxmlformats-officedocument.theme+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theme/theme24.xml" ContentType="application/vnd.openxmlformats-officedocument.theme+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25.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22.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31.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32.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33.xml" ContentType="application/vnd.openxmlformats-officedocument.presentationml.notesSlide+xml"/>
  <Override PartName="/ppt/embeddings/oleObject4.bin" ContentType="application/vnd.openxmlformats-officedocument.oleObject"/>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8" r:id="rId4"/>
    <p:sldMasterId id="2147483749" r:id="rId5"/>
    <p:sldMasterId id="2147483757" r:id="rId6"/>
    <p:sldMasterId id="2147483766" r:id="rId7"/>
    <p:sldMasterId id="2147483776" r:id="rId8"/>
    <p:sldMasterId id="2147483796" r:id="rId9"/>
    <p:sldMasterId id="2147483804" r:id="rId10"/>
    <p:sldMasterId id="2147483820" r:id="rId11"/>
    <p:sldMasterId id="2147483827" r:id="rId12"/>
    <p:sldMasterId id="2147483837" r:id="rId13"/>
    <p:sldMasterId id="2147483847" r:id="rId14"/>
    <p:sldMasterId id="2147483857" r:id="rId15"/>
    <p:sldMasterId id="2147483867" r:id="rId16"/>
    <p:sldMasterId id="2147483877" r:id="rId17"/>
    <p:sldMasterId id="2147483887" r:id="rId18"/>
    <p:sldMasterId id="2147483900" r:id="rId19"/>
    <p:sldMasterId id="2147483913" r:id="rId20"/>
    <p:sldMasterId id="2147483922" r:id="rId21"/>
    <p:sldMasterId id="2147483931" r:id="rId22"/>
    <p:sldMasterId id="2147483940" r:id="rId23"/>
    <p:sldMasterId id="2147483949" r:id="rId24"/>
    <p:sldMasterId id="2147483958" r:id="rId25"/>
    <p:sldMasterId id="2147483967" r:id="rId26"/>
    <p:sldMasterId id="2147483976" r:id="rId27"/>
    <p:sldMasterId id="2147483987" r:id="rId28"/>
  </p:sldMasterIdLst>
  <p:notesMasterIdLst>
    <p:notesMasterId r:id="rId74"/>
  </p:notesMasterIdLst>
  <p:handoutMasterIdLst>
    <p:handoutMasterId r:id="rId75"/>
  </p:handoutMasterIdLst>
  <p:sldIdLst>
    <p:sldId id="574" r:id="rId29"/>
    <p:sldId id="494" r:id="rId30"/>
    <p:sldId id="546" r:id="rId31"/>
    <p:sldId id="578" r:id="rId32"/>
    <p:sldId id="552" r:id="rId33"/>
    <p:sldId id="348" r:id="rId34"/>
    <p:sldId id="623" r:id="rId35"/>
    <p:sldId id="624" r:id="rId36"/>
    <p:sldId id="691" r:id="rId37"/>
    <p:sldId id="501" r:id="rId38"/>
    <p:sldId id="502" r:id="rId39"/>
    <p:sldId id="369" r:id="rId40"/>
    <p:sldId id="537" r:id="rId41"/>
    <p:sldId id="692" r:id="rId42"/>
    <p:sldId id="693" r:id="rId43"/>
    <p:sldId id="498" r:id="rId44"/>
    <p:sldId id="575" r:id="rId45"/>
    <p:sldId id="644" r:id="rId46"/>
    <p:sldId id="359" r:id="rId47"/>
    <p:sldId id="473" r:id="rId48"/>
    <p:sldId id="602" r:id="rId49"/>
    <p:sldId id="629" r:id="rId50"/>
    <p:sldId id="606" r:id="rId51"/>
    <p:sldId id="686" r:id="rId52"/>
    <p:sldId id="687" r:id="rId53"/>
    <p:sldId id="694" r:id="rId54"/>
    <p:sldId id="669" r:id="rId55"/>
    <p:sldId id="637" r:id="rId56"/>
    <p:sldId id="638" r:id="rId57"/>
    <p:sldId id="639" r:id="rId58"/>
    <p:sldId id="593" r:id="rId59"/>
    <p:sldId id="697" r:id="rId60"/>
    <p:sldId id="698" r:id="rId61"/>
    <p:sldId id="699" r:id="rId62"/>
    <p:sldId id="701" r:id="rId63"/>
    <p:sldId id="625" r:id="rId64"/>
    <p:sldId id="677" r:id="rId65"/>
    <p:sldId id="695" r:id="rId66"/>
    <p:sldId id="696" r:id="rId67"/>
    <p:sldId id="678" r:id="rId68"/>
    <p:sldId id="679" r:id="rId69"/>
    <p:sldId id="684" r:id="rId70"/>
    <p:sldId id="680" r:id="rId71"/>
    <p:sldId id="682" r:id="rId72"/>
    <p:sldId id="535" r:id="rId73"/>
  </p:sldIdLst>
  <p:sldSz cx="9144000" cy="6858000" type="screen4x3"/>
  <p:notesSz cx="6997700" cy="9283700"/>
  <p:defaultTextStyle>
    <a:defPPr>
      <a:defRPr lang="en-US"/>
    </a:defPPr>
    <a:lvl1pPr algn="ctr" rtl="0" fontAlgn="base">
      <a:spcBef>
        <a:spcPct val="0"/>
      </a:spcBef>
      <a:spcAft>
        <a:spcPct val="40000"/>
      </a:spcAft>
      <a:defRPr sz="2400" kern="1200">
        <a:solidFill>
          <a:srgbClr val="0095D3"/>
        </a:solidFill>
        <a:latin typeface="Arial" charset="0"/>
        <a:ea typeface="ＭＳ Ｐゴシック" pitchFamily="34" charset="-128"/>
        <a:cs typeface="+mn-cs"/>
      </a:defRPr>
    </a:lvl1pPr>
    <a:lvl2pPr marL="457200" algn="ctr" rtl="0" fontAlgn="base">
      <a:spcBef>
        <a:spcPct val="0"/>
      </a:spcBef>
      <a:spcAft>
        <a:spcPct val="40000"/>
      </a:spcAft>
      <a:defRPr sz="2400" kern="1200">
        <a:solidFill>
          <a:srgbClr val="0095D3"/>
        </a:solidFill>
        <a:latin typeface="Arial" charset="0"/>
        <a:ea typeface="ＭＳ Ｐゴシック" pitchFamily="34" charset="-128"/>
        <a:cs typeface="+mn-cs"/>
      </a:defRPr>
    </a:lvl2pPr>
    <a:lvl3pPr marL="914400" algn="ctr" rtl="0" fontAlgn="base">
      <a:spcBef>
        <a:spcPct val="0"/>
      </a:spcBef>
      <a:spcAft>
        <a:spcPct val="40000"/>
      </a:spcAft>
      <a:defRPr sz="2400" kern="1200">
        <a:solidFill>
          <a:srgbClr val="0095D3"/>
        </a:solidFill>
        <a:latin typeface="Arial" charset="0"/>
        <a:ea typeface="ＭＳ Ｐゴシック" pitchFamily="34" charset="-128"/>
        <a:cs typeface="+mn-cs"/>
      </a:defRPr>
    </a:lvl3pPr>
    <a:lvl4pPr marL="1371600" algn="ctr" rtl="0" fontAlgn="base">
      <a:spcBef>
        <a:spcPct val="0"/>
      </a:spcBef>
      <a:spcAft>
        <a:spcPct val="40000"/>
      </a:spcAft>
      <a:defRPr sz="2400" kern="1200">
        <a:solidFill>
          <a:srgbClr val="0095D3"/>
        </a:solidFill>
        <a:latin typeface="Arial" charset="0"/>
        <a:ea typeface="ＭＳ Ｐゴシック" pitchFamily="34" charset="-128"/>
        <a:cs typeface="+mn-cs"/>
      </a:defRPr>
    </a:lvl4pPr>
    <a:lvl5pPr marL="1828800" algn="ctr" rtl="0" fontAlgn="base">
      <a:spcBef>
        <a:spcPct val="0"/>
      </a:spcBef>
      <a:spcAft>
        <a:spcPct val="40000"/>
      </a:spcAft>
      <a:defRPr sz="2400" kern="1200">
        <a:solidFill>
          <a:srgbClr val="0095D3"/>
        </a:solidFill>
        <a:latin typeface="Arial" charset="0"/>
        <a:ea typeface="ＭＳ Ｐゴシック" pitchFamily="34" charset="-128"/>
        <a:cs typeface="+mn-cs"/>
      </a:defRPr>
    </a:lvl5pPr>
    <a:lvl6pPr marL="2286000" algn="l" defTabSz="914400" rtl="0" eaLnBrk="1" latinLnBrk="0" hangingPunct="1">
      <a:defRPr sz="2400" kern="1200">
        <a:solidFill>
          <a:srgbClr val="0095D3"/>
        </a:solidFill>
        <a:latin typeface="Arial" charset="0"/>
        <a:ea typeface="ＭＳ Ｐゴシック" pitchFamily="34" charset="-128"/>
        <a:cs typeface="+mn-cs"/>
      </a:defRPr>
    </a:lvl6pPr>
    <a:lvl7pPr marL="2743200" algn="l" defTabSz="914400" rtl="0" eaLnBrk="1" latinLnBrk="0" hangingPunct="1">
      <a:defRPr sz="2400" kern="1200">
        <a:solidFill>
          <a:srgbClr val="0095D3"/>
        </a:solidFill>
        <a:latin typeface="Arial" charset="0"/>
        <a:ea typeface="ＭＳ Ｐゴシック" pitchFamily="34" charset="-128"/>
        <a:cs typeface="+mn-cs"/>
      </a:defRPr>
    </a:lvl7pPr>
    <a:lvl8pPr marL="3200400" algn="l" defTabSz="914400" rtl="0" eaLnBrk="1" latinLnBrk="0" hangingPunct="1">
      <a:defRPr sz="2400" kern="1200">
        <a:solidFill>
          <a:srgbClr val="0095D3"/>
        </a:solidFill>
        <a:latin typeface="Arial" charset="0"/>
        <a:ea typeface="ＭＳ Ｐゴシック" pitchFamily="34" charset="-128"/>
        <a:cs typeface="+mn-cs"/>
      </a:defRPr>
    </a:lvl8pPr>
    <a:lvl9pPr marL="3657600" algn="l" defTabSz="914400" rtl="0" eaLnBrk="1" latinLnBrk="0" hangingPunct="1">
      <a:defRPr sz="2400" kern="1200">
        <a:solidFill>
          <a:srgbClr val="0095D3"/>
        </a:solidFill>
        <a:latin typeface="Arial" charset="0"/>
        <a:ea typeface="ＭＳ Ｐゴシック" pitchFamily="34" charset="-128"/>
        <a:cs typeface="+mn-cs"/>
      </a:defRPr>
    </a:lvl9pPr>
  </p:defaultTextStyle>
  <p:extLst>
    <p:ext uri="{EFAFB233-063F-42B5-8137-9DF3F51BA10A}">
      <p15:sldGuideLst xmlns="" xmlns:p15="http://schemas.microsoft.com/office/powerpoint/2012/main">
        <p15:guide id="1" orient="horz" pos="4143">
          <p15:clr>
            <a:srgbClr val="A4A3A4"/>
          </p15:clr>
        </p15:guide>
        <p15:guide id="2" orient="horz" pos="3243">
          <p15:clr>
            <a:srgbClr val="A4A3A4"/>
          </p15:clr>
        </p15:guide>
        <p15:guide id="3" orient="horz" pos="1112">
          <p15:clr>
            <a:srgbClr val="A4A3A4"/>
          </p15:clr>
        </p15:guide>
        <p15:guide id="4" pos="2880">
          <p15:clr>
            <a:srgbClr val="A4A3A4"/>
          </p15:clr>
        </p15:guide>
        <p15:guide id="5" pos="1747">
          <p15:clr>
            <a:srgbClr val="A4A3A4"/>
          </p15:clr>
        </p15:guide>
        <p15:guide id="6" pos="5526">
          <p15:clr>
            <a:srgbClr val="A4A3A4"/>
          </p15:clr>
        </p15:guide>
        <p15:guide id="7" pos="4650">
          <p15:clr>
            <a:srgbClr val="A4A3A4"/>
          </p15:clr>
        </p15:guide>
        <p15:guide id="8" pos="3871">
          <p15:clr>
            <a:srgbClr val="A4A3A4"/>
          </p15:clr>
        </p15:guide>
      </p15:sldGuideLst>
    </p:ext>
    <p:ext uri="{2D200454-40CA-4A62-9FC3-DE9A4176ACB9}">
      <p15:notesGuideLst xmlns="" xmlns:p15="http://schemas.microsoft.com/office/powerpoint/2012/main">
        <p15:guide id="1" orient="horz" pos="2924">
          <p15:clr>
            <a:srgbClr val="A4A3A4"/>
          </p15:clr>
        </p15:guide>
        <p15:guide id="2" pos="22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2AEDC"/>
    <a:srgbClr val="ACE0F2"/>
    <a:srgbClr val="B3E3F3"/>
    <a:srgbClr val="61C0E0"/>
    <a:srgbClr val="59B1DD"/>
    <a:srgbClr val="68B9E0"/>
    <a:srgbClr val="808080"/>
    <a:srgbClr val="B9B8B9"/>
    <a:srgbClr val="1288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95" autoAdjust="0"/>
    <p:restoredTop sz="75041" autoAdjust="0"/>
  </p:normalViewPr>
  <p:slideViewPr>
    <p:cSldViewPr snapToGrid="0">
      <p:cViewPr varScale="1">
        <p:scale>
          <a:sx n="79" d="100"/>
          <a:sy n="79" d="100"/>
        </p:scale>
        <p:origin x="-2328" y="-112"/>
      </p:cViewPr>
      <p:guideLst>
        <p:guide orient="horz" pos="4143"/>
        <p:guide orient="horz" pos="3243"/>
        <p:guide orient="horz" pos="1112"/>
        <p:guide pos="2880"/>
        <p:guide pos="1747"/>
        <p:guide pos="5526"/>
        <p:guide pos="4650"/>
        <p:guide pos="387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4531"/>
    </p:cViewPr>
  </p:sorterViewPr>
  <p:notesViewPr>
    <p:cSldViewPr snapToGrid="0">
      <p:cViewPr varScale="1">
        <p:scale>
          <a:sx n="50" d="100"/>
          <a:sy n="50" d="100"/>
        </p:scale>
        <p:origin x="-2309" y="-86"/>
      </p:cViewPr>
      <p:guideLst>
        <p:guide orient="horz" pos="2924"/>
        <p:guide pos="220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4" Type="http://schemas.openxmlformats.org/officeDocument/2006/relationships/slideMaster" Target="slideMasters/slideMaster11.xml"/><Relationship Id="rId15" Type="http://schemas.openxmlformats.org/officeDocument/2006/relationships/slideMaster" Target="slideMasters/slideMaster12.xml"/><Relationship Id="rId16" Type="http://schemas.openxmlformats.org/officeDocument/2006/relationships/slideMaster" Target="slideMasters/slideMaster13.xml"/><Relationship Id="rId17" Type="http://schemas.openxmlformats.org/officeDocument/2006/relationships/slideMaster" Target="slideMasters/slideMaster14.xml"/><Relationship Id="rId18" Type="http://schemas.openxmlformats.org/officeDocument/2006/relationships/slideMaster" Target="slideMasters/slideMaster15.xml"/><Relationship Id="rId19" Type="http://schemas.openxmlformats.org/officeDocument/2006/relationships/slideMaster" Target="slideMasters/slideMaster16.xml"/><Relationship Id="rId63" Type="http://schemas.openxmlformats.org/officeDocument/2006/relationships/slide" Target="slides/slide35.xml"/><Relationship Id="rId64" Type="http://schemas.openxmlformats.org/officeDocument/2006/relationships/slide" Target="slides/slide36.xml"/><Relationship Id="rId65" Type="http://schemas.openxmlformats.org/officeDocument/2006/relationships/slide" Target="slides/slide37.xml"/><Relationship Id="rId66" Type="http://schemas.openxmlformats.org/officeDocument/2006/relationships/slide" Target="slides/slide38.xml"/><Relationship Id="rId67" Type="http://schemas.openxmlformats.org/officeDocument/2006/relationships/slide" Target="slides/slide39.xml"/><Relationship Id="rId68" Type="http://schemas.openxmlformats.org/officeDocument/2006/relationships/slide" Target="slides/slide40.xml"/><Relationship Id="rId69" Type="http://schemas.openxmlformats.org/officeDocument/2006/relationships/slide" Target="slides/slide41.xml"/><Relationship Id="rId50" Type="http://schemas.openxmlformats.org/officeDocument/2006/relationships/slide" Target="slides/slide22.xml"/><Relationship Id="rId51" Type="http://schemas.openxmlformats.org/officeDocument/2006/relationships/slide" Target="slides/slide23.xml"/><Relationship Id="rId52" Type="http://schemas.openxmlformats.org/officeDocument/2006/relationships/slide" Target="slides/slide24.xml"/><Relationship Id="rId53" Type="http://schemas.openxmlformats.org/officeDocument/2006/relationships/slide" Target="slides/slide25.xml"/><Relationship Id="rId54" Type="http://schemas.openxmlformats.org/officeDocument/2006/relationships/slide" Target="slides/slide26.xml"/><Relationship Id="rId55" Type="http://schemas.openxmlformats.org/officeDocument/2006/relationships/slide" Target="slides/slide27.xml"/><Relationship Id="rId56" Type="http://schemas.openxmlformats.org/officeDocument/2006/relationships/slide" Target="slides/slide28.xml"/><Relationship Id="rId57" Type="http://schemas.openxmlformats.org/officeDocument/2006/relationships/slide" Target="slides/slide29.xml"/><Relationship Id="rId58" Type="http://schemas.openxmlformats.org/officeDocument/2006/relationships/slide" Target="slides/slide30.xml"/><Relationship Id="rId59" Type="http://schemas.openxmlformats.org/officeDocument/2006/relationships/slide" Target="slides/slide31.xml"/><Relationship Id="rId40" Type="http://schemas.openxmlformats.org/officeDocument/2006/relationships/slide" Target="slides/slide12.xml"/><Relationship Id="rId41" Type="http://schemas.openxmlformats.org/officeDocument/2006/relationships/slide" Target="slides/slide13.xml"/><Relationship Id="rId42" Type="http://schemas.openxmlformats.org/officeDocument/2006/relationships/slide" Target="slides/slide14.xml"/><Relationship Id="rId43" Type="http://schemas.openxmlformats.org/officeDocument/2006/relationships/slide" Target="slides/slide15.xml"/><Relationship Id="rId44" Type="http://schemas.openxmlformats.org/officeDocument/2006/relationships/slide" Target="slides/slide16.xml"/><Relationship Id="rId45" Type="http://schemas.openxmlformats.org/officeDocument/2006/relationships/slide" Target="slides/slide17.xml"/><Relationship Id="rId46" Type="http://schemas.openxmlformats.org/officeDocument/2006/relationships/slide" Target="slides/slide18.xml"/><Relationship Id="rId47" Type="http://schemas.openxmlformats.org/officeDocument/2006/relationships/slide" Target="slides/slide19.xml"/><Relationship Id="rId48" Type="http://schemas.openxmlformats.org/officeDocument/2006/relationships/slide" Target="slides/slide20.xml"/><Relationship Id="rId49" Type="http://schemas.openxmlformats.org/officeDocument/2006/relationships/slide" Target="slides/slide21.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 Id="rId9" Type="http://schemas.openxmlformats.org/officeDocument/2006/relationships/slideMaster" Target="slideMasters/slideMaster6.xml"/><Relationship Id="rId30" Type="http://schemas.openxmlformats.org/officeDocument/2006/relationships/slide" Target="slides/slide2.xml"/><Relationship Id="rId31" Type="http://schemas.openxmlformats.org/officeDocument/2006/relationships/slide" Target="slides/slide3.xml"/><Relationship Id="rId32" Type="http://schemas.openxmlformats.org/officeDocument/2006/relationships/slide" Target="slides/slide4.xml"/><Relationship Id="rId33" Type="http://schemas.openxmlformats.org/officeDocument/2006/relationships/slide" Target="slides/slide5.xml"/><Relationship Id="rId34" Type="http://schemas.openxmlformats.org/officeDocument/2006/relationships/slide" Target="slides/slide6.xml"/><Relationship Id="rId35" Type="http://schemas.openxmlformats.org/officeDocument/2006/relationships/slide" Target="slides/slide7.xml"/><Relationship Id="rId36" Type="http://schemas.openxmlformats.org/officeDocument/2006/relationships/slide" Target="slides/slide8.xml"/><Relationship Id="rId37" Type="http://schemas.openxmlformats.org/officeDocument/2006/relationships/slide" Target="slides/slide9.xml"/><Relationship Id="rId38" Type="http://schemas.openxmlformats.org/officeDocument/2006/relationships/slide" Target="slides/slide10.xml"/><Relationship Id="rId39" Type="http://schemas.openxmlformats.org/officeDocument/2006/relationships/slide" Target="slides/slide11.xml"/><Relationship Id="rId80" Type="http://schemas.openxmlformats.org/officeDocument/2006/relationships/tableStyles" Target="tableStyles.xml"/><Relationship Id="rId70" Type="http://schemas.openxmlformats.org/officeDocument/2006/relationships/slide" Target="slides/slide42.xml"/><Relationship Id="rId71" Type="http://schemas.openxmlformats.org/officeDocument/2006/relationships/slide" Target="slides/slide43.xml"/><Relationship Id="rId72" Type="http://schemas.openxmlformats.org/officeDocument/2006/relationships/slide" Target="slides/slide44.xml"/><Relationship Id="rId20" Type="http://schemas.openxmlformats.org/officeDocument/2006/relationships/slideMaster" Target="slideMasters/slideMaster17.xml"/><Relationship Id="rId21" Type="http://schemas.openxmlformats.org/officeDocument/2006/relationships/slideMaster" Target="slideMasters/slideMaster18.xml"/><Relationship Id="rId22" Type="http://schemas.openxmlformats.org/officeDocument/2006/relationships/slideMaster" Target="slideMasters/slideMaster19.xml"/><Relationship Id="rId23" Type="http://schemas.openxmlformats.org/officeDocument/2006/relationships/slideMaster" Target="slideMasters/slideMaster20.xml"/><Relationship Id="rId24" Type="http://schemas.openxmlformats.org/officeDocument/2006/relationships/slideMaster" Target="slideMasters/slideMaster21.xml"/><Relationship Id="rId25" Type="http://schemas.openxmlformats.org/officeDocument/2006/relationships/slideMaster" Target="slideMasters/slideMaster22.xml"/><Relationship Id="rId26" Type="http://schemas.openxmlformats.org/officeDocument/2006/relationships/slideMaster" Target="slideMasters/slideMaster23.xml"/><Relationship Id="rId27" Type="http://schemas.openxmlformats.org/officeDocument/2006/relationships/slideMaster" Target="slideMasters/slideMaster24.xml"/><Relationship Id="rId28" Type="http://schemas.openxmlformats.org/officeDocument/2006/relationships/slideMaster" Target="slideMasters/slideMaster25.xml"/><Relationship Id="rId29" Type="http://schemas.openxmlformats.org/officeDocument/2006/relationships/slide" Target="slides/slide1.xml"/><Relationship Id="rId73" Type="http://schemas.openxmlformats.org/officeDocument/2006/relationships/slide" Target="slides/slide45.xml"/><Relationship Id="rId74" Type="http://schemas.openxmlformats.org/officeDocument/2006/relationships/notesMaster" Target="notesMasters/notesMaster1.xml"/><Relationship Id="rId75" Type="http://schemas.openxmlformats.org/officeDocument/2006/relationships/handoutMaster" Target="handoutMasters/handoutMaster1.xml"/><Relationship Id="rId76" Type="http://schemas.openxmlformats.org/officeDocument/2006/relationships/printerSettings" Target="printerSettings/printerSettings1.bin"/><Relationship Id="rId77" Type="http://schemas.openxmlformats.org/officeDocument/2006/relationships/presProps" Target="presProps.xml"/><Relationship Id="rId78" Type="http://schemas.openxmlformats.org/officeDocument/2006/relationships/viewProps" Target="viewProps.xml"/><Relationship Id="rId79" Type="http://schemas.openxmlformats.org/officeDocument/2006/relationships/theme" Target="theme/theme1.xml"/><Relationship Id="rId60" Type="http://schemas.openxmlformats.org/officeDocument/2006/relationships/slide" Target="slides/slide32.xml"/><Relationship Id="rId61" Type="http://schemas.openxmlformats.org/officeDocument/2006/relationships/slide" Target="slides/slide33.xml"/><Relationship Id="rId62" Type="http://schemas.openxmlformats.org/officeDocument/2006/relationships/slide" Target="slides/slide34.xml"/><Relationship Id="rId10" Type="http://schemas.openxmlformats.org/officeDocument/2006/relationships/slideMaster" Target="slideMasters/slideMaster7.xml"/><Relationship Id="rId11" Type="http://schemas.openxmlformats.org/officeDocument/2006/relationships/slideMaster" Target="slideMasters/slideMaster8.xml"/><Relationship Id="rId12" Type="http://schemas.openxmlformats.org/officeDocument/2006/relationships/slideMaster" Target="slideMasters/slideMaster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7.png"/></Relationships>
</file>

<file path=ppt/drawings/_rels/vmlDrawing2.vml.rels><?xml version="1.0" encoding="UTF-8" standalone="yes"?>
<Relationships xmlns="http://schemas.openxmlformats.org/package/2006/relationships"><Relationship Id="rId1" Type="http://schemas.openxmlformats.org/officeDocument/2006/relationships/image" Target="NUL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3" y="3"/>
            <a:ext cx="3032337" cy="464185"/>
          </a:xfrm>
          <a:prstGeom prst="rect">
            <a:avLst/>
          </a:prstGeom>
          <a:noFill/>
          <a:ln w="9525">
            <a:noFill/>
            <a:miter lim="800000"/>
            <a:headEnd/>
            <a:tailEnd/>
          </a:ln>
        </p:spPr>
        <p:txBody>
          <a:bodyPr vert="horz" wrap="square" lIns="93010" tIns="46504" rIns="93010" bIns="46504" numCol="1" anchor="t" anchorCtr="0" compatLnSpc="1">
            <a:prstTxWarp prst="textNoShape">
              <a:avLst/>
            </a:prstTxWarp>
          </a:bodyPr>
          <a:lstStyle>
            <a:lvl1pPr algn="l" eaLnBrk="0" hangingPunct="0">
              <a:spcAft>
                <a:spcPct val="0"/>
              </a:spcAft>
              <a:defRPr sz="1200">
                <a:solidFill>
                  <a:schemeClr val="tx1"/>
                </a:solidFill>
              </a:defRPr>
            </a:lvl1pPr>
          </a:lstStyle>
          <a:p>
            <a:pPr>
              <a:defRPr/>
            </a:pPr>
            <a:endParaRPr lang="en-US"/>
          </a:p>
        </p:txBody>
      </p:sp>
      <p:sp>
        <p:nvSpPr>
          <p:cNvPr id="7171" name="Rectangle 3"/>
          <p:cNvSpPr>
            <a:spLocks noGrp="1" noChangeArrowheads="1"/>
          </p:cNvSpPr>
          <p:nvPr>
            <p:ph type="dt" sz="quarter" idx="1"/>
          </p:nvPr>
        </p:nvSpPr>
        <p:spPr bwMode="auto">
          <a:xfrm>
            <a:off x="3965363" y="3"/>
            <a:ext cx="3032337" cy="464185"/>
          </a:xfrm>
          <a:prstGeom prst="rect">
            <a:avLst/>
          </a:prstGeom>
          <a:noFill/>
          <a:ln w="9525">
            <a:noFill/>
            <a:miter lim="800000"/>
            <a:headEnd/>
            <a:tailEnd/>
          </a:ln>
        </p:spPr>
        <p:txBody>
          <a:bodyPr vert="horz" wrap="square" lIns="93010" tIns="46504" rIns="93010" bIns="46504" numCol="1" anchor="t" anchorCtr="0" compatLnSpc="1">
            <a:prstTxWarp prst="textNoShape">
              <a:avLst/>
            </a:prstTxWarp>
          </a:bodyPr>
          <a:lstStyle>
            <a:lvl1pPr algn="r" eaLnBrk="0" hangingPunct="0">
              <a:spcAft>
                <a:spcPct val="0"/>
              </a:spcAft>
              <a:defRPr sz="1200">
                <a:solidFill>
                  <a:schemeClr val="tx1"/>
                </a:solidFill>
              </a:defRPr>
            </a:lvl1pPr>
          </a:lstStyle>
          <a:p>
            <a:pPr>
              <a:defRPr/>
            </a:pPr>
            <a:endParaRPr lang="en-US"/>
          </a:p>
        </p:txBody>
      </p:sp>
      <p:sp>
        <p:nvSpPr>
          <p:cNvPr id="7172" name="Rectangle 4"/>
          <p:cNvSpPr>
            <a:spLocks noGrp="1" noChangeArrowheads="1"/>
          </p:cNvSpPr>
          <p:nvPr>
            <p:ph type="ftr" sz="quarter" idx="2"/>
          </p:nvPr>
        </p:nvSpPr>
        <p:spPr bwMode="auto">
          <a:xfrm>
            <a:off x="3" y="8819518"/>
            <a:ext cx="3032337" cy="464185"/>
          </a:xfrm>
          <a:prstGeom prst="rect">
            <a:avLst/>
          </a:prstGeom>
          <a:noFill/>
          <a:ln w="9525">
            <a:noFill/>
            <a:miter lim="800000"/>
            <a:headEnd/>
            <a:tailEnd/>
          </a:ln>
        </p:spPr>
        <p:txBody>
          <a:bodyPr vert="horz" wrap="square" lIns="93010" tIns="46504" rIns="93010" bIns="46504" numCol="1" anchor="b" anchorCtr="0" compatLnSpc="1">
            <a:prstTxWarp prst="textNoShape">
              <a:avLst/>
            </a:prstTxWarp>
          </a:bodyPr>
          <a:lstStyle>
            <a:lvl1pPr algn="l" eaLnBrk="0" hangingPunct="0">
              <a:spcAft>
                <a:spcPct val="0"/>
              </a:spcAft>
              <a:defRPr sz="1200">
                <a:solidFill>
                  <a:schemeClr val="tx1"/>
                </a:solidFill>
              </a:defRPr>
            </a:lvl1pPr>
          </a:lstStyle>
          <a:p>
            <a:pPr>
              <a:defRPr/>
            </a:pPr>
            <a:endParaRPr lang="en-US"/>
          </a:p>
        </p:txBody>
      </p:sp>
      <p:sp>
        <p:nvSpPr>
          <p:cNvPr id="7173" name="Rectangle 5"/>
          <p:cNvSpPr>
            <a:spLocks noGrp="1" noChangeArrowheads="1"/>
          </p:cNvSpPr>
          <p:nvPr>
            <p:ph type="sldNum" sz="quarter" idx="3"/>
          </p:nvPr>
        </p:nvSpPr>
        <p:spPr bwMode="auto">
          <a:xfrm>
            <a:off x="3965363" y="8819518"/>
            <a:ext cx="3032337" cy="464185"/>
          </a:xfrm>
          <a:prstGeom prst="rect">
            <a:avLst/>
          </a:prstGeom>
          <a:noFill/>
          <a:ln w="9525">
            <a:noFill/>
            <a:miter lim="800000"/>
            <a:headEnd/>
            <a:tailEnd/>
          </a:ln>
        </p:spPr>
        <p:txBody>
          <a:bodyPr vert="horz" wrap="square" lIns="93010" tIns="46504" rIns="93010" bIns="46504" numCol="1" anchor="b" anchorCtr="0" compatLnSpc="1">
            <a:prstTxWarp prst="textNoShape">
              <a:avLst/>
            </a:prstTxWarp>
          </a:bodyPr>
          <a:lstStyle>
            <a:lvl1pPr algn="r" eaLnBrk="0" hangingPunct="0">
              <a:spcAft>
                <a:spcPct val="0"/>
              </a:spcAft>
              <a:defRPr sz="1200">
                <a:solidFill>
                  <a:schemeClr val="tx1"/>
                </a:solidFill>
              </a:defRPr>
            </a:lvl1pPr>
          </a:lstStyle>
          <a:p>
            <a:pPr>
              <a:defRPr/>
            </a:pPr>
            <a:fld id="{6273D68B-0CA8-4788-90D5-2D086E039DB9}" type="slidenum">
              <a:rPr lang="en-US"/>
              <a:pPr>
                <a:defRPr/>
              </a:pPr>
              <a:t>‹#›</a:t>
            </a:fld>
            <a:endParaRPr lang="en-US"/>
          </a:p>
        </p:txBody>
      </p:sp>
    </p:spTree>
    <p:extLst>
      <p:ext uri="{BB962C8B-B14F-4D97-AF65-F5344CB8AC3E}">
        <p14:creationId xmlns:p14="http://schemas.microsoft.com/office/powerpoint/2010/main" val="257481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3" y="3"/>
            <a:ext cx="3032337" cy="464185"/>
          </a:xfrm>
          <a:prstGeom prst="rect">
            <a:avLst/>
          </a:prstGeom>
          <a:noFill/>
          <a:ln w="9525">
            <a:noFill/>
            <a:miter lim="800000"/>
            <a:headEnd/>
            <a:tailEnd/>
          </a:ln>
        </p:spPr>
        <p:txBody>
          <a:bodyPr vert="horz" wrap="square" lIns="93010" tIns="46504" rIns="93010" bIns="46504" numCol="1" anchor="t" anchorCtr="0" compatLnSpc="1">
            <a:prstTxWarp prst="textNoShape">
              <a:avLst/>
            </a:prstTxWarp>
          </a:bodyPr>
          <a:lstStyle>
            <a:lvl1pPr algn="l" eaLnBrk="0" hangingPunct="0">
              <a:spcAft>
                <a:spcPct val="0"/>
              </a:spcAft>
              <a:defRPr sz="1200">
                <a:solidFill>
                  <a:schemeClr val="tx1"/>
                </a:solidFill>
              </a:defRPr>
            </a:lvl1pPr>
          </a:lstStyle>
          <a:p>
            <a:pPr>
              <a:defRPr/>
            </a:pPr>
            <a:endParaRPr lang="en-US"/>
          </a:p>
        </p:txBody>
      </p:sp>
      <p:sp>
        <p:nvSpPr>
          <p:cNvPr id="4099" name="Rectangle 3"/>
          <p:cNvSpPr>
            <a:spLocks noGrp="1" noChangeArrowheads="1"/>
          </p:cNvSpPr>
          <p:nvPr>
            <p:ph type="dt" idx="1"/>
          </p:nvPr>
        </p:nvSpPr>
        <p:spPr bwMode="auto">
          <a:xfrm>
            <a:off x="3965363" y="3"/>
            <a:ext cx="3032337" cy="464185"/>
          </a:xfrm>
          <a:prstGeom prst="rect">
            <a:avLst/>
          </a:prstGeom>
          <a:noFill/>
          <a:ln w="9525">
            <a:noFill/>
            <a:miter lim="800000"/>
            <a:headEnd/>
            <a:tailEnd/>
          </a:ln>
        </p:spPr>
        <p:txBody>
          <a:bodyPr vert="horz" wrap="square" lIns="93010" tIns="46504" rIns="93010" bIns="46504" numCol="1" anchor="t" anchorCtr="0" compatLnSpc="1">
            <a:prstTxWarp prst="textNoShape">
              <a:avLst/>
            </a:prstTxWarp>
          </a:bodyPr>
          <a:lstStyle>
            <a:lvl1pPr algn="r" eaLnBrk="0" hangingPunct="0">
              <a:spcAft>
                <a:spcPct val="0"/>
              </a:spcAft>
              <a:defRPr sz="1200">
                <a:solidFill>
                  <a:schemeClr val="tx1"/>
                </a:solidFill>
              </a:defRPr>
            </a:lvl1pPr>
          </a:lstStyle>
          <a:p>
            <a:pPr>
              <a:defRPr/>
            </a:pPr>
            <a:endParaRPr lang="en-US"/>
          </a:p>
        </p:txBody>
      </p:sp>
      <p:sp>
        <p:nvSpPr>
          <p:cNvPr id="25604" name="Rectangle 4"/>
          <p:cNvSpPr>
            <a:spLocks noGrp="1" noRot="1" noChangeAspect="1" noChangeArrowheads="1" noTextEdit="1"/>
          </p:cNvSpPr>
          <p:nvPr>
            <p:ph type="sldImg" idx="2"/>
          </p:nvPr>
        </p:nvSpPr>
        <p:spPr bwMode="auto">
          <a:xfrm>
            <a:off x="1177925" y="695325"/>
            <a:ext cx="4641850" cy="3481388"/>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33028" y="4409758"/>
            <a:ext cx="5131647" cy="4177665"/>
          </a:xfrm>
          <a:prstGeom prst="rect">
            <a:avLst/>
          </a:prstGeom>
          <a:noFill/>
          <a:ln w="9525">
            <a:noFill/>
            <a:miter lim="800000"/>
            <a:headEnd/>
            <a:tailEnd/>
          </a:ln>
        </p:spPr>
        <p:txBody>
          <a:bodyPr vert="horz" wrap="square" lIns="93010" tIns="46504" rIns="93010" bIns="4650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3" y="8819518"/>
            <a:ext cx="3032337" cy="464185"/>
          </a:xfrm>
          <a:prstGeom prst="rect">
            <a:avLst/>
          </a:prstGeom>
          <a:noFill/>
          <a:ln w="9525">
            <a:noFill/>
            <a:miter lim="800000"/>
            <a:headEnd/>
            <a:tailEnd/>
          </a:ln>
        </p:spPr>
        <p:txBody>
          <a:bodyPr vert="horz" wrap="square" lIns="93010" tIns="46504" rIns="93010" bIns="46504" numCol="1" anchor="b" anchorCtr="0" compatLnSpc="1">
            <a:prstTxWarp prst="textNoShape">
              <a:avLst/>
            </a:prstTxWarp>
          </a:bodyPr>
          <a:lstStyle>
            <a:lvl1pPr algn="l" eaLnBrk="0" hangingPunct="0">
              <a:spcAft>
                <a:spcPct val="0"/>
              </a:spcAft>
              <a:defRPr sz="1200">
                <a:solidFill>
                  <a:schemeClr val="tx1"/>
                </a:solidFill>
              </a:defRPr>
            </a:lvl1pPr>
          </a:lstStyle>
          <a:p>
            <a:pPr>
              <a:defRPr/>
            </a:pPr>
            <a:endParaRPr lang="en-US"/>
          </a:p>
        </p:txBody>
      </p:sp>
      <p:sp>
        <p:nvSpPr>
          <p:cNvPr id="4103" name="Rectangle 7"/>
          <p:cNvSpPr>
            <a:spLocks noGrp="1" noChangeArrowheads="1"/>
          </p:cNvSpPr>
          <p:nvPr>
            <p:ph type="sldNum" sz="quarter" idx="5"/>
          </p:nvPr>
        </p:nvSpPr>
        <p:spPr bwMode="auto">
          <a:xfrm>
            <a:off x="3965363" y="8819518"/>
            <a:ext cx="3032337" cy="464185"/>
          </a:xfrm>
          <a:prstGeom prst="rect">
            <a:avLst/>
          </a:prstGeom>
          <a:noFill/>
          <a:ln w="9525">
            <a:noFill/>
            <a:miter lim="800000"/>
            <a:headEnd/>
            <a:tailEnd/>
          </a:ln>
        </p:spPr>
        <p:txBody>
          <a:bodyPr vert="horz" wrap="square" lIns="93010" tIns="46504" rIns="93010" bIns="46504" numCol="1" anchor="b" anchorCtr="0" compatLnSpc="1">
            <a:prstTxWarp prst="textNoShape">
              <a:avLst/>
            </a:prstTxWarp>
          </a:bodyPr>
          <a:lstStyle>
            <a:lvl1pPr algn="r" eaLnBrk="0" hangingPunct="0">
              <a:spcAft>
                <a:spcPct val="0"/>
              </a:spcAft>
              <a:defRPr sz="1200">
                <a:solidFill>
                  <a:schemeClr val="tx1"/>
                </a:solidFill>
              </a:defRPr>
            </a:lvl1pPr>
          </a:lstStyle>
          <a:p>
            <a:pPr>
              <a:defRPr/>
            </a:pPr>
            <a:fld id="{30ED41AE-736E-48F5-8701-1355F6D9E97A}" type="slidenum">
              <a:rPr lang="en-US"/>
              <a:pPr>
                <a:defRPr/>
              </a:pPr>
              <a:t>‹#›</a:t>
            </a:fld>
            <a:endParaRPr lang="en-US"/>
          </a:p>
        </p:txBody>
      </p:sp>
    </p:spTree>
    <p:extLst>
      <p:ext uri="{BB962C8B-B14F-4D97-AF65-F5344CB8AC3E}">
        <p14:creationId xmlns:p14="http://schemas.microsoft.com/office/powerpoint/2010/main" val="4113105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30ED41AE-736E-48F5-8701-1355F6D9E97A}" type="slidenum">
              <a:rPr lang="en-US" smtClean="0"/>
              <a:pPr>
                <a:defRPr/>
              </a:pPr>
              <a:t>1</a:t>
            </a:fld>
            <a:endParaRPr lang="en-US"/>
          </a:p>
        </p:txBody>
      </p:sp>
    </p:spTree>
    <p:extLst>
      <p:ext uri="{BB962C8B-B14F-4D97-AF65-F5344CB8AC3E}">
        <p14:creationId xmlns:p14="http://schemas.microsoft.com/office/powerpoint/2010/main" val="553480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30ED41AE-736E-48F5-8701-1355F6D9E97A}" type="slidenum">
              <a:rPr lang="en-US" smtClean="0"/>
              <a:pPr>
                <a:defRPr/>
              </a:pPr>
              <a:t>10</a:t>
            </a:fld>
            <a:endParaRPr lang="en-US"/>
          </a:p>
        </p:txBody>
      </p:sp>
    </p:spTree>
    <p:extLst>
      <p:ext uri="{BB962C8B-B14F-4D97-AF65-F5344CB8AC3E}">
        <p14:creationId xmlns:p14="http://schemas.microsoft.com/office/powerpoint/2010/main" val="3539040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E0ECA947-AACB-48CB-97D1-C07FC0D352CE}" type="slidenum">
              <a:rPr lang="en-US" altLang="en-US" smtClean="0">
                <a:cs typeface="Arial" pitchFamily="34" charset="0"/>
              </a:rPr>
              <a:pPr/>
              <a:t>11</a:t>
            </a:fld>
            <a:endParaRPr lang="en-US" altLang="en-US" smtClean="0">
              <a:cs typeface="Arial" pitchFamily="34" charset="0"/>
            </a:endParaRPr>
          </a:p>
        </p:txBody>
      </p:sp>
      <p:sp>
        <p:nvSpPr>
          <p:cNvPr id="113667" name="Rectangle 2"/>
          <p:cNvSpPr>
            <a:spLocks noGrp="1" noRot="1" noChangeAspect="1" noChangeArrowheads="1" noTextEdit="1"/>
          </p:cNvSpPr>
          <p:nvPr>
            <p:ph type="sldImg"/>
          </p:nvPr>
        </p:nvSpPr>
        <p:spPr>
          <a:xfrm>
            <a:off x="1177925" y="695325"/>
            <a:ext cx="4643438" cy="3482975"/>
          </a:xfrm>
          <a:ln/>
        </p:spPr>
      </p:sp>
      <p:sp>
        <p:nvSpPr>
          <p:cNvPr id="113668" name="Rectangle 3"/>
          <p:cNvSpPr>
            <a:spLocks noGrp="1" noChangeArrowheads="1"/>
          </p:cNvSpPr>
          <p:nvPr>
            <p:ph type="body" idx="1"/>
          </p:nvPr>
        </p:nvSpPr>
        <p:spPr>
          <a:xfrm>
            <a:off x="934086" y="4409161"/>
            <a:ext cx="5129528" cy="4180445"/>
          </a:xfrm>
          <a:noFill/>
          <a:ln/>
        </p:spPr>
        <p:txBody>
          <a:bodyPr/>
          <a:lstStyle/>
          <a:p>
            <a:r>
              <a:rPr lang="en-US" altLang="zh-CN" u="sng" dirty="0" smtClean="0"/>
              <a:t>VMware technology results in an average 50 to 60 percent cost reduction in server hardware.</a:t>
            </a:r>
            <a:endParaRPr lang="zh-CN" altLang="en-US" u="sng" dirty="0" smtClean="0"/>
          </a:p>
        </p:txBody>
      </p:sp>
    </p:spTree>
    <p:extLst>
      <p:ext uri="{BB962C8B-B14F-4D97-AF65-F5344CB8AC3E}">
        <p14:creationId xmlns:p14="http://schemas.microsoft.com/office/powerpoint/2010/main" val="28440860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txBox="1">
            <a:spLocks noGrp="1" noChangeArrowheads="1"/>
          </p:cNvSpPr>
          <p:nvPr/>
        </p:nvSpPr>
        <p:spPr bwMode="auto">
          <a:xfrm>
            <a:off x="3963745" y="8817904"/>
            <a:ext cx="3032336" cy="464185"/>
          </a:xfrm>
          <a:prstGeom prst="rect">
            <a:avLst/>
          </a:prstGeom>
          <a:noFill/>
          <a:ln w="9525">
            <a:noFill/>
            <a:miter lim="800000"/>
            <a:headEnd/>
            <a:tailEnd/>
          </a:ln>
        </p:spPr>
        <p:txBody>
          <a:bodyPr lIns="93016" tIns="46507" rIns="93016" bIns="46507" anchor="b"/>
          <a:lstStyle/>
          <a:p>
            <a:pPr algn="r"/>
            <a:fld id="{9ED65D5E-A911-4178-926F-B40172A392EF}" type="slidenum">
              <a:rPr lang="zh-CN" altLang="en-US" sz="1200">
                <a:ea typeface="黑体" pitchFamily="2" charset="-122"/>
              </a:rPr>
              <a:pPr algn="r"/>
              <a:t>12</a:t>
            </a:fld>
            <a:endParaRPr lang="en-US" altLang="zh-CN" sz="1200" dirty="0">
              <a:ea typeface="黑体" pitchFamily="2" charset="-122"/>
            </a:endParaRPr>
          </a:p>
        </p:txBody>
      </p:sp>
      <p:sp>
        <p:nvSpPr>
          <p:cNvPr id="122883" name="Rectangle 7"/>
          <p:cNvSpPr txBox="1">
            <a:spLocks noGrp="1" noChangeArrowheads="1"/>
          </p:cNvSpPr>
          <p:nvPr/>
        </p:nvSpPr>
        <p:spPr bwMode="auto">
          <a:xfrm>
            <a:off x="3963745" y="8817904"/>
            <a:ext cx="3032336" cy="464185"/>
          </a:xfrm>
          <a:prstGeom prst="rect">
            <a:avLst/>
          </a:prstGeom>
          <a:noFill/>
          <a:ln w="9525">
            <a:noFill/>
            <a:miter lim="800000"/>
            <a:headEnd/>
            <a:tailEnd/>
          </a:ln>
        </p:spPr>
        <p:txBody>
          <a:bodyPr lIns="93016" tIns="46507" rIns="93016" bIns="46507" anchor="b"/>
          <a:lstStyle/>
          <a:p>
            <a:pPr algn="r"/>
            <a:fld id="{D9C1B88F-742A-49E9-A65D-F98D83AEC827}" type="slidenum">
              <a:rPr lang="zh-CN" altLang="en-US" sz="1200">
                <a:ea typeface="黑体" pitchFamily="2" charset="-122"/>
              </a:rPr>
              <a:pPr algn="r"/>
              <a:t>12</a:t>
            </a:fld>
            <a:endParaRPr lang="en-US" altLang="zh-CN" sz="1200" dirty="0">
              <a:ea typeface="黑体" pitchFamily="2" charset="-122"/>
            </a:endParaRPr>
          </a:p>
        </p:txBody>
      </p:sp>
      <p:sp>
        <p:nvSpPr>
          <p:cNvPr id="122884" name="Rectangle 2"/>
          <p:cNvSpPr>
            <a:spLocks noGrp="1" noRot="1" noChangeAspect="1" noChangeArrowheads="1" noTextEdit="1"/>
          </p:cNvSpPr>
          <p:nvPr>
            <p:ph type="sldImg"/>
          </p:nvPr>
        </p:nvSpPr>
        <p:spPr>
          <a:xfrm>
            <a:off x="1179513" y="696913"/>
            <a:ext cx="4638675" cy="3479800"/>
          </a:xfrm>
          <a:ln/>
        </p:spPr>
      </p:sp>
      <p:sp>
        <p:nvSpPr>
          <p:cNvPr id="122885" name="Rectangle 3"/>
          <p:cNvSpPr>
            <a:spLocks noGrp="1" noChangeArrowheads="1"/>
          </p:cNvSpPr>
          <p:nvPr>
            <p:ph type="body" idx="1"/>
          </p:nvPr>
        </p:nvSpPr>
        <p:spPr>
          <a:noFill/>
          <a:ln/>
        </p:spPr>
        <p:txBody>
          <a:bodyPr/>
          <a:lstStyle/>
          <a:p>
            <a:pPr eaLnBrk="1" hangingPunct="1"/>
            <a:r>
              <a:rPr lang="zh-CN" altLang="en-US" dirty="0" smtClean="0">
                <a:latin typeface="Arial" pitchFamily="34" charset="0"/>
                <a:ea typeface="黑体" pitchFamily="2" charset="-122"/>
                <a:cs typeface="Arial" pitchFamily="34" charset="0"/>
              </a:rPr>
              <a:t>想想今天世界上的物理</a:t>
            </a:r>
            <a:r>
              <a:rPr lang="en-US" altLang="zh-CN" dirty="0" smtClean="0">
                <a:latin typeface="Arial" pitchFamily="34" charset="0"/>
                <a:ea typeface="黑体" pitchFamily="2" charset="-122"/>
                <a:cs typeface="Arial" pitchFamily="34" charset="0"/>
              </a:rPr>
              <a:t>-</a:t>
            </a:r>
            <a:r>
              <a:rPr lang="zh-CN" altLang="en-US" dirty="0" smtClean="0">
                <a:latin typeface="Arial" pitchFamily="34" charset="0"/>
                <a:ea typeface="黑体" pitchFamily="2" charset="-122"/>
                <a:cs typeface="Arial" pitchFamily="34" charset="0"/>
              </a:rPr>
              <a:t>在扩展其应用手段一项复杂的任务，涉及详细的大小，采购硬件，应用程序宕机时间，然后移动应用到新的硬件等</a:t>
            </a:r>
          </a:p>
          <a:p>
            <a:pPr eaLnBrk="1" hangingPunct="1">
              <a:buNone/>
            </a:pPr>
            <a:endParaRPr lang="zh-CN" altLang="en-US" dirty="0" smtClean="0">
              <a:latin typeface="Arial" pitchFamily="34" charset="0"/>
              <a:ea typeface="黑体" pitchFamily="2" charset="-122"/>
              <a:cs typeface="Arial" pitchFamily="34" charset="0"/>
            </a:endParaRPr>
          </a:p>
          <a:p>
            <a:pPr eaLnBrk="1" hangingPunct="1"/>
            <a:r>
              <a:rPr lang="zh-CN" altLang="en-US" dirty="0" smtClean="0">
                <a:latin typeface="Arial" pitchFamily="34" charset="0"/>
                <a:ea typeface="黑体" pitchFamily="2" charset="-122"/>
                <a:cs typeface="Arial" pitchFamily="34" charset="0"/>
              </a:rPr>
              <a:t>虚拟化已经取得这一进程更容易与硬件独立的运动应用服务</a:t>
            </a:r>
            <a:r>
              <a:rPr lang="en-US" altLang="zh-CN" dirty="0" smtClean="0">
                <a:latin typeface="Arial" pitchFamily="34" charset="0"/>
                <a:ea typeface="黑体" pitchFamily="2" charset="-122"/>
                <a:cs typeface="Arial" pitchFamily="34" charset="0"/>
              </a:rPr>
              <a:t>-</a:t>
            </a:r>
            <a:r>
              <a:rPr lang="zh-CN" altLang="en-US" dirty="0" smtClean="0">
                <a:latin typeface="Arial" pitchFamily="34" charset="0"/>
                <a:ea typeface="黑体" pitchFamily="2" charset="-122"/>
                <a:cs typeface="Arial" pitchFamily="34" charset="0"/>
              </a:rPr>
              <a:t>但与热增加，现在申请可以配置在一个“面向未来”的方式进行。作为企业应用的发展，因为他们获得更多和更激烈的一段时间内需要更多的计算，存储或网络</a:t>
            </a:r>
            <a:r>
              <a:rPr lang="en-US" altLang="zh-CN" dirty="0" smtClean="0">
                <a:latin typeface="Arial" pitchFamily="34" charset="0"/>
                <a:ea typeface="黑体" pitchFamily="2" charset="-122"/>
                <a:cs typeface="Arial" pitchFamily="34" charset="0"/>
              </a:rPr>
              <a:t>/</a:t>
            </a:r>
            <a:r>
              <a:rPr lang="zh-CN" altLang="en-US" dirty="0" smtClean="0">
                <a:latin typeface="Arial" pitchFamily="34" charset="0"/>
                <a:ea typeface="黑体" pitchFamily="2" charset="-122"/>
                <a:cs typeface="Arial" pitchFamily="34" charset="0"/>
              </a:rPr>
              <a:t>存储资源，管理员现在可以大规模他们动态</a:t>
            </a:r>
            <a:r>
              <a:rPr lang="en-US" altLang="zh-CN" dirty="0" smtClean="0">
                <a:latin typeface="Arial" pitchFamily="34" charset="0"/>
                <a:ea typeface="黑体" pitchFamily="2" charset="-122"/>
                <a:cs typeface="Arial" pitchFamily="34" charset="0"/>
              </a:rPr>
              <a:t>-</a:t>
            </a:r>
            <a:r>
              <a:rPr lang="zh-CN" altLang="en-US" dirty="0" smtClean="0">
                <a:latin typeface="Arial" pitchFamily="34" charset="0"/>
                <a:ea typeface="黑体" pitchFamily="2" charset="-122"/>
                <a:cs typeface="Arial" pitchFamily="34" charset="0"/>
              </a:rPr>
              <a:t>没有中断，没有任何复杂的移植，对飞。</a:t>
            </a:r>
            <a:endParaRPr lang="en-US" altLang="zh-CN" dirty="0" smtClean="0">
              <a:latin typeface="Arial" pitchFamily="34" charset="0"/>
              <a:ea typeface="黑体" pitchFamily="2" charset="-122"/>
              <a:cs typeface="Arial" pitchFamily="34" charset="0"/>
            </a:endParaRPr>
          </a:p>
          <a:p>
            <a:pPr eaLnBrk="1" hangingPunct="1"/>
            <a:endParaRPr lang="en-US" altLang="zh-CN" dirty="0" smtClean="0">
              <a:latin typeface="Arial" pitchFamily="34" charset="0"/>
              <a:ea typeface="黑体" pitchFamily="2" charset="-122"/>
              <a:cs typeface="Arial" pitchFamily="34" charset="0"/>
            </a:endParaRPr>
          </a:p>
          <a:p>
            <a:pPr eaLnBrk="1" hangingPunct="1"/>
            <a:r>
              <a:rPr lang="en-US" altLang="zh-CN" dirty="0" smtClean="0">
                <a:latin typeface="Arial" pitchFamily="34" charset="0"/>
                <a:ea typeface="黑体" pitchFamily="2" charset="-122"/>
                <a:cs typeface="Arial" pitchFamily="34" charset="0"/>
              </a:rPr>
              <a:t>============================</a:t>
            </a:r>
          </a:p>
          <a:p>
            <a:pPr eaLnBrk="1" hangingPunct="1"/>
            <a:endParaRPr lang="en-US" altLang="zh-CN" dirty="0" smtClean="0">
              <a:latin typeface="Arial" pitchFamily="34" charset="0"/>
              <a:ea typeface="黑体" pitchFamily="2" charset="-122"/>
              <a:cs typeface="Arial" pitchFamily="34" charset="0"/>
            </a:endParaRPr>
          </a:p>
          <a:p>
            <a:pPr eaLnBrk="1" hangingPunct="1"/>
            <a:r>
              <a:rPr lang="en-US" altLang="zh-CN" dirty="0" smtClean="0">
                <a:latin typeface="Arial" pitchFamily="34" charset="0"/>
                <a:ea typeface="黑体" pitchFamily="2" charset="-122"/>
                <a:cs typeface="Arial" pitchFamily="34" charset="0"/>
              </a:rPr>
              <a:t>Think of the physical world today – where scaling an app means a complex task involving detailed sizing, procuring hardware, application downtime, then moving the application over to new hardware etc.</a:t>
            </a:r>
          </a:p>
          <a:p>
            <a:pPr eaLnBrk="1" hangingPunct="1"/>
            <a:endParaRPr lang="en-US" altLang="zh-CN" dirty="0" smtClean="0">
              <a:latin typeface="Arial" pitchFamily="34" charset="0"/>
              <a:ea typeface="黑体" pitchFamily="2" charset="-122"/>
              <a:cs typeface="Arial" pitchFamily="34" charset="0"/>
            </a:endParaRPr>
          </a:p>
          <a:p>
            <a:pPr eaLnBrk="1" hangingPunct="1"/>
            <a:r>
              <a:rPr lang="en-US" altLang="zh-CN" dirty="0" smtClean="0">
                <a:latin typeface="Arial" pitchFamily="34" charset="0"/>
                <a:ea typeface="黑体" pitchFamily="2" charset="-122"/>
                <a:cs typeface="Arial" pitchFamily="34" charset="0"/>
              </a:rPr>
              <a:t>Virtualization already made this process easier with hardware independent movement of apps – but with hot add, now applications can be provisioned in a “future proof” manner. As apps grow, as they get more and more intense over time and need more compute, memory or network/storage resources, </a:t>
            </a:r>
            <a:r>
              <a:rPr lang="en-US" altLang="zh-CN" dirty="0" err="1" smtClean="0">
                <a:latin typeface="Arial" pitchFamily="34" charset="0"/>
                <a:ea typeface="黑体" pitchFamily="2" charset="-122"/>
                <a:cs typeface="Arial" pitchFamily="34" charset="0"/>
              </a:rPr>
              <a:t>admins</a:t>
            </a:r>
            <a:r>
              <a:rPr lang="en-US" altLang="zh-CN" dirty="0" smtClean="0">
                <a:latin typeface="Arial" pitchFamily="34" charset="0"/>
                <a:ea typeface="黑体" pitchFamily="2" charset="-122"/>
                <a:cs typeface="Arial" pitchFamily="34" charset="0"/>
              </a:rPr>
              <a:t> can now scale them up dynamically – no disruption, no complex porting , on the fly.</a:t>
            </a:r>
          </a:p>
          <a:p>
            <a:pPr eaLnBrk="1" hangingPunct="1"/>
            <a:endParaRPr lang="zh-CN" altLang="en-US" dirty="0" smtClean="0">
              <a:latin typeface="Arial" pitchFamily="34" charset="0"/>
              <a:ea typeface="黑体" pitchFamily="2" charset="-122"/>
              <a:cs typeface="Arial" pitchFamily="34" charset="0"/>
            </a:endParaRPr>
          </a:p>
        </p:txBody>
      </p:sp>
    </p:spTree>
    <p:extLst>
      <p:ext uri="{BB962C8B-B14F-4D97-AF65-F5344CB8AC3E}">
        <p14:creationId xmlns:p14="http://schemas.microsoft.com/office/powerpoint/2010/main" val="16379428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0ED41AE-736E-48F5-8701-1355F6D9E97A}" type="slidenum">
              <a:rPr lang="en-US" smtClean="0">
                <a:solidFill>
                  <a:srgbClr val="000000"/>
                </a:solidFill>
              </a:rPr>
              <a:pPr>
                <a:defRPr/>
              </a:pPr>
              <a:t>13</a:t>
            </a:fld>
            <a:endParaRPr lang="en-US" dirty="0">
              <a:solidFill>
                <a:srgbClr val="000000"/>
              </a:solidFill>
            </a:endParaRPr>
          </a:p>
        </p:txBody>
      </p:sp>
    </p:spTree>
    <p:extLst>
      <p:ext uri="{BB962C8B-B14F-4D97-AF65-F5344CB8AC3E}">
        <p14:creationId xmlns:p14="http://schemas.microsoft.com/office/powerpoint/2010/main" val="36548432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p:txBody>
          <a:bodyPr/>
          <a:lstStyle/>
          <a:p>
            <a:pPr>
              <a:defRPr/>
            </a:pPr>
            <a:fld id="{B1D17517-47DA-4E44-BE4A-4342AD4E63DA}" type="slidenum">
              <a:rPr lang="en-US" altLang="en-US" smtClean="0">
                <a:latin typeface="Arial" pitchFamily="34" charset="0"/>
                <a:cs typeface="Arial" pitchFamily="34" charset="0"/>
              </a:rPr>
              <a:pPr>
                <a:defRPr/>
              </a:pPr>
              <a:t>14</a:t>
            </a:fld>
            <a:endParaRPr lang="en-US" altLang="en-US" smtClean="0">
              <a:latin typeface="Arial" pitchFamily="34" charset="0"/>
              <a:cs typeface="Arial" pitchFamily="34" charset="0"/>
            </a:endParaRPr>
          </a:p>
        </p:txBody>
      </p:sp>
      <p:sp>
        <p:nvSpPr>
          <p:cNvPr id="94211" name="Rectangle 2"/>
          <p:cNvSpPr>
            <a:spLocks noGrp="1" noRot="1" noChangeAspect="1" noChangeArrowheads="1" noTextEdit="1"/>
          </p:cNvSpPr>
          <p:nvPr>
            <p:ph type="sldImg"/>
          </p:nvPr>
        </p:nvSpPr>
        <p:spPr>
          <a:xfrm>
            <a:off x="1169988" y="688975"/>
            <a:ext cx="4670425" cy="3503613"/>
          </a:xfrm>
          <a:ln/>
        </p:spPr>
      </p:sp>
      <p:sp>
        <p:nvSpPr>
          <p:cNvPr id="94212" name="Rectangle 3"/>
          <p:cNvSpPr>
            <a:spLocks noGrp="1" noChangeArrowheads="1"/>
          </p:cNvSpPr>
          <p:nvPr>
            <p:ph type="body" idx="1"/>
          </p:nvPr>
        </p:nvSpPr>
        <p:spPr>
          <a:xfrm>
            <a:off x="915398" y="4420809"/>
            <a:ext cx="5179425" cy="4188969"/>
          </a:xfrm>
          <a:noFill/>
          <a:ln/>
        </p:spPr>
        <p:txBody>
          <a:bodyPr/>
          <a:lstStyle/>
          <a:p>
            <a:pPr>
              <a:spcBef>
                <a:spcPct val="0"/>
              </a:spcBef>
            </a:pPr>
            <a:r>
              <a:rPr lang="en-US" altLang="zh-CN" dirty="0" smtClean="0"/>
              <a:t>VMware </a:t>
            </a:r>
            <a:r>
              <a:rPr lang="en-US" altLang="zh-CN" dirty="0" err="1" smtClean="0"/>
              <a:t>vMotion</a:t>
            </a:r>
            <a:r>
              <a:rPr lang="en-US" altLang="zh-CN" dirty="0" smtClean="0"/>
              <a:t> </a:t>
            </a:r>
            <a:r>
              <a:rPr lang="zh-CN" altLang="en-US" dirty="0" smtClean="0"/>
              <a:t>是一项由 </a:t>
            </a:r>
            <a:r>
              <a:rPr lang="en-US" altLang="zh-CN" dirty="0" smtClean="0"/>
              <a:t>VMware </a:t>
            </a:r>
            <a:r>
              <a:rPr lang="zh-CN" altLang="en-US" dirty="0" smtClean="0"/>
              <a:t>独家提供的革命性技术，它可以将正在运行的虚拟机移动到另一台服务器，同时使服务始终保持可用状态，并实现零停机。虽然 </a:t>
            </a:r>
            <a:r>
              <a:rPr lang="en-US" altLang="zh-CN" dirty="0" err="1" smtClean="0"/>
              <a:t>vMotion</a:t>
            </a:r>
            <a:r>
              <a:rPr lang="en-US" altLang="zh-CN" dirty="0" smtClean="0"/>
              <a:t> </a:t>
            </a:r>
            <a:r>
              <a:rPr lang="zh-CN" altLang="en-US" dirty="0" smtClean="0"/>
              <a:t>需要用户手动执行，但是该产品也是 </a:t>
            </a:r>
            <a:r>
              <a:rPr lang="en-US" altLang="zh-CN" dirty="0" smtClean="0"/>
              <a:t>VMware DRS </a:t>
            </a:r>
            <a:r>
              <a:rPr lang="zh-CN" altLang="en-US" dirty="0" smtClean="0"/>
              <a:t>等产品的基础，这些产品可在预定义的条件下自动移动虚拟机。 </a:t>
            </a:r>
          </a:p>
          <a:p>
            <a:pPr>
              <a:spcBef>
                <a:spcPct val="0"/>
              </a:spcBef>
            </a:pPr>
            <a:endParaRPr lang="zh-CN" altLang="en-US" dirty="0" smtClean="0"/>
          </a:p>
          <a:p>
            <a:pPr>
              <a:spcBef>
                <a:spcPct val="0"/>
              </a:spcBef>
            </a:pPr>
            <a:r>
              <a:rPr lang="en-US" altLang="zh-CN" dirty="0" err="1" smtClean="0"/>
              <a:t>vMotion</a:t>
            </a:r>
            <a:r>
              <a:rPr lang="en-US" altLang="zh-CN" dirty="0" smtClean="0"/>
              <a:t> </a:t>
            </a:r>
            <a:r>
              <a:rPr lang="zh-CN" altLang="en-US" dirty="0" smtClean="0"/>
              <a:t>是 </a:t>
            </a:r>
            <a:r>
              <a:rPr lang="en-US" altLang="zh-CN" dirty="0" smtClean="0"/>
              <a:t>VMware </a:t>
            </a:r>
            <a:r>
              <a:rPr lang="zh-CN" altLang="en-US" dirty="0" smtClean="0"/>
              <a:t>第一款实现虚拟机分发的产品，它创造了条件，使您可以根据需要移动工作负载，以便维持服务级别和性能目标。现在可以在不安排停机时间、不中断业务运营的情况下执行硬件维护。 </a:t>
            </a:r>
          </a:p>
          <a:p>
            <a:pPr eaLnBrk="1" hangingPunct="1"/>
            <a:endParaRPr lang="zh-CN" altLang="en-US" dirty="0" smtClean="0"/>
          </a:p>
        </p:txBody>
      </p:sp>
    </p:spTree>
    <p:extLst>
      <p:ext uri="{BB962C8B-B14F-4D97-AF65-F5344CB8AC3E}">
        <p14:creationId xmlns:p14="http://schemas.microsoft.com/office/powerpoint/2010/main" val="24129310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p:txBody>
          <a:bodyPr/>
          <a:lstStyle/>
          <a:p>
            <a:pPr>
              <a:defRPr/>
            </a:pPr>
            <a:fld id="{A571F260-309B-4F69-9E4A-4E1E4A3A8F1F}" type="slidenum">
              <a:rPr lang="en-US" altLang="en-US" smtClean="0">
                <a:latin typeface="Arial" pitchFamily="34" charset="0"/>
                <a:cs typeface="Arial" pitchFamily="34" charset="0"/>
              </a:rPr>
              <a:pPr>
                <a:defRPr/>
              </a:pPr>
              <a:t>15</a:t>
            </a:fld>
            <a:endParaRPr lang="en-US" altLang="en-US" smtClean="0">
              <a:latin typeface="Arial" pitchFamily="34" charset="0"/>
              <a:cs typeface="Arial" pitchFamily="34" charset="0"/>
            </a:endParaRPr>
          </a:p>
        </p:txBody>
      </p:sp>
      <p:sp>
        <p:nvSpPr>
          <p:cNvPr id="95235" name="Rectangle 2"/>
          <p:cNvSpPr>
            <a:spLocks noGrp="1" noRot="1" noChangeAspect="1" noChangeArrowheads="1" noTextEdit="1"/>
          </p:cNvSpPr>
          <p:nvPr>
            <p:ph type="sldImg"/>
          </p:nvPr>
        </p:nvSpPr>
        <p:spPr>
          <a:xfrm>
            <a:off x="1179513" y="696913"/>
            <a:ext cx="4638675" cy="3479800"/>
          </a:xfrm>
          <a:ln/>
        </p:spPr>
      </p:sp>
      <p:sp>
        <p:nvSpPr>
          <p:cNvPr id="95236" name="Rectangle 3"/>
          <p:cNvSpPr>
            <a:spLocks noGrp="1" noChangeArrowheads="1"/>
          </p:cNvSpPr>
          <p:nvPr>
            <p:ph type="body" idx="1"/>
          </p:nvPr>
        </p:nvSpPr>
        <p:spPr>
          <a:xfrm>
            <a:off x="699458" y="4409290"/>
            <a:ext cx="5598786" cy="4178889"/>
          </a:xfrm>
          <a:noFill/>
          <a:ln/>
        </p:spPr>
        <p:txBody>
          <a:bodyPr/>
          <a:lstStyle/>
          <a:p>
            <a:pPr>
              <a:spcBef>
                <a:spcPct val="0"/>
              </a:spcBef>
            </a:pPr>
            <a:r>
              <a:rPr lang="en-US" altLang="zh-CN" dirty="0" smtClean="0"/>
              <a:t>Storage </a:t>
            </a:r>
            <a:r>
              <a:rPr lang="en-US" altLang="zh-CN" dirty="0" err="1" smtClean="0"/>
              <a:t>vMotion</a:t>
            </a:r>
            <a:r>
              <a:rPr lang="en-US" altLang="zh-CN" dirty="0" smtClean="0"/>
              <a:t> </a:t>
            </a:r>
            <a:r>
              <a:rPr lang="zh-CN" altLang="en-US" dirty="0" smtClean="0"/>
              <a:t>对异构存储阵列执行的操作与 </a:t>
            </a:r>
            <a:r>
              <a:rPr lang="en-US" altLang="zh-CN" dirty="0" err="1" smtClean="0"/>
              <a:t>vMotion</a:t>
            </a:r>
            <a:r>
              <a:rPr lang="en-US" altLang="zh-CN" dirty="0" smtClean="0"/>
              <a:t> </a:t>
            </a:r>
            <a:r>
              <a:rPr lang="zh-CN" altLang="en-US" dirty="0" smtClean="0"/>
              <a:t>对物理服务器执行的操作相同。</a:t>
            </a:r>
            <a:r>
              <a:rPr lang="en-US" altLang="zh-CN" dirty="0" smtClean="0"/>
              <a:t>Storage </a:t>
            </a:r>
            <a:r>
              <a:rPr lang="en-US" altLang="zh-CN" dirty="0" err="1" smtClean="0"/>
              <a:t>vMotion</a:t>
            </a:r>
            <a:r>
              <a:rPr lang="en-US" altLang="zh-CN" dirty="0" smtClean="0"/>
              <a:t> </a:t>
            </a:r>
            <a:r>
              <a:rPr lang="zh-CN" altLang="en-US" dirty="0" smtClean="0"/>
              <a:t>可以将虚拟机磁盘文件从一个共享存储位置重新分配到另一个共享存储位置，并具有与 </a:t>
            </a:r>
            <a:r>
              <a:rPr lang="en-US" altLang="zh-CN" dirty="0" err="1" smtClean="0"/>
              <a:t>vMotion</a:t>
            </a:r>
            <a:r>
              <a:rPr lang="en-US" altLang="zh-CN" dirty="0" smtClean="0"/>
              <a:t> </a:t>
            </a:r>
            <a:r>
              <a:rPr lang="zh-CN" altLang="en-US" dirty="0" smtClean="0"/>
              <a:t>相同的优势：零停机、连续的服务可用性和全面的事务完整性。 </a:t>
            </a:r>
          </a:p>
          <a:p>
            <a:pPr>
              <a:spcBef>
                <a:spcPct val="0"/>
              </a:spcBef>
            </a:pPr>
            <a:endParaRPr lang="zh-CN" altLang="en-US" dirty="0" smtClean="0"/>
          </a:p>
          <a:p>
            <a:pPr>
              <a:spcBef>
                <a:spcPct val="0"/>
              </a:spcBef>
            </a:pPr>
            <a:r>
              <a:rPr lang="zh-CN" altLang="en-US" dirty="0" smtClean="0"/>
              <a:t>这些优势适用于在许多情景中管理存储容量和性能。其中包括从一个存储阵列迁移到另一个存储阵列，或将虚拟机磁盘文件移动到位于光纤通道阵列上经过性能优化的 </a:t>
            </a:r>
            <a:r>
              <a:rPr lang="en-US" altLang="zh-CN" dirty="0" smtClean="0"/>
              <a:t>LUN</a:t>
            </a:r>
            <a:r>
              <a:rPr lang="zh-CN" altLang="en-US" dirty="0" smtClean="0"/>
              <a:t>。</a:t>
            </a:r>
            <a:r>
              <a:rPr lang="en-US" altLang="zh-CN" dirty="0" smtClean="0"/>
              <a:t>Storage </a:t>
            </a:r>
            <a:r>
              <a:rPr lang="en-US" altLang="zh-CN" dirty="0" err="1" smtClean="0"/>
              <a:t>vMotion</a:t>
            </a:r>
            <a:r>
              <a:rPr lang="en-US" altLang="zh-CN" dirty="0" smtClean="0"/>
              <a:t> </a:t>
            </a:r>
            <a:r>
              <a:rPr lang="zh-CN" altLang="en-US" dirty="0" smtClean="0"/>
              <a:t>的无中断特性意味着 </a:t>
            </a:r>
            <a:r>
              <a:rPr lang="en-US" altLang="zh-CN" dirty="0" smtClean="0"/>
              <a:t>IT </a:t>
            </a:r>
            <a:r>
              <a:rPr lang="zh-CN" altLang="en-US" dirty="0" smtClean="0"/>
              <a:t>可以更积极地管理和平衡存储容量，以及减少 </a:t>
            </a:r>
            <a:r>
              <a:rPr lang="en-US" altLang="zh-CN" dirty="0" smtClean="0"/>
              <a:t>I/O </a:t>
            </a:r>
            <a:r>
              <a:rPr lang="zh-CN" altLang="en-US" dirty="0" smtClean="0"/>
              <a:t>性能问题。 </a:t>
            </a:r>
          </a:p>
          <a:p>
            <a:endParaRPr lang="zh-CN" altLang="en-US" dirty="0" smtClean="0"/>
          </a:p>
        </p:txBody>
      </p:sp>
    </p:spTree>
    <p:extLst>
      <p:ext uri="{BB962C8B-B14F-4D97-AF65-F5344CB8AC3E}">
        <p14:creationId xmlns:p14="http://schemas.microsoft.com/office/powerpoint/2010/main" val="42118653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30ED41AE-736E-48F5-8701-1355F6D9E97A}" type="slidenum">
              <a:rPr lang="en-US" smtClean="0"/>
              <a:pPr>
                <a:defRPr/>
              </a:pPr>
              <a:t>16</a:t>
            </a:fld>
            <a:endParaRPr lang="en-US"/>
          </a:p>
        </p:txBody>
      </p:sp>
    </p:spTree>
    <p:extLst>
      <p:ext uri="{BB962C8B-B14F-4D97-AF65-F5344CB8AC3E}">
        <p14:creationId xmlns:p14="http://schemas.microsoft.com/office/powerpoint/2010/main" val="13487727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30ED41AE-736E-48F5-8701-1355F6D9E97A}" type="slidenum">
              <a:rPr lang="en-US" smtClean="0"/>
              <a:pPr>
                <a:defRPr/>
              </a:pPr>
              <a:t>17</a:t>
            </a:fld>
            <a:endParaRPr lang="en-US"/>
          </a:p>
        </p:txBody>
      </p:sp>
    </p:spTree>
    <p:extLst>
      <p:ext uri="{BB962C8B-B14F-4D97-AF65-F5344CB8AC3E}">
        <p14:creationId xmlns:p14="http://schemas.microsoft.com/office/powerpoint/2010/main" val="32696570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p:txBody>
          <a:bodyPr/>
          <a:lstStyle/>
          <a:p>
            <a:pPr>
              <a:defRPr/>
            </a:pPr>
            <a:fld id="{3F090CE6-748F-4A9F-9929-C7DA8B47E49D}" type="slidenum">
              <a:rPr lang="en-US" altLang="en-US" smtClean="0">
                <a:latin typeface="Arial" pitchFamily="34" charset="0"/>
                <a:cs typeface="Arial" pitchFamily="34" charset="0"/>
              </a:rPr>
              <a:pPr>
                <a:defRPr/>
              </a:pPr>
              <a:t>18</a:t>
            </a:fld>
            <a:endParaRPr lang="en-US" altLang="en-US" smtClean="0">
              <a:latin typeface="Arial" pitchFamily="34" charset="0"/>
              <a:cs typeface="Arial" pitchFamily="34" charset="0"/>
            </a:endParaRPr>
          </a:p>
        </p:txBody>
      </p:sp>
      <p:sp>
        <p:nvSpPr>
          <p:cNvPr id="92163" name="Rectangle 2"/>
          <p:cNvSpPr>
            <a:spLocks noGrp="1" noRot="1" noChangeAspect="1" noChangeArrowheads="1" noTextEdit="1"/>
          </p:cNvSpPr>
          <p:nvPr>
            <p:ph type="sldImg"/>
          </p:nvPr>
        </p:nvSpPr>
        <p:spPr>
          <a:xfrm>
            <a:off x="1169988" y="682625"/>
            <a:ext cx="4678362" cy="3508375"/>
          </a:xfrm>
          <a:ln/>
        </p:spPr>
      </p:sp>
      <p:sp>
        <p:nvSpPr>
          <p:cNvPr id="92164" name="Rectangle 3"/>
          <p:cNvSpPr>
            <a:spLocks noGrp="1" noChangeArrowheads="1"/>
          </p:cNvSpPr>
          <p:nvPr>
            <p:ph type="body" idx="1"/>
          </p:nvPr>
        </p:nvSpPr>
        <p:spPr>
          <a:xfrm>
            <a:off x="915398" y="4419370"/>
            <a:ext cx="5179424" cy="4190409"/>
          </a:xfrm>
          <a:noFill/>
          <a:ln/>
        </p:spPr>
        <p:txBody>
          <a:bodyPr/>
          <a:lstStyle/>
          <a:p>
            <a:pPr eaLnBrk="1" hangingPunct="1">
              <a:buFontTx/>
              <a:buChar char="-"/>
            </a:pPr>
            <a:r>
              <a:rPr lang="en-US" altLang="zh-CN" b="1" smtClean="0">
                <a:latin typeface="Arial" pitchFamily="34" charset="0"/>
              </a:rPr>
              <a:t>Some VMs are more important than others;</a:t>
            </a:r>
            <a:r>
              <a:rPr lang="en-US" altLang="zh-CN" smtClean="0">
                <a:latin typeface="Arial" pitchFamily="34" charset="0"/>
              </a:rPr>
              <a:t> </a:t>
            </a:r>
            <a:r>
              <a:rPr lang="zh-CN" altLang="en-US" smtClean="0">
                <a:latin typeface="Arial" pitchFamily="34" charset="0"/>
              </a:rPr>
              <a:t>以前一个</a:t>
            </a:r>
            <a:r>
              <a:rPr lang="en-US" altLang="zh-CN" smtClean="0">
                <a:latin typeface="Arial" pitchFamily="34" charset="0"/>
              </a:rPr>
              <a:t>ESX</a:t>
            </a:r>
            <a:r>
              <a:rPr lang="zh-CN" altLang="en-US" smtClean="0">
                <a:latin typeface="Arial" pitchFamily="34" charset="0"/>
              </a:rPr>
              <a:t>上，如果不重要</a:t>
            </a:r>
            <a:r>
              <a:rPr lang="en-US" altLang="zh-CN" smtClean="0">
                <a:latin typeface="Arial" pitchFamily="34" charset="0"/>
              </a:rPr>
              <a:t>VM</a:t>
            </a:r>
            <a:r>
              <a:rPr lang="zh-CN" altLang="en-US" smtClean="0">
                <a:latin typeface="Arial" pitchFamily="34" charset="0"/>
              </a:rPr>
              <a:t>设置太低无法保证，设置高，会抢夺重要</a:t>
            </a:r>
            <a:r>
              <a:rPr lang="en-US" altLang="zh-CN" smtClean="0">
                <a:latin typeface="Arial" pitchFamily="34" charset="0"/>
              </a:rPr>
              <a:t>VM</a:t>
            </a:r>
            <a:r>
              <a:rPr lang="zh-CN" altLang="en-US" smtClean="0">
                <a:latin typeface="Arial" pitchFamily="34" charset="0"/>
              </a:rPr>
              <a:t>性能</a:t>
            </a:r>
            <a:r>
              <a:rPr lang="en-US" altLang="zh-CN" smtClean="0">
                <a:latin typeface="Arial" pitchFamily="34" charset="0"/>
              </a:rPr>
              <a:t>, </a:t>
            </a:r>
            <a:r>
              <a:rPr lang="zh-CN" altLang="en-US" smtClean="0">
                <a:latin typeface="Arial" pitchFamily="34" charset="0"/>
              </a:rPr>
              <a:t>很难权衡， 有了可以实现重要和不重要</a:t>
            </a:r>
            <a:r>
              <a:rPr lang="en-US" altLang="zh-CN" smtClean="0">
                <a:latin typeface="Arial" pitchFamily="34" charset="0"/>
              </a:rPr>
              <a:t>VM</a:t>
            </a:r>
            <a:r>
              <a:rPr lang="zh-CN" altLang="en-US" smtClean="0">
                <a:latin typeface="Arial" pitchFamily="34" charset="0"/>
              </a:rPr>
              <a:t>的隔离</a:t>
            </a:r>
          </a:p>
          <a:p>
            <a:pPr eaLnBrk="1" hangingPunct="1">
              <a:buFontTx/>
              <a:buChar char="-"/>
            </a:pPr>
            <a:r>
              <a:rPr lang="en-US" altLang="zh-CN" smtClean="0">
                <a:latin typeface="Arial" pitchFamily="34" charset="0"/>
              </a:rPr>
              <a:t>You can </a:t>
            </a:r>
            <a:r>
              <a:rPr lang="en-US" altLang="zh-CN" b="1" smtClean="0">
                <a:latin typeface="Arial" pitchFamily="34" charset="0"/>
              </a:rPr>
              <a:t>weight multiple VMs simulaneously</a:t>
            </a:r>
            <a:r>
              <a:rPr lang="en-US" altLang="zh-CN" smtClean="0">
                <a:latin typeface="Arial" pitchFamily="34" charset="0"/>
              </a:rPr>
              <a:t>, instead of one at a time like we currently do.</a:t>
            </a:r>
          </a:p>
          <a:p>
            <a:pPr eaLnBrk="1" hangingPunct="1"/>
            <a:endParaRPr lang="en-US" altLang="zh-CN" smtClean="0">
              <a:latin typeface="Arial" pitchFamily="34" charset="0"/>
            </a:endParaRPr>
          </a:p>
          <a:p>
            <a:pPr eaLnBrk="1" hangingPunct="1"/>
            <a:r>
              <a:rPr lang="en-US" altLang="zh-CN" b="1" smtClean="0">
                <a:latin typeface="Arial" pitchFamily="34" charset="0"/>
              </a:rPr>
              <a:t>Go to utility computing</a:t>
            </a:r>
          </a:p>
          <a:p>
            <a:pPr eaLnBrk="1" hangingPunct="1"/>
            <a:endParaRPr lang="en-US" altLang="zh-CN" smtClean="0">
              <a:latin typeface="Arial" pitchFamily="34" charset="0"/>
            </a:endParaRPr>
          </a:p>
          <a:p>
            <a:pPr eaLnBrk="1" hangingPunct="1"/>
            <a:endParaRPr lang="en-US" altLang="zh-CN" smtClean="0">
              <a:latin typeface="Arial" pitchFamily="34" charset="0"/>
            </a:endParaRPr>
          </a:p>
          <a:p>
            <a:pPr eaLnBrk="1" hangingPunct="1"/>
            <a:r>
              <a:rPr lang="en-US" altLang="zh-CN" smtClean="0">
                <a:latin typeface="Arial" pitchFamily="34" charset="0"/>
              </a:rPr>
              <a:t>VMware® Distributed Resource Scheduler (DRS) dynamically allocates and balances computing capacity across a collection of hardware resources aggregated into logical resource pools. VMware DRS continuously monitors utilization across resource pools and intelligently allocates available resources among the virtual machines based on pre-defined rules that reflect business needs and changing priorities. When a virtual machine experiences an increased load, VMware DRS automatically allocates additional resources by redistributing virtual machines among the physical servers within the network. VMware DRS allows IT organizations to:</a:t>
            </a:r>
          </a:p>
          <a:p>
            <a:pPr eaLnBrk="1" hangingPunct="1"/>
            <a:r>
              <a:rPr lang="en-US" altLang="zh-CN" smtClean="0">
                <a:latin typeface="Arial" pitchFamily="34" charset="0"/>
              </a:rPr>
              <a:t>Prioritize resources to the highest value applications in order to align resources with business goals.</a:t>
            </a:r>
          </a:p>
          <a:p>
            <a:pPr eaLnBrk="1" hangingPunct="1"/>
            <a:r>
              <a:rPr lang="en-US" altLang="zh-CN" smtClean="0">
                <a:latin typeface="Arial" pitchFamily="34" charset="0"/>
              </a:rPr>
              <a:t>Optimize hardware utilization automatically and continuously to respond to changing conditions.</a:t>
            </a:r>
          </a:p>
          <a:p>
            <a:pPr eaLnBrk="1" hangingPunct="1"/>
            <a:r>
              <a:rPr lang="en-US" altLang="zh-CN" smtClean="0">
                <a:latin typeface="Arial" pitchFamily="34" charset="0"/>
              </a:rPr>
              <a:t>Provide dedicated (virtual) infrastructure to business units while giving central IT complete control over hardware.</a:t>
            </a:r>
          </a:p>
          <a:p>
            <a:pPr eaLnBrk="1" hangingPunct="1"/>
            <a:r>
              <a:rPr lang="en-US" altLang="zh-CN" smtClean="0">
                <a:latin typeface="Arial" pitchFamily="34" charset="0"/>
              </a:rPr>
              <a:t>Conduct zero-downtime server maintenance</a:t>
            </a:r>
          </a:p>
          <a:p>
            <a:pPr eaLnBrk="1" hangingPunct="1"/>
            <a:r>
              <a:rPr lang="en-US" altLang="zh-CN" b="1" smtClean="0">
                <a:latin typeface="Arial" pitchFamily="34" charset="0"/>
              </a:rPr>
              <a:t>How does VMware DRS work?</a:t>
            </a:r>
          </a:p>
          <a:p>
            <a:pPr eaLnBrk="1" hangingPunct="1"/>
            <a:r>
              <a:rPr lang="en-US" altLang="zh-CN" smtClean="0">
                <a:latin typeface="Arial" pitchFamily="34" charset="0"/>
              </a:rPr>
              <a:t>VMware DRS dynamically allocates and balances computing capacity across collections of hardware resources aggregated into logical resource pools. VMware DRS continuously monitors utilization across the resource pools and intelligently allocates available resources among virtual machines. </a:t>
            </a:r>
          </a:p>
          <a:p>
            <a:pPr eaLnBrk="1" hangingPunct="1"/>
            <a:r>
              <a:rPr lang="en-US" altLang="zh-CN" smtClean="0">
                <a:latin typeface="Arial" pitchFamily="34" charset="0"/>
              </a:rPr>
              <a:t>VMware DRS allows users to define the rules and policies how virtual machines share resources and how these resources are prioritized among multiple virtual machines.  When a virtual machine experiences increased load, VMware DRS first evaluates its priority against the established resource allocation rules and policies, and if justified, allocates additional resource. .Additional resources are allocated to the virtual machine by either migrating it to another server with more available resources or by making more “space” for it on the same server by migrating other virtual machines to different servers..</a:t>
            </a:r>
          </a:p>
          <a:p>
            <a:pPr eaLnBrk="1" hangingPunct="1"/>
            <a:r>
              <a:rPr lang="en-US" altLang="zh-CN" smtClean="0">
                <a:latin typeface="Arial" pitchFamily="34" charset="0"/>
              </a:rPr>
              <a:t>VMware DRS can be configured to operate in automatic or manual mode. In automatic mode, it migrates virtual machines to the most appropriate physical servers. The live migration of the virtual machines to the different physical server is executed completely transparent to end-users though VMware VMotion. In manual mode, VMware DRS provides a recommendation for optimal placement of virtual machines, and leaves it to the system administrator to decide whether to make the change. </a:t>
            </a:r>
          </a:p>
          <a:p>
            <a:pPr eaLnBrk="1" hangingPunct="1"/>
            <a:r>
              <a:rPr lang="en-US" altLang="zh-CN" smtClean="0">
                <a:latin typeface="Arial" pitchFamily="34" charset="0"/>
              </a:rPr>
              <a:t>Flexible hierarchical organization of resource pools allows administrators to match available IT resources to the needs of the business organization. Individual business units can receive dedicated IT resources while still benefiting from the efficiency of resource pooling.  Robust access privileges make it possible to delegate routine infrastructure tasks for a business unit resource pool to a business unit administrator. </a:t>
            </a:r>
          </a:p>
          <a:p>
            <a:pPr eaLnBrk="1" hangingPunct="1"/>
            <a:r>
              <a:rPr lang="en-US" altLang="zh-CN" smtClean="0">
                <a:latin typeface="Arial" pitchFamily="34" charset="0"/>
              </a:rPr>
              <a:t>VMware DRS optimizes IT environments to align resources with business goals while ensuring flexibility and efficient utilization of hardware resources. </a:t>
            </a:r>
            <a:endParaRPr lang="en-US" altLang="zh-CN" b="1" smtClean="0">
              <a:latin typeface="Arial" pitchFamily="34" charset="0"/>
            </a:endParaRPr>
          </a:p>
          <a:p>
            <a:pPr eaLnBrk="1" hangingPunct="1"/>
            <a:r>
              <a:rPr lang="en-US" altLang="zh-CN" b="1" smtClean="0">
                <a:latin typeface="Arial" pitchFamily="34" charset="0"/>
              </a:rPr>
              <a:t>How Is VMware DRS Used in the Enterprise?</a:t>
            </a:r>
          </a:p>
          <a:p>
            <a:pPr eaLnBrk="1" hangingPunct="1">
              <a:buFontTx/>
              <a:buChar char="•"/>
            </a:pPr>
            <a:r>
              <a:rPr lang="en-US" altLang="zh-CN" b="1" smtClean="0">
                <a:latin typeface="Arial" pitchFamily="34" charset="0"/>
              </a:rPr>
              <a:t>Align IT resources with business priorities</a:t>
            </a:r>
            <a:r>
              <a:rPr lang="en-US" altLang="zh-CN" smtClean="0">
                <a:latin typeface="Arial" pitchFamily="34" charset="0"/>
              </a:rPr>
              <a:t>. Define rules and policies how resources are prioritized among virtual machines.  VMware DRS dynamically and intelligently allocates IT resources to the highest priority virtual machines to ensure optimal alignment between business and IT.</a:t>
            </a:r>
            <a:endParaRPr lang="en-US" altLang="zh-CN" b="1" smtClean="0">
              <a:latin typeface="Arial" pitchFamily="34" charset="0"/>
            </a:endParaRPr>
          </a:p>
          <a:p>
            <a:pPr eaLnBrk="1" hangingPunct="1">
              <a:buFontTx/>
              <a:buChar char="•"/>
            </a:pPr>
            <a:r>
              <a:rPr lang="en-US" altLang="zh-CN" b="1" smtClean="0">
                <a:latin typeface="Arial" pitchFamily="34" charset="0"/>
              </a:rPr>
              <a:t>Guarantee IT autonomy and service levels to business organizations. </a:t>
            </a:r>
            <a:r>
              <a:rPr lang="en-US" altLang="zh-CN" smtClean="0">
                <a:latin typeface="Arial" pitchFamily="34" charset="0"/>
              </a:rPr>
              <a:t> Provide dedicated IT infrastructure to business units while still profiting from higher hardware utilization through resource pooling.  </a:t>
            </a:r>
            <a:endParaRPr lang="en-US" altLang="zh-CN" b="1" smtClean="0">
              <a:latin typeface="Arial" pitchFamily="34" charset="0"/>
            </a:endParaRPr>
          </a:p>
          <a:p>
            <a:pPr eaLnBrk="1" hangingPunct="1">
              <a:buFontTx/>
              <a:buChar char="•"/>
            </a:pPr>
            <a:r>
              <a:rPr lang="en-US" altLang="zh-CN" b="1" smtClean="0">
                <a:latin typeface="Arial" pitchFamily="34" charset="0"/>
              </a:rPr>
              <a:t>Dramatically increase system administrator productivity</a:t>
            </a:r>
            <a:r>
              <a:rPr lang="en-US" altLang="zh-CN" smtClean="0">
                <a:latin typeface="Arial" pitchFamily="34" charset="0"/>
              </a:rPr>
              <a:t>. Enable a single system administrator to monitor and effectively manage a large pool of infrastructure resources.</a:t>
            </a:r>
            <a:endParaRPr lang="en-US" altLang="zh-CN" b="1" smtClean="0">
              <a:latin typeface="Arial" pitchFamily="34" charset="0"/>
            </a:endParaRPr>
          </a:p>
          <a:p>
            <a:pPr eaLnBrk="1" hangingPunct="1">
              <a:buFontTx/>
              <a:buChar char="•"/>
            </a:pPr>
            <a:r>
              <a:rPr lang="en-US" altLang="zh-CN" b="1" smtClean="0">
                <a:latin typeface="Arial" pitchFamily="34" charset="0"/>
              </a:rPr>
              <a:t>Automate hardware maintenance. </a:t>
            </a:r>
            <a:r>
              <a:rPr lang="en-US" altLang="zh-CN" smtClean="0">
                <a:latin typeface="Arial" pitchFamily="34" charset="0"/>
              </a:rPr>
              <a:t> Place a physical server in maintenance mode and VMware DRS will automatically migrate all virtual machines to other physical servers, allowing server maintenance with zero downtime. </a:t>
            </a:r>
          </a:p>
        </p:txBody>
      </p:sp>
    </p:spTree>
    <p:extLst>
      <p:ext uri="{BB962C8B-B14F-4D97-AF65-F5344CB8AC3E}">
        <p14:creationId xmlns:p14="http://schemas.microsoft.com/office/powerpoint/2010/main" val="35079315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xfrm>
            <a:off x="1177925" y="696913"/>
            <a:ext cx="4641850" cy="3481387"/>
          </a:xfrm>
          <a:ln/>
        </p:spPr>
      </p:sp>
      <p:sp>
        <p:nvSpPr>
          <p:cNvPr id="99331" name="Rectangle 3"/>
          <p:cNvSpPr>
            <a:spLocks noGrp="1" noChangeArrowheads="1"/>
          </p:cNvSpPr>
          <p:nvPr>
            <p:ph type="body" idx="1"/>
          </p:nvPr>
        </p:nvSpPr>
        <p:spPr>
          <a:xfrm>
            <a:off x="699458" y="4410730"/>
            <a:ext cx="5598786" cy="4176009"/>
          </a:xfrm>
          <a:noFill/>
          <a:ln/>
        </p:spPr>
        <p:txBody>
          <a:bodyPr/>
          <a:lstStyle/>
          <a:p>
            <a:r>
              <a:rPr lang="en-US" altLang="zh-CN" dirty="0" smtClean="0"/>
              <a:t>Most servers consume 50% of their peak power requirement even when idle</a:t>
            </a:r>
          </a:p>
          <a:p>
            <a:r>
              <a:rPr lang="en-US" altLang="zh-CN" sz="1000" b="1" dirty="0" smtClean="0"/>
              <a:t>Rising energy costs call for power optimized resource management in datacenters</a:t>
            </a:r>
          </a:p>
          <a:p>
            <a:endParaRPr lang="en-US" altLang="zh-CN" dirty="0" smtClean="0"/>
          </a:p>
          <a:p>
            <a:r>
              <a:rPr lang="en-US" altLang="zh-CN" dirty="0" smtClean="0"/>
              <a:t>Distributed Power Management helps you really manage your power bill without compromising on resource availability to virtual machines</a:t>
            </a:r>
          </a:p>
          <a:p>
            <a:endParaRPr lang="en-US" altLang="zh-CN" dirty="0" smtClean="0"/>
          </a:p>
          <a:p>
            <a:r>
              <a:rPr lang="en-US" altLang="zh-CN" sz="1000" dirty="0" smtClean="0"/>
              <a:t>Put host in stand-by mode if: </a:t>
            </a:r>
            <a:br>
              <a:rPr lang="en-US" altLang="zh-CN" sz="1000" dirty="0" smtClean="0"/>
            </a:br>
            <a:r>
              <a:rPr lang="en-US" altLang="zh-CN" sz="1000" dirty="0" smtClean="0"/>
              <a:t>total demand + reserve &lt;= total capacity minus host capacity</a:t>
            </a:r>
            <a:endParaRPr lang="en-US" altLang="zh-CN" sz="500" dirty="0" smtClean="0"/>
          </a:p>
          <a:p>
            <a:endParaRPr lang="en-US" altLang="zh-CN" dirty="0" smtClean="0"/>
          </a:p>
        </p:txBody>
      </p:sp>
    </p:spTree>
    <p:extLst>
      <p:ext uri="{BB962C8B-B14F-4D97-AF65-F5344CB8AC3E}">
        <p14:creationId xmlns:p14="http://schemas.microsoft.com/office/powerpoint/2010/main" val="3441725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zh-CN" altLang="en-US" dirty="0" smtClean="0"/>
              <a:t>说起虚拟化和云计算，相信大家不会陌生，这也是最近几年非常热门的概念。越来越多的企业也部署了虚拟化和私有云。从这张来在</a:t>
            </a:r>
            <a:r>
              <a:rPr lang="en-US" altLang="zh-CN" dirty="0" smtClean="0"/>
              <a:t>Gartner</a:t>
            </a:r>
            <a:r>
              <a:rPr lang="zh-CN" altLang="en-US" dirty="0" smtClean="0"/>
              <a:t>的图表可以看出，</a:t>
            </a:r>
            <a:r>
              <a:rPr lang="en-US" altLang="zh-CN" dirty="0" smtClean="0"/>
              <a:t>CIO</a:t>
            </a:r>
            <a:r>
              <a:rPr lang="zh-CN" altLang="en-US" dirty="0" smtClean="0"/>
              <a:t>们越来越重视这两项技术。</a:t>
            </a:r>
            <a:endParaRPr lang="en-US" altLang="zh-CN" dirty="0" smtClean="0"/>
          </a:p>
          <a:p>
            <a:endParaRPr lang="en-US" altLang="zh-CN" dirty="0" smtClean="0"/>
          </a:p>
          <a:p>
            <a:endParaRPr lang="en-US" altLang="zh-CN" dirty="0" smtClean="0"/>
          </a:p>
          <a:p>
            <a:endParaRPr lang="en-US" dirty="0" smtClean="0"/>
          </a:p>
          <a:p>
            <a:endParaRPr lang="en-US" dirty="0" smtClean="0"/>
          </a:p>
          <a:p>
            <a:endParaRPr lang="en-US" dirty="0" smtClean="0"/>
          </a:p>
          <a:p>
            <a:r>
              <a:rPr lang="en-US" dirty="0" smtClean="0"/>
              <a:t>With its cloud computing solution stack, VMware is well positioned for growth in the years ahead. CIO priorities are aligned to cloud computing and virtualization, which are both areas that VMware excels and leads. </a:t>
            </a:r>
          </a:p>
          <a:p>
            <a:r>
              <a:rPr lang="en-US" dirty="0" smtClean="0"/>
              <a:t> </a:t>
            </a:r>
          </a:p>
          <a:p>
            <a:r>
              <a:rPr lang="en-US" dirty="0" smtClean="0"/>
              <a:t>Also according to studies, just 3% of CIOs currently run the majority of their IT operations with cloud or </a:t>
            </a:r>
            <a:r>
              <a:rPr lang="en-US" dirty="0" err="1" smtClean="0"/>
              <a:t>SaaS</a:t>
            </a:r>
            <a:r>
              <a:rPr lang="en-US" dirty="0" smtClean="0"/>
              <a:t>-based technologies, but this is expected to rise to 43% over the next four years.</a:t>
            </a:r>
            <a:endParaRPr lang="en-US" dirty="0"/>
          </a:p>
        </p:txBody>
      </p:sp>
      <p:sp>
        <p:nvSpPr>
          <p:cNvPr id="4" name="Slide Number Placeholder 3"/>
          <p:cNvSpPr>
            <a:spLocks noGrp="1"/>
          </p:cNvSpPr>
          <p:nvPr>
            <p:ph type="sldNum" sz="quarter" idx="10"/>
          </p:nvPr>
        </p:nvSpPr>
        <p:spPr/>
        <p:txBody>
          <a:bodyPr/>
          <a:lstStyle/>
          <a:p>
            <a:pPr>
              <a:defRPr/>
            </a:pPr>
            <a:fld id="{30ED41AE-736E-48F5-8701-1355F6D9E97A}" type="slidenum">
              <a:rPr lang="en-US" smtClean="0"/>
              <a:pPr>
                <a:defRPr/>
              </a:pPr>
              <a:t>2</a:t>
            </a:fld>
            <a:endParaRPr lang="en-US"/>
          </a:p>
        </p:txBody>
      </p:sp>
    </p:spTree>
    <p:extLst>
      <p:ext uri="{BB962C8B-B14F-4D97-AF65-F5344CB8AC3E}">
        <p14:creationId xmlns:p14="http://schemas.microsoft.com/office/powerpoint/2010/main" val="23966232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txBox="1">
            <a:spLocks noGrp="1" noChangeArrowheads="1"/>
          </p:cNvSpPr>
          <p:nvPr/>
        </p:nvSpPr>
        <p:spPr bwMode="auto">
          <a:xfrm>
            <a:off x="3963745" y="8817904"/>
            <a:ext cx="3032336" cy="464185"/>
          </a:xfrm>
          <a:prstGeom prst="rect">
            <a:avLst/>
          </a:prstGeom>
          <a:noFill/>
          <a:ln w="9525">
            <a:noFill/>
            <a:miter lim="800000"/>
            <a:headEnd/>
            <a:tailEnd/>
          </a:ln>
        </p:spPr>
        <p:txBody>
          <a:bodyPr lIns="93016" tIns="46507" rIns="93016" bIns="46507" anchor="b"/>
          <a:lstStyle/>
          <a:p>
            <a:pPr algn="r"/>
            <a:fld id="{EB97DB57-E92A-4CB2-9A23-E8FF0F6D501E}" type="slidenum">
              <a:rPr lang="zh-CN" altLang="en-US" sz="1200">
                <a:ea typeface="黑体" pitchFamily="2" charset="-122"/>
                <a:cs typeface="Arial Unicode MS" pitchFamily="34" charset="-122"/>
              </a:rPr>
              <a:pPr algn="r"/>
              <a:t>20</a:t>
            </a:fld>
            <a:endParaRPr lang="en-US" altLang="zh-CN" sz="1200" dirty="0">
              <a:ea typeface="黑体" pitchFamily="2" charset="-122"/>
              <a:cs typeface="Arial Unicode MS" pitchFamily="34" charset="-122"/>
            </a:endParaRPr>
          </a:p>
        </p:txBody>
      </p:sp>
      <p:sp>
        <p:nvSpPr>
          <p:cNvPr id="117763" name="Shape 4"/>
          <p:cNvSpPr txBox="1">
            <a:spLocks noGrp="1" noChangeArrowheads="1"/>
          </p:cNvSpPr>
          <p:nvPr/>
        </p:nvSpPr>
        <p:spPr bwMode="auto">
          <a:xfrm>
            <a:off x="3965364" y="8819515"/>
            <a:ext cx="3032336" cy="464185"/>
          </a:xfrm>
          <a:prstGeom prst="rect">
            <a:avLst/>
          </a:prstGeom>
          <a:noFill/>
          <a:ln w="9525" algn="ctr">
            <a:noFill/>
            <a:miter lim="800000"/>
            <a:headEnd/>
            <a:tailEnd/>
          </a:ln>
        </p:spPr>
        <p:txBody>
          <a:bodyPr lIns="92986" tIns="46493" rIns="92986" bIns="46493" anchor="b"/>
          <a:lstStyle/>
          <a:p>
            <a:pPr algn="r" eaLnBrk="0" hangingPunct="0"/>
            <a:fld id="{98129B76-2C92-4EE3-A5DE-25B8CA63B11F}" type="slidenum">
              <a:rPr lang="en-US" altLang="en-US" sz="1200">
                <a:latin typeface="Times" pitchFamily="18" charset="0"/>
                <a:ea typeface="黑体" pitchFamily="2" charset="-122"/>
                <a:cs typeface="Arial Unicode MS" pitchFamily="34" charset="-122"/>
              </a:rPr>
              <a:pPr algn="r" eaLnBrk="0" hangingPunct="0"/>
              <a:t>20</a:t>
            </a:fld>
            <a:endParaRPr lang="en-US" altLang="en-US" sz="1200" dirty="0">
              <a:latin typeface="Times" pitchFamily="18" charset="0"/>
              <a:ea typeface="黑体" pitchFamily="2" charset="-122"/>
              <a:cs typeface="Arial Unicode MS" pitchFamily="34" charset="-122"/>
            </a:endParaRPr>
          </a:p>
        </p:txBody>
      </p:sp>
      <p:sp>
        <p:nvSpPr>
          <p:cNvPr id="117764" name="Rectangle 75777"/>
          <p:cNvSpPr>
            <a:spLocks noGrp="1" noRot="1" noChangeAspect="1" noChangeArrowheads="1" noTextEdit="1"/>
          </p:cNvSpPr>
          <p:nvPr>
            <p:ph type="sldImg"/>
          </p:nvPr>
        </p:nvSpPr>
        <p:spPr>
          <a:xfrm>
            <a:off x="1169988" y="685800"/>
            <a:ext cx="4675187" cy="3506788"/>
          </a:xfrm>
          <a:noFill/>
          <a:ln cap="flat">
            <a:headEnd type="none" w="med" len="med"/>
            <a:tailEnd type="none" w="med" len="med"/>
          </a:ln>
        </p:spPr>
      </p:sp>
      <p:sp>
        <p:nvSpPr>
          <p:cNvPr id="117765" name="Rectangle 1318914"/>
          <p:cNvSpPr>
            <a:spLocks noGrp="1" noChangeArrowheads="1"/>
          </p:cNvSpPr>
          <p:nvPr>
            <p:ph type="body" idx="1"/>
          </p:nvPr>
        </p:nvSpPr>
        <p:spPr>
          <a:xfrm>
            <a:off x="916829" y="4421041"/>
            <a:ext cx="5178622" cy="4188947"/>
          </a:xfrm>
          <a:noFill/>
          <a:ln/>
        </p:spPr>
        <p:txBody>
          <a:bodyPr lIns="92994" tIns="46498" rIns="92994" bIns="46498"/>
          <a:lstStyle/>
          <a:p>
            <a:pPr eaLnBrk="1" hangingPunct="1">
              <a:lnSpc>
                <a:spcPct val="80000"/>
              </a:lnSpc>
            </a:pPr>
            <a:r>
              <a:rPr lang="en-US" altLang="zh-CN" b="0" dirty="0" err="1" smtClean="0">
                <a:latin typeface="Arial" pitchFamily="34" charset="0"/>
                <a:ea typeface="黑体" pitchFamily="2" charset="-122"/>
                <a:cs typeface="Arial" pitchFamily="34" charset="0"/>
              </a:rPr>
              <a:t>vCenter</a:t>
            </a:r>
            <a:r>
              <a:rPr lang="zh-CN" altLang="en-US" b="0" dirty="0" smtClean="0">
                <a:latin typeface="Arial" pitchFamily="34" charset="0"/>
                <a:ea typeface="黑体" pitchFamily="2" charset="-122"/>
                <a:cs typeface="Arial" pitchFamily="34" charset="0"/>
              </a:rPr>
              <a:t>数据恢复是一个新的工具，对</a:t>
            </a:r>
            <a:r>
              <a:rPr lang="en-US" altLang="zh-CN" b="0" dirty="0" smtClean="0">
                <a:latin typeface="Arial" pitchFamily="34" charset="0"/>
                <a:ea typeface="黑体" pitchFamily="2" charset="-122"/>
                <a:cs typeface="Arial" pitchFamily="34" charset="0"/>
              </a:rPr>
              <a:t>VMware </a:t>
            </a:r>
            <a:r>
              <a:rPr lang="en-US" altLang="zh-CN" b="0" dirty="0" err="1" smtClean="0">
                <a:latin typeface="Arial" pitchFamily="34" charset="0"/>
                <a:ea typeface="黑体" pitchFamily="2" charset="-122"/>
                <a:cs typeface="Arial" pitchFamily="34" charset="0"/>
              </a:rPr>
              <a:t>vSphere</a:t>
            </a:r>
            <a:r>
              <a:rPr lang="en-US" altLang="zh-CN" b="0" dirty="0" smtClean="0">
                <a:latin typeface="Arial" pitchFamily="34" charset="0"/>
                <a:ea typeface="黑体" pitchFamily="2" charset="-122"/>
                <a:cs typeface="Arial" pitchFamily="34" charset="0"/>
              </a:rPr>
              <a:t> ™</a:t>
            </a:r>
            <a:r>
              <a:rPr lang="zh-CN" altLang="en-US" b="0" dirty="0" smtClean="0">
                <a:latin typeface="Arial" pitchFamily="34" charset="0"/>
                <a:ea typeface="黑体" pitchFamily="2" charset="-122"/>
                <a:cs typeface="Arial" pitchFamily="34" charset="0"/>
              </a:rPr>
              <a:t>用户提供完整的数据保护您的虚拟机。请注意，这是适当的小环境（ </a:t>
            </a:r>
            <a:r>
              <a:rPr lang="en-US" altLang="zh-CN" b="0" dirty="0" smtClean="0">
                <a:latin typeface="Arial" pitchFamily="34" charset="0"/>
                <a:ea typeface="黑体" pitchFamily="2" charset="-122"/>
                <a:cs typeface="Arial" pitchFamily="34" charset="0"/>
              </a:rPr>
              <a:t>100</a:t>
            </a:r>
            <a:r>
              <a:rPr lang="zh-CN" altLang="en-US" b="0" dirty="0" smtClean="0">
                <a:latin typeface="Arial" pitchFamily="34" charset="0"/>
                <a:ea typeface="黑体" pitchFamily="2" charset="-122"/>
                <a:cs typeface="Arial" pitchFamily="34" charset="0"/>
              </a:rPr>
              <a:t>名越南船民或更少） 。 </a:t>
            </a:r>
          </a:p>
          <a:p>
            <a:pPr eaLnBrk="1" hangingPunct="1">
              <a:lnSpc>
                <a:spcPct val="80000"/>
              </a:lnSpc>
            </a:pPr>
            <a:r>
              <a:rPr lang="zh-CN" altLang="en-US" b="0" dirty="0" smtClean="0">
                <a:latin typeface="Arial" pitchFamily="34" charset="0"/>
                <a:ea typeface="黑体" pitchFamily="2" charset="-122"/>
                <a:cs typeface="Arial" pitchFamily="34" charset="0"/>
              </a:rPr>
              <a:t>  </a:t>
            </a:r>
            <a:r>
              <a:rPr lang="en-US" altLang="zh-CN" b="0" dirty="0" smtClean="0">
                <a:latin typeface="Arial" pitchFamily="34" charset="0"/>
                <a:ea typeface="黑体" pitchFamily="2" charset="-122"/>
                <a:cs typeface="Arial" pitchFamily="34" charset="0"/>
              </a:rPr>
              <a:t>-</a:t>
            </a:r>
            <a:r>
              <a:rPr lang="zh-CN" altLang="en-US" b="0" dirty="0" smtClean="0">
                <a:latin typeface="Arial" pitchFamily="34" charset="0"/>
                <a:ea typeface="黑体" pitchFamily="2" charset="-122"/>
                <a:cs typeface="Arial" pitchFamily="34" charset="0"/>
              </a:rPr>
              <a:t>这是一个基于磁盘的解决方案易于使用，快速备份和恢复。 </a:t>
            </a:r>
          </a:p>
          <a:p>
            <a:pPr eaLnBrk="1" hangingPunct="1">
              <a:lnSpc>
                <a:spcPct val="80000"/>
              </a:lnSpc>
            </a:pPr>
            <a:r>
              <a:rPr lang="zh-CN" altLang="en-US" b="0" dirty="0" smtClean="0">
                <a:latin typeface="Arial" pitchFamily="34" charset="0"/>
                <a:ea typeface="黑体" pitchFamily="2" charset="-122"/>
                <a:cs typeface="Arial" pitchFamily="34" charset="0"/>
              </a:rPr>
              <a:t>  </a:t>
            </a:r>
            <a:r>
              <a:rPr lang="en-US" altLang="zh-CN" b="0" dirty="0" smtClean="0">
                <a:latin typeface="Arial" pitchFamily="34" charset="0"/>
                <a:ea typeface="黑体" pitchFamily="2" charset="-122"/>
                <a:cs typeface="Arial" pitchFamily="34" charset="0"/>
              </a:rPr>
              <a:t>-</a:t>
            </a:r>
            <a:r>
              <a:rPr lang="zh-CN" altLang="en-US" b="0" dirty="0" smtClean="0">
                <a:latin typeface="Arial" pitchFamily="34" charset="0"/>
                <a:ea typeface="黑体" pitchFamily="2" charset="-122"/>
                <a:cs typeface="Arial" pitchFamily="34" charset="0"/>
              </a:rPr>
              <a:t>这是建立在真空断路器的</a:t>
            </a:r>
            <a:r>
              <a:rPr lang="en-US" altLang="zh-CN" b="0" dirty="0" smtClean="0">
                <a:latin typeface="Arial" pitchFamily="34" charset="0"/>
                <a:ea typeface="黑体" pitchFamily="2" charset="-122"/>
                <a:cs typeface="Arial" pitchFamily="34" charset="0"/>
              </a:rPr>
              <a:t>API </a:t>
            </a:r>
            <a:r>
              <a:rPr lang="zh-CN" altLang="en-US" b="0" dirty="0" smtClean="0">
                <a:latin typeface="Arial" pitchFamily="34" charset="0"/>
                <a:ea typeface="黑体" pitchFamily="2" charset="-122"/>
                <a:cs typeface="Arial" pitchFamily="34" charset="0"/>
              </a:rPr>
              <a:t>，并充分结合</a:t>
            </a:r>
            <a:r>
              <a:rPr lang="en-US" altLang="zh-CN" b="0" dirty="0" err="1" smtClean="0">
                <a:latin typeface="Arial" pitchFamily="34" charset="0"/>
                <a:ea typeface="黑体" pitchFamily="2" charset="-122"/>
                <a:cs typeface="Arial" pitchFamily="34" charset="0"/>
              </a:rPr>
              <a:t>vCenter</a:t>
            </a:r>
            <a:r>
              <a:rPr lang="zh-CN" altLang="en-US" b="0" dirty="0" smtClean="0">
                <a:latin typeface="Arial" pitchFamily="34" charset="0"/>
                <a:ea typeface="黑体" pitchFamily="2" charset="-122"/>
                <a:cs typeface="Arial" pitchFamily="34" charset="0"/>
              </a:rPr>
              <a:t>管理，使其能够集中和有效率的安排备份作业使用直观的工作流程。 </a:t>
            </a:r>
          </a:p>
          <a:p>
            <a:pPr eaLnBrk="1" hangingPunct="1">
              <a:lnSpc>
                <a:spcPct val="80000"/>
              </a:lnSpc>
            </a:pPr>
            <a:endParaRPr lang="zh-CN" altLang="en-US" b="0" dirty="0" smtClean="0">
              <a:latin typeface="Arial" pitchFamily="34" charset="0"/>
              <a:ea typeface="黑体" pitchFamily="2" charset="-122"/>
              <a:cs typeface="Arial" pitchFamily="34" charset="0"/>
            </a:endParaRPr>
          </a:p>
          <a:p>
            <a:pPr eaLnBrk="1" hangingPunct="1">
              <a:lnSpc>
                <a:spcPct val="80000"/>
              </a:lnSpc>
            </a:pPr>
            <a:r>
              <a:rPr lang="zh-CN" altLang="en-US" b="0" dirty="0" smtClean="0">
                <a:latin typeface="Arial" pitchFamily="34" charset="0"/>
                <a:ea typeface="黑体" pitchFamily="2" charset="-122"/>
                <a:cs typeface="Arial" pitchFamily="34" charset="0"/>
              </a:rPr>
              <a:t>第</a:t>
            </a:r>
            <a:r>
              <a:rPr lang="en-US" altLang="zh-CN" b="0" dirty="0" smtClean="0">
                <a:latin typeface="Arial" pitchFamily="34" charset="0"/>
                <a:ea typeface="黑体" pitchFamily="2" charset="-122"/>
                <a:cs typeface="Arial" pitchFamily="34" charset="0"/>
              </a:rPr>
              <a:t>1</a:t>
            </a:r>
            <a:r>
              <a:rPr lang="zh-CN" altLang="en-US" b="0" dirty="0" smtClean="0">
                <a:latin typeface="Arial" pitchFamily="34" charset="0"/>
                <a:ea typeface="黑体" pitchFamily="2" charset="-122"/>
                <a:cs typeface="Arial" pitchFamily="34" charset="0"/>
              </a:rPr>
              <a:t>步：备份您的虚拟机是一个单元</a:t>
            </a:r>
            <a:r>
              <a:rPr lang="en-US" altLang="zh-CN" b="0" dirty="0" smtClean="0">
                <a:latin typeface="Arial" pitchFamily="34" charset="0"/>
                <a:ea typeface="黑体" pitchFamily="2" charset="-122"/>
                <a:cs typeface="Arial" pitchFamily="34" charset="0"/>
              </a:rPr>
              <a:t>- </a:t>
            </a:r>
          </a:p>
          <a:p>
            <a:pPr eaLnBrk="1" hangingPunct="1">
              <a:lnSpc>
                <a:spcPct val="80000"/>
              </a:lnSpc>
            </a:pPr>
            <a:endParaRPr lang="en-US" altLang="zh-CN" b="0" dirty="0" smtClean="0">
              <a:latin typeface="Arial" pitchFamily="34" charset="0"/>
              <a:ea typeface="黑体" pitchFamily="2" charset="-122"/>
              <a:cs typeface="Arial" pitchFamily="34" charset="0"/>
            </a:endParaRPr>
          </a:p>
          <a:p>
            <a:pPr eaLnBrk="1" hangingPunct="1">
              <a:lnSpc>
                <a:spcPct val="80000"/>
              </a:lnSpc>
            </a:pPr>
            <a:r>
              <a:rPr lang="en-US" altLang="zh-CN" b="0" dirty="0" smtClean="0">
                <a:latin typeface="Arial" pitchFamily="34" charset="0"/>
                <a:ea typeface="黑体" pitchFamily="2" charset="-122"/>
                <a:cs typeface="Arial" pitchFamily="34" charset="0"/>
              </a:rPr>
              <a:t>  -</a:t>
            </a:r>
            <a:r>
              <a:rPr lang="zh-CN" altLang="en-US" b="0" dirty="0" smtClean="0">
                <a:latin typeface="Arial" pitchFamily="34" charset="0"/>
                <a:ea typeface="黑体" pitchFamily="2" charset="-122"/>
                <a:cs typeface="Arial" pitchFamily="34" charset="0"/>
              </a:rPr>
              <a:t>首先，您安排您的备份直接通过</a:t>
            </a:r>
            <a:r>
              <a:rPr lang="en-US" altLang="zh-CN" b="0" dirty="0" err="1" smtClean="0">
                <a:latin typeface="Arial" pitchFamily="34" charset="0"/>
                <a:ea typeface="黑体" pitchFamily="2" charset="-122"/>
                <a:cs typeface="Arial" pitchFamily="34" charset="0"/>
              </a:rPr>
              <a:t>vCenter</a:t>
            </a:r>
            <a:r>
              <a:rPr lang="zh-CN" altLang="en-US" b="0" dirty="0" smtClean="0">
                <a:latin typeface="Arial" pitchFamily="34" charset="0"/>
                <a:ea typeface="黑体" pitchFamily="2" charset="-122"/>
                <a:cs typeface="Arial" pitchFamily="34" charset="0"/>
              </a:rPr>
              <a:t>接口。 </a:t>
            </a:r>
          </a:p>
          <a:p>
            <a:pPr eaLnBrk="1" hangingPunct="1">
              <a:lnSpc>
                <a:spcPct val="80000"/>
              </a:lnSpc>
            </a:pPr>
            <a:endParaRPr lang="zh-CN" altLang="en-US" b="0" dirty="0" smtClean="0">
              <a:latin typeface="Arial" pitchFamily="34" charset="0"/>
              <a:ea typeface="黑体" pitchFamily="2" charset="-122"/>
              <a:cs typeface="Arial" pitchFamily="34" charset="0"/>
            </a:endParaRPr>
          </a:p>
          <a:p>
            <a:pPr eaLnBrk="1" hangingPunct="1">
              <a:lnSpc>
                <a:spcPct val="80000"/>
              </a:lnSpc>
            </a:pPr>
            <a:r>
              <a:rPr lang="zh-CN" altLang="en-US" b="0" dirty="0" smtClean="0">
                <a:latin typeface="Arial" pitchFamily="34" charset="0"/>
                <a:ea typeface="黑体" pitchFamily="2" charset="-122"/>
                <a:cs typeface="Arial" pitchFamily="34" charset="0"/>
              </a:rPr>
              <a:t> </a:t>
            </a:r>
            <a:r>
              <a:rPr lang="en-US" altLang="zh-CN" b="0" dirty="0" smtClean="0">
                <a:latin typeface="Arial" pitchFamily="34" charset="0"/>
                <a:ea typeface="黑体" pitchFamily="2" charset="-122"/>
                <a:cs typeface="Arial" pitchFamily="34" charset="0"/>
              </a:rPr>
              <a:t>&lt;FIRST</a:t>
            </a:r>
            <a:r>
              <a:rPr lang="zh-CN" altLang="en-US" b="0" dirty="0" smtClean="0">
                <a:latin typeface="Arial" pitchFamily="34" charset="0"/>
                <a:ea typeface="黑体" pitchFamily="2" charset="-122"/>
                <a:cs typeface="Arial" pitchFamily="34" charset="0"/>
              </a:rPr>
              <a:t>建设</a:t>
            </a:r>
            <a:r>
              <a:rPr lang="en-US" altLang="zh-CN" b="0" dirty="0" smtClean="0">
                <a:latin typeface="Arial" pitchFamily="34" charset="0"/>
                <a:ea typeface="黑体" pitchFamily="2" charset="-122"/>
                <a:cs typeface="Arial" pitchFamily="34" charset="0"/>
              </a:rPr>
              <a:t>CLICK&gt; </a:t>
            </a:r>
          </a:p>
          <a:p>
            <a:pPr eaLnBrk="1" hangingPunct="1">
              <a:lnSpc>
                <a:spcPct val="80000"/>
              </a:lnSpc>
            </a:pPr>
            <a:endParaRPr lang="en-US" altLang="zh-CN" b="0" dirty="0" smtClean="0">
              <a:latin typeface="Arial" pitchFamily="34" charset="0"/>
              <a:ea typeface="黑体" pitchFamily="2" charset="-122"/>
              <a:cs typeface="Arial" pitchFamily="34" charset="0"/>
            </a:endParaRPr>
          </a:p>
          <a:p>
            <a:pPr eaLnBrk="1" hangingPunct="1">
              <a:lnSpc>
                <a:spcPct val="80000"/>
              </a:lnSpc>
            </a:pPr>
            <a:r>
              <a:rPr lang="en-US" altLang="zh-CN" b="0" dirty="0" smtClean="0">
                <a:latin typeface="Arial" pitchFamily="34" charset="0"/>
                <a:ea typeface="黑体" pitchFamily="2" charset="-122"/>
                <a:cs typeface="Arial" pitchFamily="34" charset="0"/>
              </a:rPr>
              <a:t>  -</a:t>
            </a:r>
            <a:r>
              <a:rPr lang="zh-CN" altLang="en-US" b="0" dirty="0" smtClean="0">
                <a:latin typeface="Arial" pitchFamily="34" charset="0"/>
                <a:ea typeface="黑体" pitchFamily="2" charset="-122"/>
                <a:cs typeface="Arial" pitchFamily="34" charset="0"/>
              </a:rPr>
              <a:t>花絮采取您预定的间隔和书面向近线存储（本地或共享） 。 </a:t>
            </a:r>
          </a:p>
          <a:p>
            <a:pPr eaLnBrk="1" hangingPunct="1">
              <a:lnSpc>
                <a:spcPct val="80000"/>
              </a:lnSpc>
            </a:pPr>
            <a:r>
              <a:rPr lang="zh-CN" altLang="en-US" b="0" dirty="0" smtClean="0">
                <a:latin typeface="Arial" pitchFamily="34" charset="0"/>
                <a:ea typeface="黑体" pitchFamily="2" charset="-122"/>
                <a:cs typeface="Arial" pitchFamily="34" charset="0"/>
              </a:rPr>
              <a:t>  </a:t>
            </a:r>
            <a:r>
              <a:rPr lang="en-US" altLang="zh-CN" b="0" dirty="0" smtClean="0">
                <a:latin typeface="Arial" pitchFamily="34" charset="0"/>
                <a:ea typeface="黑体" pitchFamily="2" charset="-122"/>
                <a:cs typeface="Arial" pitchFamily="34" charset="0"/>
              </a:rPr>
              <a:t>-</a:t>
            </a:r>
            <a:r>
              <a:rPr lang="zh-CN" altLang="en-US" b="0" dirty="0" smtClean="0">
                <a:latin typeface="Arial" pitchFamily="34" charset="0"/>
                <a:ea typeface="黑体" pitchFamily="2" charset="-122"/>
                <a:cs typeface="Arial" pitchFamily="34" charset="0"/>
              </a:rPr>
              <a:t>在第一个完整的虚拟机备份，增量备份随后以节省时间和磁盘空间。 </a:t>
            </a:r>
          </a:p>
          <a:p>
            <a:pPr eaLnBrk="1" hangingPunct="1">
              <a:lnSpc>
                <a:spcPct val="80000"/>
              </a:lnSpc>
            </a:pPr>
            <a:r>
              <a:rPr lang="zh-CN" altLang="en-US" b="0" dirty="0" smtClean="0">
                <a:latin typeface="Arial" pitchFamily="34" charset="0"/>
                <a:ea typeface="黑体" pitchFamily="2" charset="-122"/>
                <a:cs typeface="Arial" pitchFamily="34" charset="0"/>
              </a:rPr>
              <a:t>  </a:t>
            </a:r>
            <a:r>
              <a:rPr lang="en-US" altLang="zh-CN" b="0" dirty="0" smtClean="0">
                <a:latin typeface="Arial" pitchFamily="34" charset="0"/>
                <a:ea typeface="黑体" pitchFamily="2" charset="-122"/>
                <a:cs typeface="Arial" pitchFamily="34" charset="0"/>
              </a:rPr>
              <a:t>- </a:t>
            </a:r>
            <a:r>
              <a:rPr lang="en-US" altLang="zh-CN" b="0" dirty="0" err="1" smtClean="0">
                <a:latin typeface="Arial" pitchFamily="34" charset="0"/>
                <a:ea typeface="黑体" pitchFamily="2" charset="-122"/>
                <a:cs typeface="Arial" pitchFamily="34" charset="0"/>
              </a:rPr>
              <a:t>vCenter</a:t>
            </a:r>
            <a:r>
              <a:rPr lang="zh-CN" altLang="en-US" b="0" dirty="0" smtClean="0">
                <a:latin typeface="Arial" pitchFamily="34" charset="0"/>
                <a:ea typeface="黑体" pitchFamily="2" charset="-122"/>
                <a:cs typeface="Arial" pitchFamily="34" charset="0"/>
              </a:rPr>
              <a:t>数据恢复也使用磁盘的重复，以进一步减少所需的磁盘空间备份存储。 </a:t>
            </a:r>
          </a:p>
          <a:p>
            <a:pPr eaLnBrk="1" hangingPunct="1">
              <a:lnSpc>
                <a:spcPct val="80000"/>
              </a:lnSpc>
            </a:pPr>
            <a:endParaRPr lang="zh-CN" altLang="en-US" b="0" dirty="0" smtClean="0">
              <a:latin typeface="Arial" pitchFamily="34" charset="0"/>
              <a:ea typeface="黑体" pitchFamily="2" charset="-122"/>
              <a:cs typeface="Arial" pitchFamily="34" charset="0"/>
            </a:endParaRPr>
          </a:p>
          <a:p>
            <a:pPr eaLnBrk="1" hangingPunct="1">
              <a:lnSpc>
                <a:spcPct val="80000"/>
              </a:lnSpc>
            </a:pPr>
            <a:r>
              <a:rPr lang="en-US" altLang="zh-CN" b="0" dirty="0" smtClean="0">
                <a:latin typeface="Arial" pitchFamily="34" charset="0"/>
                <a:ea typeface="黑体" pitchFamily="2" charset="-122"/>
                <a:cs typeface="Arial" pitchFamily="34" charset="0"/>
              </a:rPr>
              <a:t>&lt;SECOND</a:t>
            </a:r>
            <a:r>
              <a:rPr lang="zh-CN" altLang="en-US" b="0" dirty="0" smtClean="0">
                <a:latin typeface="Arial" pitchFamily="34" charset="0"/>
                <a:ea typeface="黑体" pitchFamily="2" charset="-122"/>
                <a:cs typeface="Arial" pitchFamily="34" charset="0"/>
              </a:rPr>
              <a:t>建设</a:t>
            </a:r>
            <a:r>
              <a:rPr lang="en-US" altLang="zh-CN" b="0" dirty="0" smtClean="0">
                <a:latin typeface="Arial" pitchFamily="34" charset="0"/>
                <a:ea typeface="黑体" pitchFamily="2" charset="-122"/>
                <a:cs typeface="Arial" pitchFamily="34" charset="0"/>
              </a:rPr>
              <a:t>CLICK&gt; </a:t>
            </a:r>
          </a:p>
          <a:p>
            <a:pPr eaLnBrk="1" hangingPunct="1">
              <a:lnSpc>
                <a:spcPct val="80000"/>
              </a:lnSpc>
            </a:pPr>
            <a:endParaRPr lang="en-US" altLang="zh-CN" b="0" dirty="0" smtClean="0">
              <a:latin typeface="Arial" pitchFamily="34" charset="0"/>
              <a:ea typeface="黑体" pitchFamily="2" charset="-122"/>
              <a:cs typeface="Arial" pitchFamily="34" charset="0"/>
            </a:endParaRPr>
          </a:p>
          <a:p>
            <a:pPr eaLnBrk="1" hangingPunct="1">
              <a:lnSpc>
                <a:spcPct val="80000"/>
              </a:lnSpc>
            </a:pPr>
            <a:r>
              <a:rPr lang="zh-CN" altLang="en-US" b="0" dirty="0" smtClean="0">
                <a:latin typeface="Arial" pitchFamily="34" charset="0"/>
                <a:ea typeface="黑体" pitchFamily="2" charset="-122"/>
                <a:cs typeface="Arial" pitchFamily="34" charset="0"/>
              </a:rPr>
              <a:t>第</a:t>
            </a:r>
            <a:r>
              <a:rPr lang="en-US" altLang="zh-CN" b="0" dirty="0" smtClean="0">
                <a:latin typeface="Arial" pitchFamily="34" charset="0"/>
                <a:ea typeface="黑体" pitchFamily="2" charset="-122"/>
                <a:cs typeface="Arial" pitchFamily="34" charset="0"/>
              </a:rPr>
              <a:t>2</a:t>
            </a:r>
            <a:r>
              <a:rPr lang="zh-CN" altLang="en-US" b="0" dirty="0" smtClean="0">
                <a:latin typeface="Arial" pitchFamily="34" charset="0"/>
                <a:ea typeface="黑体" pitchFamily="2" charset="-122"/>
                <a:cs typeface="Arial" pitchFamily="34" charset="0"/>
              </a:rPr>
              <a:t>步：最难的部分备份进程正在恢复您的应用服务和数据。 </a:t>
            </a:r>
            <a:r>
              <a:rPr lang="en-US" altLang="zh-CN" b="0" dirty="0" err="1" smtClean="0">
                <a:latin typeface="Arial" pitchFamily="34" charset="0"/>
                <a:ea typeface="黑体" pitchFamily="2" charset="-122"/>
                <a:cs typeface="Arial" pitchFamily="34" charset="0"/>
              </a:rPr>
              <a:t>vCenter</a:t>
            </a:r>
            <a:r>
              <a:rPr lang="zh-CN" altLang="en-US" b="0" dirty="0" smtClean="0">
                <a:latin typeface="Arial" pitchFamily="34" charset="0"/>
                <a:ea typeface="黑体" pitchFamily="2" charset="-122"/>
                <a:cs typeface="Arial" pitchFamily="34" charset="0"/>
              </a:rPr>
              <a:t>数据恢复使这一进程快速简便</a:t>
            </a:r>
            <a:r>
              <a:rPr lang="en-US" altLang="zh-CN" b="0" dirty="0" smtClean="0">
                <a:latin typeface="Arial" pitchFamily="34" charset="0"/>
                <a:ea typeface="黑体" pitchFamily="2" charset="-122"/>
                <a:cs typeface="Arial" pitchFamily="34" charset="0"/>
              </a:rPr>
              <a:t>- </a:t>
            </a:r>
          </a:p>
          <a:p>
            <a:pPr eaLnBrk="1" hangingPunct="1">
              <a:lnSpc>
                <a:spcPct val="80000"/>
              </a:lnSpc>
            </a:pPr>
            <a:r>
              <a:rPr lang="en-US" altLang="zh-CN" b="0" dirty="0" smtClean="0">
                <a:latin typeface="Arial" pitchFamily="34" charset="0"/>
                <a:ea typeface="黑体" pitchFamily="2" charset="-122"/>
                <a:cs typeface="Arial" pitchFamily="34" charset="0"/>
              </a:rPr>
              <a:t>  -</a:t>
            </a:r>
            <a:r>
              <a:rPr lang="zh-CN" altLang="en-US" b="0" dirty="0" smtClean="0">
                <a:latin typeface="Arial" pitchFamily="34" charset="0"/>
                <a:ea typeface="黑体" pitchFamily="2" charset="-122"/>
                <a:cs typeface="Arial" pitchFamily="34" charset="0"/>
              </a:rPr>
              <a:t>当一个</a:t>
            </a:r>
            <a:r>
              <a:rPr lang="en-US" altLang="zh-CN" b="0" dirty="0" smtClean="0">
                <a:latin typeface="Arial" pitchFamily="34" charset="0"/>
                <a:ea typeface="黑体" pitchFamily="2" charset="-122"/>
                <a:cs typeface="Arial" pitchFamily="34" charset="0"/>
              </a:rPr>
              <a:t>VM</a:t>
            </a:r>
            <a:r>
              <a:rPr lang="zh-CN" altLang="en-US" b="0" dirty="0" smtClean="0">
                <a:latin typeface="Arial" pitchFamily="34" charset="0"/>
                <a:ea typeface="黑体" pitchFamily="2" charset="-122"/>
                <a:cs typeface="Arial" pitchFamily="34" charset="0"/>
              </a:rPr>
              <a:t>的发生下滑，你去</a:t>
            </a:r>
            <a:r>
              <a:rPr lang="en-US" altLang="zh-CN" b="0" dirty="0" err="1" smtClean="0">
                <a:latin typeface="Arial" pitchFamily="34" charset="0"/>
                <a:ea typeface="黑体" pitchFamily="2" charset="-122"/>
                <a:cs typeface="Arial" pitchFamily="34" charset="0"/>
              </a:rPr>
              <a:t>vCenter</a:t>
            </a:r>
            <a:r>
              <a:rPr lang="zh-CN" altLang="en-US" b="0" dirty="0" smtClean="0">
                <a:latin typeface="Arial" pitchFamily="34" charset="0"/>
                <a:ea typeface="黑体" pitchFamily="2" charset="-122"/>
                <a:cs typeface="Arial" pitchFamily="34" charset="0"/>
              </a:rPr>
              <a:t>和快速访问的目录和文件备份船民。 </a:t>
            </a:r>
          </a:p>
          <a:p>
            <a:pPr eaLnBrk="1" hangingPunct="1">
              <a:lnSpc>
                <a:spcPct val="80000"/>
              </a:lnSpc>
            </a:pPr>
            <a:r>
              <a:rPr lang="zh-CN" altLang="en-US" b="0" dirty="0" smtClean="0">
                <a:latin typeface="Arial" pitchFamily="34" charset="0"/>
                <a:ea typeface="黑体" pitchFamily="2" charset="-122"/>
                <a:cs typeface="Arial" pitchFamily="34" charset="0"/>
              </a:rPr>
              <a:t> </a:t>
            </a:r>
            <a:r>
              <a:rPr lang="en-US" altLang="zh-CN" b="0" dirty="0" smtClean="0">
                <a:latin typeface="Arial" pitchFamily="34" charset="0"/>
                <a:ea typeface="黑体" pitchFamily="2" charset="-122"/>
                <a:cs typeface="Arial" pitchFamily="34" charset="0"/>
              </a:rPr>
              <a:t>&lt;THIRD</a:t>
            </a:r>
            <a:r>
              <a:rPr lang="zh-CN" altLang="en-US" b="0" dirty="0" smtClean="0">
                <a:latin typeface="Arial" pitchFamily="34" charset="0"/>
                <a:ea typeface="黑体" pitchFamily="2" charset="-122"/>
                <a:cs typeface="Arial" pitchFamily="34" charset="0"/>
              </a:rPr>
              <a:t>建设</a:t>
            </a:r>
            <a:r>
              <a:rPr lang="en-US" altLang="zh-CN" b="0" dirty="0" smtClean="0">
                <a:latin typeface="Arial" pitchFamily="34" charset="0"/>
                <a:ea typeface="黑体" pitchFamily="2" charset="-122"/>
                <a:cs typeface="Arial" pitchFamily="34" charset="0"/>
              </a:rPr>
              <a:t>CLICK&gt; </a:t>
            </a:r>
          </a:p>
          <a:p>
            <a:pPr eaLnBrk="1" hangingPunct="1">
              <a:lnSpc>
                <a:spcPct val="80000"/>
              </a:lnSpc>
            </a:pPr>
            <a:r>
              <a:rPr lang="en-US" altLang="zh-CN" b="0" dirty="0" smtClean="0">
                <a:latin typeface="Arial" pitchFamily="34" charset="0"/>
                <a:ea typeface="黑体" pitchFamily="2" charset="-122"/>
                <a:cs typeface="Arial" pitchFamily="34" charset="0"/>
              </a:rPr>
              <a:t>  -</a:t>
            </a:r>
            <a:r>
              <a:rPr lang="zh-CN" altLang="en-US" b="0" dirty="0" smtClean="0">
                <a:latin typeface="Arial" pitchFamily="34" charset="0"/>
                <a:ea typeface="黑体" pitchFamily="2" charset="-122"/>
                <a:cs typeface="Arial" pitchFamily="34" charset="0"/>
              </a:rPr>
              <a:t>选择哪些要恢复（个别文件或完全虚拟机） ，并恢复在几秒钟内</a:t>
            </a:r>
            <a:r>
              <a:rPr lang="en-US" altLang="zh-CN" b="0" dirty="0" smtClean="0">
                <a:latin typeface="Arial" pitchFamily="34" charset="0"/>
                <a:ea typeface="黑体" pitchFamily="2" charset="-122"/>
                <a:cs typeface="Arial" pitchFamily="34" charset="0"/>
              </a:rPr>
              <a:t>/</a:t>
            </a:r>
            <a:r>
              <a:rPr lang="zh-CN" altLang="en-US" b="0" dirty="0" smtClean="0">
                <a:latin typeface="Arial" pitchFamily="34" charset="0"/>
                <a:ea typeface="黑体" pitchFamily="2" charset="-122"/>
                <a:cs typeface="Arial" pitchFamily="34" charset="0"/>
              </a:rPr>
              <a:t>分钟</a:t>
            </a:r>
          </a:p>
          <a:p>
            <a:pPr eaLnBrk="1" hangingPunct="1">
              <a:lnSpc>
                <a:spcPct val="80000"/>
              </a:lnSpc>
            </a:pPr>
            <a:r>
              <a:rPr lang="zh-CN" altLang="en-US" b="0" dirty="0" smtClean="0">
                <a:latin typeface="Arial" pitchFamily="34" charset="0"/>
                <a:ea typeface="黑体" pitchFamily="2" charset="-122"/>
                <a:cs typeface="Arial" pitchFamily="34" charset="0"/>
              </a:rPr>
              <a:t>  </a:t>
            </a:r>
            <a:r>
              <a:rPr lang="en-US" altLang="zh-CN" b="0" dirty="0" smtClean="0">
                <a:latin typeface="Arial" pitchFamily="34" charset="0"/>
                <a:ea typeface="黑体" pitchFamily="2" charset="-122"/>
                <a:cs typeface="Arial" pitchFamily="34" charset="0"/>
              </a:rPr>
              <a:t>-</a:t>
            </a:r>
            <a:r>
              <a:rPr lang="zh-CN" altLang="en-US" b="0" dirty="0" smtClean="0">
                <a:latin typeface="Arial" pitchFamily="34" charset="0"/>
                <a:ea typeface="黑体" pitchFamily="2" charset="-122"/>
                <a:cs typeface="Arial" pitchFamily="34" charset="0"/>
              </a:rPr>
              <a:t>您的应用程序和数据备份和运行！</a:t>
            </a:r>
            <a:endParaRPr lang="en-US" altLang="zh-CN" b="0" dirty="0" smtClean="0">
              <a:latin typeface="Arial" pitchFamily="34" charset="0"/>
              <a:ea typeface="黑体" pitchFamily="2" charset="-122"/>
              <a:cs typeface="Arial" pitchFamily="34" charset="0"/>
            </a:endParaRPr>
          </a:p>
          <a:p>
            <a:pPr eaLnBrk="1" hangingPunct="1">
              <a:lnSpc>
                <a:spcPct val="80000"/>
              </a:lnSpc>
            </a:pPr>
            <a:r>
              <a:rPr lang="en-US" altLang="zh-CN" b="0" dirty="0" smtClean="0">
                <a:latin typeface="Arial" pitchFamily="34" charset="0"/>
                <a:ea typeface="黑体" pitchFamily="2" charset="-122"/>
                <a:cs typeface="Arial" pitchFamily="34" charset="0"/>
              </a:rPr>
              <a:t>============================</a:t>
            </a:r>
          </a:p>
          <a:p>
            <a:pPr eaLnBrk="1" hangingPunct="1">
              <a:lnSpc>
                <a:spcPct val="80000"/>
              </a:lnSpc>
            </a:pPr>
            <a:r>
              <a:rPr lang="en-US" altLang="zh-CN" b="0" dirty="0" err="1" smtClean="0">
                <a:latin typeface="Arial" pitchFamily="34" charset="0"/>
                <a:ea typeface="黑体" pitchFamily="2" charset="-122"/>
                <a:cs typeface="Arial" pitchFamily="34" charset="0"/>
              </a:rPr>
              <a:t>vCenter</a:t>
            </a:r>
            <a:r>
              <a:rPr lang="en-US" altLang="zh-CN" b="0" dirty="0" smtClean="0">
                <a:latin typeface="Arial" pitchFamily="34" charset="0"/>
                <a:ea typeface="黑体" pitchFamily="2" charset="-122"/>
                <a:cs typeface="Arial" pitchFamily="34" charset="0"/>
              </a:rPr>
              <a:t> Data Recovery is a new tool  in for VMware </a:t>
            </a:r>
            <a:r>
              <a:rPr lang="en-US" altLang="zh-CN" b="0" dirty="0" err="1" smtClean="0">
                <a:latin typeface="Arial" pitchFamily="34" charset="0"/>
                <a:ea typeface="黑体" pitchFamily="2" charset="-122"/>
                <a:cs typeface="Arial" pitchFamily="34" charset="0"/>
              </a:rPr>
              <a:t>vSphere</a:t>
            </a:r>
            <a:r>
              <a:rPr lang="en-US" altLang="zh-CN" b="0" dirty="0" smtClean="0">
                <a:latin typeface="Arial" pitchFamily="34" charset="0"/>
                <a:ea typeface="黑体" pitchFamily="2" charset="-122"/>
                <a:cs typeface="Arial" pitchFamily="34" charset="0"/>
              </a:rPr>
              <a:t>™ users that provides complete data protection for your virtual machines. Note that it is appropriate for smaller environments (100 VMs or less).</a:t>
            </a:r>
          </a:p>
          <a:p>
            <a:pPr eaLnBrk="1" hangingPunct="1">
              <a:lnSpc>
                <a:spcPct val="80000"/>
              </a:lnSpc>
            </a:pPr>
            <a:r>
              <a:rPr lang="en-US" altLang="zh-CN" dirty="0" smtClean="0">
                <a:latin typeface="Arial" pitchFamily="34" charset="0"/>
                <a:ea typeface="黑体" pitchFamily="2" charset="-122"/>
                <a:cs typeface="Arial" pitchFamily="34" charset="0"/>
              </a:rPr>
              <a:t> - It’s a disk-based solution that’s easy to use and fast to backup and restore. </a:t>
            </a:r>
          </a:p>
          <a:p>
            <a:pPr eaLnBrk="1" hangingPunct="1">
              <a:lnSpc>
                <a:spcPct val="80000"/>
              </a:lnSpc>
            </a:pPr>
            <a:r>
              <a:rPr lang="en-US" altLang="zh-CN" dirty="0" smtClean="0">
                <a:latin typeface="Arial" pitchFamily="34" charset="0"/>
                <a:ea typeface="黑体" pitchFamily="2" charset="-122"/>
                <a:cs typeface="Arial" pitchFamily="34" charset="0"/>
              </a:rPr>
              <a:t> - It’s built on the VCB API and is fully integrated with </a:t>
            </a:r>
            <a:r>
              <a:rPr lang="en-US" altLang="zh-CN" dirty="0" err="1" smtClean="0">
                <a:latin typeface="Arial" pitchFamily="34" charset="0"/>
                <a:ea typeface="黑体" pitchFamily="2" charset="-122"/>
                <a:cs typeface="Arial" pitchFamily="34" charset="0"/>
              </a:rPr>
              <a:t>vCenter</a:t>
            </a:r>
            <a:r>
              <a:rPr lang="en-US" altLang="zh-CN" dirty="0" smtClean="0">
                <a:latin typeface="Arial" pitchFamily="34" charset="0"/>
                <a:ea typeface="黑体" pitchFamily="2" charset="-122"/>
                <a:cs typeface="Arial" pitchFamily="34" charset="0"/>
              </a:rPr>
              <a:t> management to enable centralized and efficient scheduling of backup jobs using an intuitive workflow. </a:t>
            </a:r>
          </a:p>
          <a:p>
            <a:pPr eaLnBrk="1" hangingPunct="1">
              <a:lnSpc>
                <a:spcPct val="80000"/>
              </a:lnSpc>
            </a:pPr>
            <a:endParaRPr lang="en-US" altLang="zh-CN" dirty="0" smtClean="0">
              <a:latin typeface="Arial" pitchFamily="34" charset="0"/>
              <a:ea typeface="黑体" pitchFamily="2" charset="-122"/>
              <a:cs typeface="Arial" pitchFamily="34" charset="0"/>
            </a:endParaRPr>
          </a:p>
          <a:p>
            <a:pPr eaLnBrk="1" hangingPunct="1">
              <a:lnSpc>
                <a:spcPct val="80000"/>
              </a:lnSpc>
            </a:pPr>
            <a:r>
              <a:rPr lang="en-US" altLang="zh-CN" b="0" dirty="0" smtClean="0">
                <a:latin typeface="Arial" pitchFamily="34" charset="0"/>
                <a:ea typeface="黑体" pitchFamily="2" charset="-122"/>
                <a:cs typeface="Arial" pitchFamily="34" charset="0"/>
              </a:rPr>
              <a:t>Step 1:</a:t>
            </a:r>
            <a:r>
              <a:rPr lang="en-US" altLang="zh-CN" dirty="0" smtClean="0">
                <a:latin typeface="Arial" pitchFamily="34" charset="0"/>
                <a:ea typeface="黑体" pitchFamily="2" charset="-122"/>
                <a:cs typeface="Arial" pitchFamily="34" charset="0"/>
              </a:rPr>
              <a:t> </a:t>
            </a:r>
            <a:r>
              <a:rPr lang="en-US" altLang="zh-CN" b="0" dirty="0" smtClean="0">
                <a:latin typeface="Arial" pitchFamily="34" charset="0"/>
                <a:ea typeface="黑体" pitchFamily="2" charset="-122"/>
                <a:cs typeface="Arial" pitchFamily="34" charset="0"/>
              </a:rPr>
              <a:t>Backing up your virtual machines is a snap – </a:t>
            </a:r>
          </a:p>
          <a:p>
            <a:pPr eaLnBrk="1" hangingPunct="1">
              <a:lnSpc>
                <a:spcPct val="80000"/>
              </a:lnSpc>
            </a:pPr>
            <a:r>
              <a:rPr lang="en-US" altLang="zh-CN" dirty="0" smtClean="0">
                <a:latin typeface="Arial" pitchFamily="34" charset="0"/>
                <a:ea typeface="黑体" pitchFamily="2" charset="-122"/>
                <a:cs typeface="Arial" pitchFamily="34" charset="0"/>
              </a:rPr>
              <a:t> - First you schedule your backups directly through the </a:t>
            </a:r>
            <a:r>
              <a:rPr lang="en-US" altLang="zh-CN" dirty="0" err="1" smtClean="0">
                <a:latin typeface="Arial" pitchFamily="34" charset="0"/>
                <a:ea typeface="黑体" pitchFamily="2" charset="-122"/>
                <a:cs typeface="Arial" pitchFamily="34" charset="0"/>
              </a:rPr>
              <a:t>vCenter</a:t>
            </a:r>
            <a:r>
              <a:rPr lang="en-US" altLang="zh-CN" dirty="0" smtClean="0">
                <a:latin typeface="Arial" pitchFamily="34" charset="0"/>
                <a:ea typeface="黑体" pitchFamily="2" charset="-122"/>
                <a:cs typeface="Arial" pitchFamily="34" charset="0"/>
              </a:rPr>
              <a:t> interface. </a:t>
            </a:r>
          </a:p>
          <a:p>
            <a:pPr eaLnBrk="1" hangingPunct="1">
              <a:lnSpc>
                <a:spcPct val="80000"/>
              </a:lnSpc>
            </a:pPr>
            <a:r>
              <a:rPr lang="en-US" altLang="zh-CN" b="0" dirty="0" smtClean="0">
                <a:latin typeface="Arial" pitchFamily="34" charset="0"/>
                <a:ea typeface="黑体" pitchFamily="2" charset="-122"/>
                <a:cs typeface="Arial" pitchFamily="34" charset="0"/>
              </a:rPr>
              <a:t>&lt;FIRST BUILD CLICK&gt;</a:t>
            </a:r>
          </a:p>
          <a:p>
            <a:pPr eaLnBrk="1" hangingPunct="1">
              <a:lnSpc>
                <a:spcPct val="80000"/>
              </a:lnSpc>
            </a:pPr>
            <a:r>
              <a:rPr lang="en-US" altLang="zh-CN" dirty="0" smtClean="0">
                <a:latin typeface="Arial" pitchFamily="34" charset="0"/>
                <a:ea typeface="黑体" pitchFamily="2" charset="-122"/>
                <a:cs typeface="Arial" pitchFamily="34" charset="0"/>
              </a:rPr>
              <a:t> - Snapshots are taken at your scheduled intervals and written to near-line storage (local or shared).</a:t>
            </a:r>
          </a:p>
          <a:p>
            <a:pPr eaLnBrk="1" hangingPunct="1">
              <a:lnSpc>
                <a:spcPct val="80000"/>
              </a:lnSpc>
            </a:pPr>
            <a:r>
              <a:rPr lang="en-US" altLang="zh-CN" dirty="0" smtClean="0">
                <a:latin typeface="Arial" pitchFamily="34" charset="0"/>
                <a:ea typeface="黑体" pitchFamily="2" charset="-122"/>
                <a:cs typeface="Arial" pitchFamily="34" charset="0"/>
              </a:rPr>
              <a:t> - After the first full VM backup, subsequent backups are incremental to save time and disk space.</a:t>
            </a:r>
          </a:p>
          <a:p>
            <a:pPr eaLnBrk="1" hangingPunct="1">
              <a:lnSpc>
                <a:spcPct val="80000"/>
              </a:lnSpc>
            </a:pPr>
            <a:r>
              <a:rPr lang="en-US" altLang="zh-CN" dirty="0" smtClean="0">
                <a:latin typeface="Arial" pitchFamily="34" charset="0"/>
                <a:ea typeface="黑体" pitchFamily="2" charset="-122"/>
                <a:cs typeface="Arial" pitchFamily="34" charset="0"/>
              </a:rPr>
              <a:t> - </a:t>
            </a:r>
            <a:r>
              <a:rPr lang="en-US" altLang="zh-CN" dirty="0" err="1" smtClean="0">
                <a:latin typeface="Arial" pitchFamily="34" charset="0"/>
                <a:ea typeface="黑体" pitchFamily="2" charset="-122"/>
                <a:cs typeface="Arial" pitchFamily="34" charset="0"/>
              </a:rPr>
              <a:t>vCenter</a:t>
            </a:r>
            <a:r>
              <a:rPr lang="en-US" altLang="zh-CN" dirty="0" smtClean="0">
                <a:latin typeface="Arial" pitchFamily="34" charset="0"/>
                <a:ea typeface="黑体" pitchFamily="2" charset="-122"/>
                <a:cs typeface="Arial" pitchFamily="34" charset="0"/>
              </a:rPr>
              <a:t> Data Recovery also uses disk de-duplication to further reduce the disk space required for backup storage.</a:t>
            </a:r>
          </a:p>
          <a:p>
            <a:pPr eaLnBrk="1" hangingPunct="1">
              <a:lnSpc>
                <a:spcPct val="80000"/>
              </a:lnSpc>
            </a:pPr>
            <a:r>
              <a:rPr lang="en-US" altLang="zh-CN" b="0" dirty="0" smtClean="0">
                <a:latin typeface="Arial" pitchFamily="34" charset="0"/>
                <a:ea typeface="黑体" pitchFamily="2" charset="-122"/>
                <a:cs typeface="Arial" pitchFamily="34" charset="0"/>
              </a:rPr>
              <a:t>&lt;SECOND BUILD CLICK&gt;</a:t>
            </a:r>
            <a:endParaRPr lang="en-US" altLang="zh-CN" dirty="0" smtClean="0">
              <a:latin typeface="Arial" pitchFamily="34" charset="0"/>
              <a:ea typeface="黑体" pitchFamily="2" charset="-122"/>
              <a:cs typeface="Arial" pitchFamily="34" charset="0"/>
            </a:endParaRPr>
          </a:p>
          <a:p>
            <a:pPr eaLnBrk="1" hangingPunct="1">
              <a:lnSpc>
                <a:spcPct val="80000"/>
              </a:lnSpc>
            </a:pPr>
            <a:endParaRPr lang="en-US" altLang="zh-CN" dirty="0" smtClean="0">
              <a:latin typeface="Arial" pitchFamily="34" charset="0"/>
              <a:ea typeface="黑体" pitchFamily="2" charset="-122"/>
              <a:cs typeface="Arial" pitchFamily="34" charset="0"/>
            </a:endParaRPr>
          </a:p>
          <a:p>
            <a:pPr eaLnBrk="1" hangingPunct="1">
              <a:lnSpc>
                <a:spcPct val="80000"/>
              </a:lnSpc>
            </a:pPr>
            <a:r>
              <a:rPr lang="en-US" altLang="zh-CN" b="0" dirty="0" smtClean="0">
                <a:latin typeface="Arial" pitchFamily="34" charset="0"/>
                <a:ea typeface="黑体" pitchFamily="2" charset="-122"/>
                <a:cs typeface="Arial" pitchFamily="34" charset="0"/>
              </a:rPr>
              <a:t>Step 2: The toughest part of the backup process is recovering your apps and data. </a:t>
            </a:r>
            <a:r>
              <a:rPr lang="en-US" altLang="zh-CN" b="0" dirty="0" err="1" smtClean="0">
                <a:latin typeface="Arial" pitchFamily="34" charset="0"/>
                <a:ea typeface="黑体" pitchFamily="2" charset="-122"/>
                <a:cs typeface="Arial" pitchFamily="34" charset="0"/>
              </a:rPr>
              <a:t>vCenter</a:t>
            </a:r>
            <a:r>
              <a:rPr lang="en-US" altLang="zh-CN" b="0" dirty="0" smtClean="0">
                <a:latin typeface="Arial" pitchFamily="34" charset="0"/>
                <a:ea typeface="黑体" pitchFamily="2" charset="-122"/>
                <a:cs typeface="Arial" pitchFamily="34" charset="0"/>
              </a:rPr>
              <a:t> Data Recovery makes this process quick and easy – </a:t>
            </a:r>
          </a:p>
          <a:p>
            <a:pPr eaLnBrk="1" hangingPunct="1">
              <a:lnSpc>
                <a:spcPct val="80000"/>
              </a:lnSpc>
            </a:pPr>
            <a:r>
              <a:rPr lang="en-US" altLang="zh-CN" dirty="0" smtClean="0">
                <a:latin typeface="Arial" pitchFamily="34" charset="0"/>
                <a:ea typeface="黑体" pitchFamily="2" charset="-122"/>
                <a:cs typeface="Arial" pitchFamily="34" charset="0"/>
              </a:rPr>
              <a:t> - When a VM goes down, you go to </a:t>
            </a:r>
            <a:r>
              <a:rPr lang="en-US" altLang="zh-CN" dirty="0" err="1" smtClean="0">
                <a:latin typeface="Arial" pitchFamily="34" charset="0"/>
                <a:ea typeface="黑体" pitchFamily="2" charset="-122"/>
                <a:cs typeface="Arial" pitchFamily="34" charset="0"/>
              </a:rPr>
              <a:t>vCenter</a:t>
            </a:r>
            <a:r>
              <a:rPr lang="en-US" altLang="zh-CN" dirty="0" smtClean="0">
                <a:latin typeface="Arial" pitchFamily="34" charset="0"/>
                <a:ea typeface="黑体" pitchFamily="2" charset="-122"/>
                <a:cs typeface="Arial" pitchFamily="34" charset="0"/>
              </a:rPr>
              <a:t> and quickly access the directory of backup VMs and files. </a:t>
            </a:r>
          </a:p>
          <a:p>
            <a:pPr eaLnBrk="1" hangingPunct="1">
              <a:lnSpc>
                <a:spcPct val="80000"/>
              </a:lnSpc>
            </a:pPr>
            <a:r>
              <a:rPr lang="en-US" altLang="zh-CN" b="0" dirty="0" smtClean="0">
                <a:latin typeface="Arial" pitchFamily="34" charset="0"/>
                <a:ea typeface="黑体" pitchFamily="2" charset="-122"/>
                <a:cs typeface="Arial" pitchFamily="34" charset="0"/>
              </a:rPr>
              <a:t>&lt;THIRD BUILD CLICK&gt;</a:t>
            </a:r>
            <a:endParaRPr lang="en-US" altLang="zh-CN" dirty="0" smtClean="0">
              <a:latin typeface="Arial" pitchFamily="34" charset="0"/>
              <a:ea typeface="黑体" pitchFamily="2" charset="-122"/>
              <a:cs typeface="Arial" pitchFamily="34" charset="0"/>
            </a:endParaRPr>
          </a:p>
          <a:p>
            <a:pPr eaLnBrk="1" hangingPunct="1">
              <a:lnSpc>
                <a:spcPct val="80000"/>
              </a:lnSpc>
            </a:pPr>
            <a:r>
              <a:rPr lang="en-US" altLang="zh-CN" dirty="0" smtClean="0">
                <a:latin typeface="Arial" pitchFamily="34" charset="0"/>
                <a:ea typeface="黑体" pitchFamily="2" charset="-122"/>
                <a:cs typeface="Arial" pitchFamily="34" charset="0"/>
              </a:rPr>
              <a:t> - Select which ones you want to recover (individual files or complete VM) and restore in seconds/minutes</a:t>
            </a:r>
          </a:p>
          <a:p>
            <a:pPr eaLnBrk="1" hangingPunct="1">
              <a:lnSpc>
                <a:spcPct val="80000"/>
              </a:lnSpc>
            </a:pPr>
            <a:r>
              <a:rPr lang="en-US" altLang="zh-CN" dirty="0" smtClean="0">
                <a:latin typeface="Arial" pitchFamily="34" charset="0"/>
                <a:ea typeface="黑体" pitchFamily="2" charset="-122"/>
                <a:cs typeface="Arial" pitchFamily="34" charset="0"/>
              </a:rPr>
              <a:t> - Your applications and data are back up and running!</a:t>
            </a:r>
          </a:p>
          <a:p>
            <a:pPr eaLnBrk="1" hangingPunct="1">
              <a:lnSpc>
                <a:spcPct val="80000"/>
              </a:lnSpc>
            </a:pPr>
            <a:endParaRPr lang="en-US" altLang="zh-CN" dirty="0" smtClean="0">
              <a:latin typeface="Arial" pitchFamily="34" charset="0"/>
              <a:ea typeface="黑体" pitchFamily="2" charset="-122"/>
              <a:cs typeface="Arial" pitchFamily="34" charset="0"/>
            </a:endParaRPr>
          </a:p>
          <a:p>
            <a:pPr eaLnBrk="1" hangingPunct="1">
              <a:lnSpc>
                <a:spcPct val="80000"/>
              </a:lnSpc>
            </a:pPr>
            <a:endParaRPr lang="en-US" altLang="zh-CN" dirty="0" smtClean="0">
              <a:latin typeface="Arial" pitchFamily="34" charset="0"/>
              <a:ea typeface="黑体" pitchFamily="2" charset="-122"/>
              <a:cs typeface="Arial" pitchFamily="34" charset="0"/>
            </a:endParaRPr>
          </a:p>
          <a:p>
            <a:r>
              <a:rPr lang="zh-CN" altLang="en-US" sz="1200" b="0" i="0" u="none" strike="noStrike" kern="1200" baseline="0" dirty="0" smtClean="0">
                <a:solidFill>
                  <a:schemeClr val="tx1"/>
                </a:solidFill>
                <a:latin typeface="Arial" charset="0"/>
                <a:ea typeface="ＭＳ Ｐゴシック" pitchFamily="34" charset="-128"/>
                <a:cs typeface="+mn-cs"/>
              </a:rPr>
              <a:t>备份应用程序（例如 </a:t>
            </a:r>
            <a:r>
              <a:rPr lang="en-US" altLang="zh-CN" sz="1200" b="0" i="0" u="none" strike="noStrike" kern="1200" baseline="0" dirty="0" smtClean="0">
                <a:solidFill>
                  <a:schemeClr val="tx1"/>
                </a:solidFill>
                <a:latin typeface="Arial" charset="0"/>
                <a:ea typeface="ＭＳ Ｐゴシック" pitchFamily="34" charset="-128"/>
                <a:cs typeface="+mn-cs"/>
              </a:rPr>
              <a:t>VMware Data Recovery</a:t>
            </a:r>
            <a:r>
              <a:rPr lang="zh-CN" altLang="en-US" sz="1200" b="0" i="0" u="none" strike="noStrike" kern="1200" baseline="0" dirty="0" smtClean="0">
                <a:solidFill>
                  <a:schemeClr val="tx1"/>
                </a:solidFill>
                <a:latin typeface="Arial" charset="0"/>
                <a:ea typeface="ＭＳ Ｐゴシック" pitchFamily="34" charset="-128"/>
                <a:cs typeface="+mn-cs"/>
              </a:rPr>
              <a:t>）和第三方备份应用程序、支持文件以及映像级</a:t>
            </a:r>
          </a:p>
          <a:p>
            <a:r>
              <a:rPr lang="zh-CN" altLang="en-US" sz="1200" b="0" i="0" u="none" strike="noStrike" kern="1200" baseline="0" dirty="0" smtClean="0">
                <a:solidFill>
                  <a:schemeClr val="tx1"/>
                </a:solidFill>
                <a:latin typeface="Arial" charset="0"/>
                <a:ea typeface="ＭＳ Ｐゴシック" pitchFamily="34" charset="-128"/>
                <a:cs typeface="+mn-cs"/>
              </a:rPr>
              <a:t>别的备份利用虚拟机封装来保护数据。要从已删除的文件或磁盘以及损坏或受影响的客户操</a:t>
            </a:r>
          </a:p>
          <a:p>
            <a:r>
              <a:rPr lang="zh-CN" altLang="en-US" sz="1200" b="0" i="0" u="none" strike="noStrike" kern="1200" baseline="0" smtClean="0">
                <a:solidFill>
                  <a:schemeClr val="tx1"/>
                </a:solidFill>
                <a:latin typeface="Arial" charset="0"/>
                <a:ea typeface="ＭＳ Ｐゴシック" pitchFamily="34" charset="-128"/>
                <a:cs typeface="+mn-cs"/>
              </a:rPr>
              <a:t>作系统或文件系统中恢复，备份解决方案起到了非常重要的作用。</a:t>
            </a:r>
            <a:endParaRPr lang="en-US" altLang="zh-CN" dirty="0" smtClean="0">
              <a:latin typeface="Arial" pitchFamily="34" charset="0"/>
              <a:ea typeface="黑体" pitchFamily="2" charset="-122"/>
              <a:cs typeface="Arial" pitchFamily="34" charset="0"/>
            </a:endParaRPr>
          </a:p>
          <a:p>
            <a:pPr eaLnBrk="1" hangingPunct="1">
              <a:lnSpc>
                <a:spcPct val="80000"/>
              </a:lnSpc>
            </a:pPr>
            <a:endParaRPr lang="zh-CN" altLang="en-US" dirty="0" smtClean="0">
              <a:latin typeface="Arial" pitchFamily="34" charset="0"/>
              <a:ea typeface="黑体" pitchFamily="2" charset="-122"/>
              <a:cs typeface="Arial" pitchFamily="34" charset="0"/>
            </a:endParaRPr>
          </a:p>
        </p:txBody>
      </p:sp>
    </p:spTree>
    <p:extLst>
      <p:ext uri="{BB962C8B-B14F-4D97-AF65-F5344CB8AC3E}">
        <p14:creationId xmlns:p14="http://schemas.microsoft.com/office/powerpoint/2010/main" val="5559247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83E84F09-1DDB-4B7C-83B3-46C9B68134D4}" type="slidenum">
              <a:rPr lang="en-US" smtClean="0">
                <a:solidFill>
                  <a:srgbClr val="000000"/>
                </a:solidFill>
              </a:rPr>
              <a:pPr/>
              <a:t>21</a:t>
            </a:fld>
            <a:endParaRPr lang="en-US" dirty="0" smtClean="0">
              <a:solidFill>
                <a:srgbClr val="000000"/>
              </a:solidFill>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a:buFontTx/>
              <a:buNone/>
            </a:pPr>
            <a:endParaRPr lang="en-US" dirty="0" smtClean="0">
              <a:latin typeface="Arial" pitchFamily="34" charset="0"/>
              <a:cs typeface="Arial" pitchFamily="34" charset="0"/>
            </a:endParaRPr>
          </a:p>
        </p:txBody>
      </p:sp>
    </p:spTree>
    <p:extLst>
      <p:ext uri="{BB962C8B-B14F-4D97-AF65-F5344CB8AC3E}">
        <p14:creationId xmlns:p14="http://schemas.microsoft.com/office/powerpoint/2010/main" val="14265149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7AA9E1A-729E-4FA7-AFE2-DD22A341D6E4}" type="slidenum">
              <a:rPr lang="en-US" smtClean="0"/>
              <a:pPr>
                <a:defRPr/>
              </a:pPr>
              <a:t>22</a:t>
            </a:fld>
            <a:endParaRPr lang="en-US"/>
          </a:p>
        </p:txBody>
      </p:sp>
    </p:spTree>
    <p:extLst>
      <p:ext uri="{BB962C8B-B14F-4D97-AF65-F5344CB8AC3E}">
        <p14:creationId xmlns:p14="http://schemas.microsoft.com/office/powerpoint/2010/main" val="4056170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0ED41AE-736E-48F5-8701-1355F6D9E97A}" type="slidenum">
              <a:rPr lang="en-US" smtClean="0">
                <a:solidFill>
                  <a:srgbClr val="000000"/>
                </a:solidFill>
              </a:rPr>
              <a:pPr>
                <a:defRPr/>
              </a:pPr>
              <a:t>23</a:t>
            </a:fld>
            <a:endParaRPr lang="en-US" dirty="0">
              <a:solidFill>
                <a:srgbClr val="000000"/>
              </a:solidFill>
            </a:endParaRPr>
          </a:p>
        </p:txBody>
      </p:sp>
    </p:spTree>
    <p:extLst>
      <p:ext uri="{BB962C8B-B14F-4D97-AF65-F5344CB8AC3E}">
        <p14:creationId xmlns:p14="http://schemas.microsoft.com/office/powerpoint/2010/main" val="11643095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83E84F09-1DDB-4B7C-83B3-46C9B68134D4}" type="slidenum">
              <a:rPr lang="en-US" smtClean="0">
                <a:solidFill>
                  <a:srgbClr val="000000"/>
                </a:solidFill>
              </a:rPr>
              <a:pPr/>
              <a:t>24</a:t>
            </a:fld>
            <a:endParaRPr lang="en-US" dirty="0" smtClean="0">
              <a:solidFill>
                <a:srgbClr val="000000"/>
              </a:solidFill>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a:buFontTx/>
              <a:buNone/>
            </a:pPr>
            <a:endParaRPr lang="en-US" dirty="0" smtClean="0">
              <a:latin typeface="Arial" pitchFamily="34" charset="0"/>
              <a:cs typeface="Arial" pitchFamily="34" charset="0"/>
            </a:endParaRPr>
          </a:p>
        </p:txBody>
      </p:sp>
    </p:spTree>
    <p:extLst>
      <p:ext uri="{BB962C8B-B14F-4D97-AF65-F5344CB8AC3E}">
        <p14:creationId xmlns:p14="http://schemas.microsoft.com/office/powerpoint/2010/main" val="20064260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95D3"/>
                </a:solidFill>
                <a:latin typeface="Arial" pitchFamily="34" charset="0"/>
                <a:ea typeface="MS PGothic" pitchFamily="34" charset="-128"/>
              </a:defRPr>
            </a:lvl1pPr>
            <a:lvl2pPr marL="742950" indent="-285750" eaLnBrk="0" hangingPunct="0">
              <a:defRPr sz="2400">
                <a:solidFill>
                  <a:srgbClr val="0095D3"/>
                </a:solidFill>
                <a:latin typeface="Arial" pitchFamily="34" charset="0"/>
                <a:ea typeface="MS PGothic" pitchFamily="34" charset="-128"/>
              </a:defRPr>
            </a:lvl2pPr>
            <a:lvl3pPr marL="1143000" indent="-228600" eaLnBrk="0" hangingPunct="0">
              <a:defRPr sz="2400">
                <a:solidFill>
                  <a:srgbClr val="0095D3"/>
                </a:solidFill>
                <a:latin typeface="Arial" pitchFamily="34" charset="0"/>
                <a:ea typeface="MS PGothic" pitchFamily="34" charset="-128"/>
              </a:defRPr>
            </a:lvl3pPr>
            <a:lvl4pPr marL="1600200" indent="-228600" eaLnBrk="0" hangingPunct="0">
              <a:defRPr sz="2400">
                <a:solidFill>
                  <a:srgbClr val="0095D3"/>
                </a:solidFill>
                <a:latin typeface="Arial" pitchFamily="34" charset="0"/>
                <a:ea typeface="MS PGothic" pitchFamily="34" charset="-128"/>
              </a:defRPr>
            </a:lvl4pPr>
            <a:lvl5pPr marL="2057400" indent="-228600" eaLnBrk="0" hangingPunct="0">
              <a:defRPr sz="2400">
                <a:solidFill>
                  <a:srgbClr val="0095D3"/>
                </a:solidFill>
                <a:latin typeface="Arial" pitchFamily="34" charset="0"/>
                <a:ea typeface="MS PGothic" pitchFamily="34" charset="-128"/>
              </a:defRPr>
            </a:lvl5pPr>
            <a:lvl6pPr marL="2514600" indent="-228600" eaLnBrk="0" fontAlgn="base" hangingPunct="0">
              <a:spcBef>
                <a:spcPct val="0"/>
              </a:spcBef>
              <a:spcAft>
                <a:spcPct val="0"/>
              </a:spcAft>
              <a:defRPr sz="2400">
                <a:solidFill>
                  <a:srgbClr val="0095D3"/>
                </a:solidFill>
                <a:latin typeface="Arial" pitchFamily="34" charset="0"/>
                <a:ea typeface="MS PGothic" pitchFamily="34" charset="-128"/>
              </a:defRPr>
            </a:lvl6pPr>
            <a:lvl7pPr marL="2971800" indent="-228600" eaLnBrk="0" fontAlgn="base" hangingPunct="0">
              <a:spcBef>
                <a:spcPct val="0"/>
              </a:spcBef>
              <a:spcAft>
                <a:spcPct val="0"/>
              </a:spcAft>
              <a:defRPr sz="2400">
                <a:solidFill>
                  <a:srgbClr val="0095D3"/>
                </a:solidFill>
                <a:latin typeface="Arial" pitchFamily="34" charset="0"/>
                <a:ea typeface="MS PGothic" pitchFamily="34" charset="-128"/>
              </a:defRPr>
            </a:lvl7pPr>
            <a:lvl8pPr marL="3429000" indent="-228600" eaLnBrk="0" fontAlgn="base" hangingPunct="0">
              <a:spcBef>
                <a:spcPct val="0"/>
              </a:spcBef>
              <a:spcAft>
                <a:spcPct val="0"/>
              </a:spcAft>
              <a:defRPr sz="2400">
                <a:solidFill>
                  <a:srgbClr val="0095D3"/>
                </a:solidFill>
                <a:latin typeface="Arial" pitchFamily="34" charset="0"/>
                <a:ea typeface="MS PGothic" pitchFamily="34" charset="-128"/>
              </a:defRPr>
            </a:lvl8pPr>
            <a:lvl9pPr marL="3886200" indent="-228600" eaLnBrk="0" fontAlgn="base" hangingPunct="0">
              <a:spcBef>
                <a:spcPct val="0"/>
              </a:spcBef>
              <a:spcAft>
                <a:spcPct val="0"/>
              </a:spcAft>
              <a:defRPr sz="2400">
                <a:solidFill>
                  <a:srgbClr val="0095D3"/>
                </a:solidFill>
                <a:latin typeface="Arial" pitchFamily="34" charset="0"/>
                <a:ea typeface="MS PGothic" pitchFamily="34" charset="-128"/>
              </a:defRPr>
            </a:lvl9pPr>
          </a:lstStyle>
          <a:p>
            <a:fld id="{12770628-6F1E-4F4B-BE64-1C9C57FB8B8A}" type="slidenum">
              <a:rPr lang="en-US" sz="1200" smtClean="0">
                <a:solidFill>
                  <a:prstClr val="black"/>
                </a:solidFill>
                <a:ea typeface="SimHei" pitchFamily="2" charset="-122"/>
              </a:rPr>
              <a:pPr/>
              <a:t>25</a:t>
            </a:fld>
            <a:endParaRPr lang="en-US" sz="1200" smtClean="0">
              <a:solidFill>
                <a:prstClr val="black"/>
              </a:solidFill>
              <a:ea typeface="SimHei" pitchFamily="2" charset="-122"/>
            </a:endParaRPr>
          </a:p>
        </p:txBody>
      </p:sp>
      <p:sp>
        <p:nvSpPr>
          <p:cNvPr id="197635" name="Rectangle 2"/>
          <p:cNvSpPr>
            <a:spLocks noGrp="1" noRot="1" noChangeAspect="1" noChangeArrowheads="1" noTextEdit="1"/>
          </p:cNvSpPr>
          <p:nvPr>
            <p:ph type="sldImg"/>
          </p:nvPr>
        </p:nvSpPr>
        <p:spPr>
          <a:ln/>
        </p:spPr>
      </p:sp>
      <p:sp>
        <p:nvSpPr>
          <p:cNvPr id="197636" name="Rectangle 3"/>
          <p:cNvSpPr>
            <a:spLocks noGrp="1" noChangeArrowheads="1"/>
          </p:cNvSpPr>
          <p:nvPr>
            <p:ph type="body" idx="1"/>
          </p:nvPr>
        </p:nvSpPr>
        <p:spPr>
          <a:xfrm>
            <a:off x="698500" y="4054920"/>
            <a:ext cx="5600700"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pitchFamily="34" charset="0"/>
            </a:endParaRPr>
          </a:p>
        </p:txBody>
      </p:sp>
    </p:spTree>
    <p:extLst>
      <p:ext uri="{BB962C8B-B14F-4D97-AF65-F5344CB8AC3E}">
        <p14:creationId xmlns:p14="http://schemas.microsoft.com/office/powerpoint/2010/main" val="39538832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83E84F09-1DDB-4B7C-83B3-46C9B68134D4}" type="slidenum">
              <a:rPr lang="en-US" smtClean="0">
                <a:solidFill>
                  <a:srgbClr val="000000"/>
                </a:solidFill>
              </a:rPr>
              <a:pPr/>
              <a:t>27</a:t>
            </a:fld>
            <a:endParaRPr lang="en-US" dirty="0" smtClean="0">
              <a:solidFill>
                <a:srgbClr val="000000"/>
              </a:solidFill>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a:buFontTx/>
              <a:buNone/>
            </a:pPr>
            <a:endParaRPr lang="en-US" dirty="0" smtClean="0">
              <a:latin typeface="Arial" pitchFamily="34" charset="0"/>
              <a:cs typeface="Arial" pitchFamily="34" charset="0"/>
            </a:endParaRPr>
          </a:p>
        </p:txBody>
      </p:sp>
    </p:spTree>
    <p:extLst>
      <p:ext uri="{BB962C8B-B14F-4D97-AF65-F5344CB8AC3E}">
        <p14:creationId xmlns:p14="http://schemas.microsoft.com/office/powerpoint/2010/main" val="12040514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xfrm>
            <a:off x="1176338" y="695325"/>
            <a:ext cx="4645025" cy="3482975"/>
          </a:xfrm>
          <a:ln/>
        </p:spPr>
      </p:sp>
      <p:sp>
        <p:nvSpPr>
          <p:cNvPr id="139267" name="Notes Placeholder 2"/>
          <p:cNvSpPr>
            <a:spLocks noGrp="1"/>
          </p:cNvSpPr>
          <p:nvPr>
            <p:ph type="body" idx="1"/>
          </p:nvPr>
        </p:nvSpPr>
        <p:spPr>
          <a:noFill/>
          <a:ln/>
        </p:spPr>
        <p:txBody>
          <a:bodyPr/>
          <a:lstStyle/>
          <a:p>
            <a:endParaRPr lang="en-US" altLang="zh-CN" smtClean="0">
              <a:latin typeface="Arial" pitchFamily="34" charset="0"/>
            </a:endParaRPr>
          </a:p>
        </p:txBody>
      </p:sp>
      <p:sp>
        <p:nvSpPr>
          <p:cNvPr id="139268" name="Slide Number Placeholder 3"/>
          <p:cNvSpPr>
            <a:spLocks noGrp="1"/>
          </p:cNvSpPr>
          <p:nvPr>
            <p:ph type="sldNum" sz="quarter" idx="5"/>
          </p:nvPr>
        </p:nvSpPr>
        <p:spPr>
          <a:noFill/>
        </p:spPr>
        <p:txBody>
          <a:bodyPr/>
          <a:lstStyle/>
          <a:p>
            <a:fld id="{C0255140-F994-47F8-A062-74EAFED1DE71}" type="slidenum">
              <a:rPr lang="en-US" altLang="zh-CN"/>
              <a:pPr/>
              <a:t>28</a:t>
            </a:fld>
            <a:endParaRPr lang="en-US" altLang="zh-CN"/>
          </a:p>
        </p:txBody>
      </p:sp>
    </p:spTree>
    <p:extLst>
      <p:ext uri="{BB962C8B-B14F-4D97-AF65-F5344CB8AC3E}">
        <p14:creationId xmlns:p14="http://schemas.microsoft.com/office/powerpoint/2010/main" val="33771589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xfrm>
            <a:off x="1176338" y="695325"/>
            <a:ext cx="4645025" cy="3482975"/>
          </a:xfrm>
          <a:ln/>
        </p:spPr>
      </p:sp>
      <p:sp>
        <p:nvSpPr>
          <p:cNvPr id="140291" name="Notes Placeholder 2"/>
          <p:cNvSpPr>
            <a:spLocks noGrp="1"/>
          </p:cNvSpPr>
          <p:nvPr>
            <p:ph type="body" idx="1"/>
          </p:nvPr>
        </p:nvSpPr>
        <p:spPr>
          <a:noFill/>
          <a:ln/>
        </p:spPr>
        <p:txBody>
          <a:bodyPr/>
          <a:lstStyle/>
          <a:p>
            <a:r>
              <a:rPr lang="en-US" altLang="zh-CN" smtClean="0">
                <a:latin typeface="Arial" pitchFamily="34" charset="0"/>
              </a:rPr>
              <a:t>This is all about the three metrics (workload, health and capacity) to differentiate our solution from traditional performance monitoring</a:t>
            </a:r>
            <a:r>
              <a:rPr lang="en-US" altLang="zh-CN" u="sng" smtClean="0">
                <a:latin typeface="Arial" pitchFamily="34" charset="0"/>
              </a:rPr>
              <a:t> </a:t>
            </a:r>
            <a:r>
              <a:rPr lang="en-US" altLang="zh-CN" smtClean="0">
                <a:latin typeface="Arial" pitchFamily="34" charset="0"/>
              </a:rPr>
              <a:t>solutions.</a:t>
            </a:r>
          </a:p>
        </p:txBody>
      </p:sp>
      <p:sp>
        <p:nvSpPr>
          <p:cNvPr id="140292" name="Slide Number Placeholder 3"/>
          <p:cNvSpPr>
            <a:spLocks noGrp="1"/>
          </p:cNvSpPr>
          <p:nvPr>
            <p:ph type="sldNum" sz="quarter" idx="5"/>
          </p:nvPr>
        </p:nvSpPr>
        <p:spPr>
          <a:noFill/>
        </p:spPr>
        <p:txBody>
          <a:bodyPr/>
          <a:lstStyle/>
          <a:p>
            <a:fld id="{30F824B2-C6A5-474B-AA84-37E49531BFB7}" type="slidenum">
              <a:rPr lang="en-US" altLang="zh-CN"/>
              <a:pPr/>
              <a:t>29</a:t>
            </a:fld>
            <a:endParaRPr lang="en-US" altLang="zh-CN"/>
          </a:p>
        </p:txBody>
      </p:sp>
    </p:spTree>
    <p:extLst>
      <p:ext uri="{BB962C8B-B14F-4D97-AF65-F5344CB8AC3E}">
        <p14:creationId xmlns:p14="http://schemas.microsoft.com/office/powerpoint/2010/main" val="31975394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xfrm>
            <a:off x="1176338" y="695325"/>
            <a:ext cx="4645025" cy="3482975"/>
          </a:xfrm>
          <a:ln/>
        </p:spPr>
      </p:sp>
      <p:sp>
        <p:nvSpPr>
          <p:cNvPr id="141315" name="Notes Placeholder 2"/>
          <p:cNvSpPr>
            <a:spLocks noGrp="1"/>
          </p:cNvSpPr>
          <p:nvPr>
            <p:ph type="body" idx="1"/>
          </p:nvPr>
        </p:nvSpPr>
        <p:spPr>
          <a:noFill/>
          <a:ln/>
        </p:spPr>
        <p:txBody>
          <a:bodyPr/>
          <a:lstStyle/>
          <a:p>
            <a:r>
              <a:rPr lang="en-US" altLang="zh-CN" smtClean="0">
                <a:latin typeface="Arial" pitchFamily="34" charset="0"/>
              </a:rPr>
              <a:t>This is about root cause. You can quickly see what is causing the stress.</a:t>
            </a:r>
          </a:p>
        </p:txBody>
      </p:sp>
      <p:sp>
        <p:nvSpPr>
          <p:cNvPr id="141316" name="Slide Number Placeholder 3"/>
          <p:cNvSpPr>
            <a:spLocks noGrp="1"/>
          </p:cNvSpPr>
          <p:nvPr>
            <p:ph type="sldNum" sz="quarter" idx="5"/>
          </p:nvPr>
        </p:nvSpPr>
        <p:spPr>
          <a:noFill/>
        </p:spPr>
        <p:txBody>
          <a:bodyPr/>
          <a:lstStyle/>
          <a:p>
            <a:fld id="{E0564AE9-5B6A-4C26-80B3-5B4C2EEE24A7}" type="slidenum">
              <a:rPr lang="en-US" altLang="zh-CN"/>
              <a:pPr/>
              <a:t>30</a:t>
            </a:fld>
            <a:endParaRPr lang="en-US" altLang="zh-CN"/>
          </a:p>
        </p:txBody>
      </p:sp>
    </p:spTree>
    <p:extLst>
      <p:ext uri="{BB962C8B-B14F-4D97-AF65-F5344CB8AC3E}">
        <p14:creationId xmlns:p14="http://schemas.microsoft.com/office/powerpoint/2010/main" val="1089814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dirty="0" smtClean="0"/>
              <a:t>对于云计算解决方案，</a:t>
            </a:r>
            <a:r>
              <a:rPr lang="en-US" altLang="zh-CN" dirty="0" err="1" smtClean="0"/>
              <a:t>Vmware</a:t>
            </a:r>
            <a:r>
              <a:rPr lang="zh-CN" altLang="en-US" dirty="0" smtClean="0"/>
              <a:t>对来的的发展做了良好的定位。目前在国内市场的占有率达到</a:t>
            </a:r>
            <a:r>
              <a:rPr lang="en-US" altLang="zh-CN" dirty="0" smtClean="0"/>
              <a:t>83%</a:t>
            </a:r>
            <a:r>
              <a:rPr lang="zh-CN" altLang="en-US" dirty="0" smtClean="0"/>
              <a:t>，是虚拟化领域的绝对领导者。</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pPr>
              <a:defRPr/>
            </a:pPr>
            <a:fld id="{30ED41AE-736E-48F5-8701-1355F6D9E97A}" type="slidenum">
              <a:rPr lang="en-US" smtClean="0"/>
              <a:pPr>
                <a:defRPr/>
              </a:pPr>
              <a:t>3</a:t>
            </a:fld>
            <a:endParaRPr lang="en-US"/>
          </a:p>
        </p:txBody>
      </p:sp>
    </p:spTree>
    <p:extLst>
      <p:ext uri="{BB962C8B-B14F-4D97-AF65-F5344CB8AC3E}">
        <p14:creationId xmlns:p14="http://schemas.microsoft.com/office/powerpoint/2010/main" val="38363095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83E84F09-1DDB-4B7C-83B3-46C9B68134D4}" type="slidenum">
              <a:rPr lang="en-US" smtClean="0">
                <a:solidFill>
                  <a:srgbClr val="000000"/>
                </a:solidFill>
              </a:rPr>
              <a:pPr/>
              <a:t>31</a:t>
            </a:fld>
            <a:endParaRPr lang="en-US" dirty="0" smtClean="0">
              <a:solidFill>
                <a:srgbClr val="000000"/>
              </a:solidFill>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a:buFontTx/>
              <a:buNone/>
            </a:pPr>
            <a:endParaRPr lang="en-US" dirty="0" smtClean="0">
              <a:latin typeface="Arial" pitchFamily="34" charset="0"/>
              <a:cs typeface="Arial" pitchFamily="34" charset="0"/>
            </a:endParaRPr>
          </a:p>
        </p:txBody>
      </p:sp>
    </p:spTree>
    <p:extLst>
      <p:ext uri="{BB962C8B-B14F-4D97-AF65-F5344CB8AC3E}">
        <p14:creationId xmlns:p14="http://schemas.microsoft.com/office/powerpoint/2010/main" val="27183844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Login screen;</a:t>
            </a:r>
            <a:r>
              <a:rPr lang="en-US" baseline="0" dirty="0" smtClean="0"/>
              <a:t> looks the same for both </a:t>
            </a:r>
            <a:r>
              <a:rPr lang="en-US" baseline="0" dirty="0" err="1" smtClean="0"/>
              <a:t>admins</a:t>
            </a:r>
            <a:r>
              <a:rPr lang="en-US" baseline="0" dirty="0" smtClean="0"/>
              <a:t> and users, but has a different URL and login name/password</a:t>
            </a:r>
            <a:endParaRPr lang="en-US" dirty="0" smtClean="0"/>
          </a:p>
          <a:p>
            <a:r>
              <a:rPr lang="en-US" dirty="0" smtClean="0"/>
              <a:t>Cool</a:t>
            </a:r>
            <a:r>
              <a:rPr lang="en-US" baseline="0" dirty="0" smtClean="0"/>
              <a:t> animations </a:t>
            </a:r>
            <a:r>
              <a:rPr lang="en-US" baseline="0" dirty="0" smtClean="0">
                <a:sym typeface="Wingdings" pitchFamily="2" charset="2"/>
              </a:rPr>
              <a:t></a:t>
            </a:r>
            <a:endParaRPr lang="en-US" dirty="0"/>
          </a:p>
        </p:txBody>
      </p:sp>
      <p:sp>
        <p:nvSpPr>
          <p:cNvPr id="4" name="Slide Number Placeholder 3"/>
          <p:cNvSpPr>
            <a:spLocks noGrp="1"/>
          </p:cNvSpPr>
          <p:nvPr>
            <p:ph type="sldNum" sz="quarter" idx="10"/>
          </p:nvPr>
        </p:nvSpPr>
        <p:spPr/>
        <p:txBody>
          <a:bodyPr/>
          <a:lstStyle/>
          <a:p>
            <a:pPr>
              <a:defRPr/>
            </a:pPr>
            <a:fld id="{30ED41AE-736E-48F5-8701-1355F6D9E97A}" type="slidenum">
              <a:rPr lang="en-US" smtClean="0"/>
              <a:pPr>
                <a:defRPr/>
              </a:pPr>
              <a:t>33</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0. This is the home landing page</a:t>
            </a:r>
          </a:p>
          <a:p>
            <a:pPr marL="228600" indent="-228600">
              <a:buAutoNum type="arabicPeriod"/>
            </a:pPr>
            <a:r>
              <a:rPr lang="en-US" dirty="0" smtClean="0"/>
              <a:t>Click add to add</a:t>
            </a:r>
            <a:r>
              <a:rPr lang="en-US" baseline="0" dirty="0" smtClean="0"/>
              <a:t> a vApp from the catalogue</a:t>
            </a:r>
          </a:p>
          <a:p>
            <a:pPr marL="228600" indent="-228600">
              <a:buAutoNum type="arabicPeriod"/>
            </a:pPr>
            <a:r>
              <a:rPr lang="en-US" baseline="0" dirty="0" smtClean="0"/>
              <a:t>Select the template (in this case we do #2, </a:t>
            </a:r>
            <a:r>
              <a:rPr lang="en-US" baseline="0" dirty="0" err="1" smtClean="0"/>
              <a:t>monte</a:t>
            </a:r>
            <a:r>
              <a:rPr lang="en-US" baseline="0" dirty="0" smtClean="0"/>
              <a:t> </a:t>
            </a:r>
            <a:r>
              <a:rPr lang="en-US" baseline="0" dirty="0" err="1" smtClean="0"/>
              <a:t>carlo</a:t>
            </a:r>
            <a:r>
              <a:rPr lang="en-US" baseline="0" dirty="0" smtClean="0"/>
              <a:t>)</a:t>
            </a:r>
          </a:p>
          <a:p>
            <a:pPr marL="228600" indent="-228600">
              <a:buAutoNum type="arabicPeriod"/>
            </a:pPr>
            <a:r>
              <a:rPr lang="en-US" baseline="0" dirty="0" smtClean="0"/>
              <a:t>Click next to select properties.  Note that we have cut out a few of the property options</a:t>
            </a:r>
            <a:endParaRPr lang="en-US" dirty="0"/>
          </a:p>
        </p:txBody>
      </p:sp>
      <p:sp>
        <p:nvSpPr>
          <p:cNvPr id="4" name="Slide Number Placeholder 3"/>
          <p:cNvSpPr>
            <a:spLocks noGrp="1"/>
          </p:cNvSpPr>
          <p:nvPr>
            <p:ph type="sldNum" sz="quarter" idx="10"/>
          </p:nvPr>
        </p:nvSpPr>
        <p:spPr/>
        <p:txBody>
          <a:bodyPr/>
          <a:lstStyle/>
          <a:p>
            <a:pPr>
              <a:defRPr/>
            </a:pPr>
            <a:fld id="{30ED41AE-736E-48F5-8701-1355F6D9E97A}" type="slidenum">
              <a:rPr lang="en-US" smtClean="0"/>
              <a:pPr>
                <a:defRPr/>
              </a:pPr>
              <a:t>34</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vApp will spin up.  Click on OPEN when it is done loaded and says “Stopped”</a:t>
            </a:r>
          </a:p>
          <a:p>
            <a:endParaRPr lang="en-US" dirty="0"/>
          </a:p>
        </p:txBody>
      </p:sp>
      <p:sp>
        <p:nvSpPr>
          <p:cNvPr id="4" name="Slide Number Placeholder 3"/>
          <p:cNvSpPr>
            <a:spLocks noGrp="1"/>
          </p:cNvSpPr>
          <p:nvPr>
            <p:ph type="sldNum" sz="quarter" idx="10"/>
          </p:nvPr>
        </p:nvSpPr>
        <p:spPr/>
        <p:txBody>
          <a:bodyPr/>
          <a:lstStyle/>
          <a:p>
            <a:pPr>
              <a:defRPr/>
            </a:pPr>
            <a:fld id="{30ED41AE-736E-48F5-8701-1355F6D9E97A}" type="slidenum">
              <a:rPr lang="en-US" smtClean="0"/>
              <a:pPr>
                <a:defRPr/>
              </a:pPr>
              <a:t>35</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7AA9E1A-729E-4FA7-AFE2-DD22A341D6E4}" type="slidenum">
              <a:rPr lang="en-US" smtClean="0"/>
              <a:pPr>
                <a:defRPr/>
              </a:pPr>
              <a:t>36</a:t>
            </a:fld>
            <a:endParaRPr lang="en-US"/>
          </a:p>
        </p:txBody>
      </p:sp>
    </p:spTree>
    <p:extLst>
      <p:ext uri="{BB962C8B-B14F-4D97-AF65-F5344CB8AC3E}">
        <p14:creationId xmlns:p14="http://schemas.microsoft.com/office/powerpoint/2010/main" val="9586842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83E84F09-1DDB-4B7C-83B3-46C9B68134D4}" type="slidenum">
              <a:rPr lang="en-US" smtClean="0">
                <a:solidFill>
                  <a:srgbClr val="000000"/>
                </a:solidFill>
              </a:rPr>
              <a:pPr/>
              <a:t>37</a:t>
            </a:fld>
            <a:endParaRPr lang="en-US" dirty="0" smtClean="0">
              <a:solidFill>
                <a:srgbClr val="000000"/>
              </a:solidFill>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a:buFontTx/>
              <a:buNone/>
            </a:pPr>
            <a:endParaRPr lang="en-US" dirty="0" smtClean="0">
              <a:latin typeface="Arial" pitchFamily="34" charset="0"/>
              <a:cs typeface="Arial" pitchFamily="34" charset="0"/>
            </a:endParaRPr>
          </a:p>
        </p:txBody>
      </p:sp>
    </p:spTree>
    <p:extLst>
      <p:ext uri="{BB962C8B-B14F-4D97-AF65-F5344CB8AC3E}">
        <p14:creationId xmlns:p14="http://schemas.microsoft.com/office/powerpoint/2010/main" val="24172364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Notes Placeholder 2"/>
          <p:cNvSpPr>
            <a:spLocks noGrp="1"/>
          </p:cNvSpPr>
          <p:nvPr>
            <p:ph type="body" idx="1"/>
          </p:nvPr>
        </p:nvSpPr>
        <p:spPr/>
        <p:txBody>
          <a:bodyPr>
            <a:normAutofit/>
          </a:bodyPr>
          <a:lstStyle/>
          <a:p>
            <a:pPr marL="182880" indent="-182880">
              <a:buFont typeface="Arial"/>
              <a:buChar char="•"/>
            </a:pPr>
            <a:r>
              <a:rPr lang="en-US" dirty="0" smtClean="0"/>
              <a:t>What we’re seeing as we talk to customers is that for every 1 dollar they spend on hardware (CapEx) they’re spending an additional 3 dollars to support that hardware (OpEx)</a:t>
            </a:r>
          </a:p>
          <a:p>
            <a:pPr marL="182880" indent="-182880">
              <a:buFont typeface="Arial"/>
              <a:buChar char="•"/>
            </a:pPr>
            <a:r>
              <a:rPr lang="en-US" dirty="0" smtClean="0"/>
              <a:t>A recent IDC study in 2009 sponsored by VMware supports this fact and</a:t>
            </a:r>
            <a:r>
              <a:rPr lang="en-US" baseline="0" dirty="0" smtClean="0"/>
              <a:t> you can download it on the vmware.com site from the TCO tab on the View page</a:t>
            </a:r>
          </a:p>
          <a:p>
            <a:pPr marL="640080" lvl="1" indent="-182880">
              <a:buFont typeface="Arial"/>
              <a:buChar char="•"/>
            </a:pPr>
            <a:r>
              <a:rPr lang="en-US" dirty="0" smtClean="0"/>
              <a:t>http://www.vmware.com/files/pdf/resources/IDC_Quantifying-Business-Value-VMware-View.pdf</a:t>
            </a:r>
          </a:p>
          <a:p>
            <a:pPr marL="182880" marR="0" lvl="0" indent="-182880" algn="l" defTabSz="914400" rtl="0" eaLnBrk="0" fontAlgn="base" latinLnBrk="0" hangingPunct="0">
              <a:lnSpc>
                <a:spcPct val="100000"/>
              </a:lnSpc>
              <a:spcBef>
                <a:spcPct val="30000"/>
              </a:spcBef>
              <a:spcAft>
                <a:spcPct val="0"/>
              </a:spcAft>
              <a:buClrTx/>
              <a:buSzTx/>
              <a:buFont typeface="Arial"/>
              <a:buChar char="•"/>
              <a:tabLst/>
              <a:defRPr/>
            </a:pPr>
            <a:r>
              <a:rPr lang="en-US" i="0" dirty="0" smtClean="0"/>
              <a:t>What do you think this ratio</a:t>
            </a:r>
            <a:r>
              <a:rPr lang="en-US" i="0" baseline="0" dirty="0" smtClean="0"/>
              <a:t> is in your environment?</a:t>
            </a:r>
            <a:endParaRPr lang="en-US" dirty="0" smtClean="0"/>
          </a:p>
          <a:p>
            <a:pPr marL="182880" indent="-182880">
              <a:buFont typeface="Arial"/>
              <a:buChar char="•"/>
            </a:pPr>
            <a:r>
              <a:rPr lang="en-US" dirty="0" smtClean="0"/>
              <a:t>That</a:t>
            </a:r>
            <a:r>
              <a:rPr lang="en-US" baseline="0" dirty="0" smtClean="0"/>
              <a:t> 3 to 1 ratio is </a:t>
            </a:r>
            <a:r>
              <a:rPr lang="en-US" dirty="0" smtClean="0"/>
              <a:t>a significant hit on IT budgets and as desktops get more complex and end-users get more sophisticated the</a:t>
            </a:r>
            <a:r>
              <a:rPr lang="en-US" baseline="0" dirty="0" smtClean="0"/>
              <a:t> management becomes more difficult and OpEx continues to increase.</a:t>
            </a:r>
          </a:p>
          <a:p>
            <a:pPr marL="640080" lvl="1" indent="-182880">
              <a:buFont typeface="Arial"/>
              <a:buChar char="•"/>
            </a:pPr>
            <a:r>
              <a:rPr lang="en-US" i="1" dirty="0" smtClean="0"/>
              <a:t>Support costs include (but are not limited to)</a:t>
            </a:r>
            <a:r>
              <a:rPr lang="en-US" i="1" baseline="0" dirty="0" smtClean="0"/>
              <a:t> </a:t>
            </a:r>
            <a:r>
              <a:rPr lang="en-US" i="1" dirty="0" smtClean="0"/>
              <a:t>patch deployment, software deployment and upgrades, asset management, and inventory. </a:t>
            </a:r>
          </a:p>
          <a:p>
            <a:pPr marL="182880" lvl="0" indent="-182880">
              <a:buFont typeface="Arial"/>
              <a:buChar char="•"/>
            </a:pPr>
            <a:r>
              <a:rPr lang="en-US" i="0" dirty="0" smtClean="0"/>
              <a:t>Organizations are spending all of</a:t>
            </a:r>
            <a:r>
              <a:rPr lang="en-US" i="0" baseline="0" dirty="0" smtClean="0"/>
              <a:t> this money to support the desktop and in many cases the needs of the end user aren’t being fully addressed</a:t>
            </a:r>
          </a:p>
          <a:p>
            <a:pPr marL="182880" lvl="0" indent="-182880">
              <a:buFont typeface="Arial"/>
              <a:buChar char="•"/>
            </a:pPr>
            <a:r>
              <a:rPr lang="en-US" i="0" baseline="0" dirty="0" smtClean="0"/>
              <a:t>You may ask the customer if the needs of both IT and end-users are being met with their current support model.</a:t>
            </a:r>
            <a:endParaRPr lang="en-US" i="0" dirty="0" smtClean="0"/>
          </a:p>
        </p:txBody>
      </p:sp>
      <p:sp>
        <p:nvSpPr>
          <p:cNvPr id="138243" name="Slide Number Placeholder 3"/>
          <p:cNvSpPr>
            <a:spLocks noGrp="1"/>
          </p:cNvSpPr>
          <p:nvPr>
            <p:ph type="sldNum" sz="quarter" idx="5"/>
          </p:nvPr>
        </p:nvSpPr>
        <p:spPr/>
        <p:txBody>
          <a:bodyPr/>
          <a:lstStyle/>
          <a:p>
            <a:fld id="{73F7C96B-85DF-4E68-A188-2B395E0086EF}" type="slidenum">
              <a:rPr lang="en-US" smtClean="0"/>
              <a:pPr/>
              <a:t>38</a:t>
            </a:fld>
            <a:endParaRPr lang="en-US" dirty="0" smtClean="0"/>
          </a:p>
        </p:txBody>
      </p:sp>
      <p:sp>
        <p:nvSpPr>
          <p:cNvPr id="7" name="Slide Image Placeholder 6"/>
          <p:cNvSpPr>
            <a:spLocks noGrp="1" noRot="1" noChangeAspect="1"/>
          </p:cNvSpPr>
          <p:nvPr>
            <p:ph type="sldImg"/>
          </p:nvPr>
        </p:nvSpPr>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933028" y="4409758"/>
            <a:ext cx="5131647" cy="4499292"/>
          </a:xfrm>
        </p:spPr>
        <p:txBody>
          <a:bodyPr>
            <a:noAutofit/>
          </a:bodyPr>
          <a:lstStyle/>
          <a:p>
            <a:endParaRPr lang="en-US" dirty="0" smtClean="0"/>
          </a:p>
          <a:p>
            <a:r>
              <a:rPr lang="en-US" dirty="0" smtClean="0"/>
              <a:t>[click]</a:t>
            </a:r>
          </a:p>
          <a:p>
            <a:pPr marL="182880" marR="0" lvl="1" indent="-182880" algn="l" defTabSz="914400" rtl="0" eaLnBrk="0" fontAlgn="base" latinLnBrk="0" hangingPunct="0">
              <a:lnSpc>
                <a:spcPct val="100000"/>
              </a:lnSpc>
              <a:spcBef>
                <a:spcPct val="30000"/>
              </a:spcBef>
              <a:spcAft>
                <a:spcPct val="0"/>
              </a:spcAft>
              <a:buClrTx/>
              <a:buSzTx/>
              <a:buFont typeface="Arial"/>
              <a:buChar char="•"/>
              <a:tabLst/>
              <a:defRPr/>
            </a:pPr>
            <a:r>
              <a:rPr lang="en-US" dirty="0" smtClean="0">
                <a:solidFill>
                  <a:srgbClr val="000000"/>
                </a:solidFill>
              </a:rPr>
              <a:t>The first</a:t>
            </a:r>
            <a:r>
              <a:rPr lang="en-US" baseline="0" dirty="0" smtClean="0">
                <a:solidFill>
                  <a:srgbClr val="000000"/>
                </a:solidFill>
              </a:rPr>
              <a:t> step in achieving the </a:t>
            </a:r>
            <a:r>
              <a:rPr lang="en-US" dirty="0" smtClean="0">
                <a:solidFill>
                  <a:srgbClr val="000000"/>
                </a:solidFill>
              </a:rPr>
              <a:t>modern desktop is</a:t>
            </a:r>
            <a:r>
              <a:rPr lang="en-US" baseline="0" dirty="0" smtClean="0">
                <a:solidFill>
                  <a:srgbClr val="000000"/>
                </a:solidFill>
              </a:rPr>
              <a:t> to decouple the components of the desktop (OS, Applications and Persona (user data and settings)) from physical devices</a:t>
            </a:r>
          </a:p>
          <a:p>
            <a:pPr marL="182880" marR="0" lvl="1" indent="-182880" algn="l" defTabSz="914400" rtl="0" eaLnBrk="0" fontAlgn="base" latinLnBrk="0" hangingPunct="0">
              <a:lnSpc>
                <a:spcPct val="100000"/>
              </a:lnSpc>
              <a:spcBef>
                <a:spcPct val="30000"/>
              </a:spcBef>
              <a:spcAft>
                <a:spcPct val="0"/>
              </a:spcAft>
              <a:buClrTx/>
              <a:buSzTx/>
              <a:buFont typeface="Arial"/>
              <a:buChar char="•"/>
              <a:tabLst/>
              <a:defRPr/>
            </a:pPr>
            <a:r>
              <a:rPr lang="en-US" baseline="0" dirty="0" smtClean="0">
                <a:solidFill>
                  <a:srgbClr val="000000"/>
                </a:solidFill>
                <a:latin typeface="Arial" charset="0"/>
                <a:cs typeface="Arial" charset="0"/>
              </a:rPr>
              <a:t>The next step is to decouple each of these components from each other so that they can be managed separate from each other </a:t>
            </a:r>
          </a:p>
          <a:p>
            <a:pPr marL="182880" marR="0" lvl="1" indent="-182880" algn="l" defTabSz="914400" rtl="0" eaLnBrk="0" fontAlgn="base" latinLnBrk="0" hangingPunct="0">
              <a:lnSpc>
                <a:spcPct val="100000"/>
              </a:lnSpc>
              <a:spcBef>
                <a:spcPct val="30000"/>
              </a:spcBef>
              <a:spcAft>
                <a:spcPct val="0"/>
              </a:spcAft>
              <a:buClrTx/>
              <a:buSzTx/>
              <a:buFont typeface="Arial"/>
              <a:buChar char="•"/>
              <a:tabLst/>
              <a:defRPr/>
            </a:pPr>
            <a:r>
              <a:rPr lang="en-US" baseline="0" dirty="0" smtClean="0">
                <a:solidFill>
                  <a:srgbClr val="000000"/>
                </a:solidFill>
                <a:latin typeface="Arial" charset="0"/>
                <a:cs typeface="Arial" charset="0"/>
              </a:rPr>
              <a:t>This is called the Modern Desktop</a:t>
            </a:r>
          </a:p>
          <a:p>
            <a:pPr marL="182880" marR="0" lvl="1" indent="-182880" algn="l" defTabSz="914400" rtl="0" eaLnBrk="0" fontAlgn="base" latinLnBrk="0" hangingPunct="0">
              <a:lnSpc>
                <a:spcPct val="100000"/>
              </a:lnSpc>
              <a:spcBef>
                <a:spcPct val="30000"/>
              </a:spcBef>
              <a:spcAft>
                <a:spcPct val="0"/>
              </a:spcAft>
              <a:buClrTx/>
              <a:buSzTx/>
              <a:buFont typeface="Arial"/>
              <a:buChar char="•"/>
              <a:tabLst/>
              <a:defRPr/>
            </a:pPr>
            <a:endParaRPr lang="en-US" baseline="0" dirty="0" smtClean="0">
              <a:solidFill>
                <a:srgbClr val="000000"/>
              </a:solidFill>
              <a:latin typeface="Arial" charset="0"/>
              <a:cs typeface="Arial" charset="0"/>
            </a:endParaRPr>
          </a:p>
          <a:p>
            <a:pPr marL="182880" marR="0" lvl="1" indent="-182880" algn="l" defTabSz="914400" rtl="0" eaLnBrk="0" fontAlgn="base" latinLnBrk="0" hangingPunct="0">
              <a:lnSpc>
                <a:spcPct val="100000"/>
              </a:lnSpc>
              <a:spcBef>
                <a:spcPct val="30000"/>
              </a:spcBef>
              <a:spcAft>
                <a:spcPct val="0"/>
              </a:spcAft>
              <a:buClrTx/>
              <a:buSzTx/>
              <a:buFont typeface="Arial"/>
              <a:buNone/>
              <a:tabLst/>
              <a:defRPr/>
            </a:pPr>
            <a:r>
              <a:rPr lang="en-US" baseline="0" dirty="0" smtClean="0">
                <a:solidFill>
                  <a:srgbClr val="000000"/>
                </a:solidFill>
                <a:latin typeface="Arial" charset="0"/>
                <a:cs typeface="Arial" charset="0"/>
              </a:rPr>
              <a:t>[click]</a:t>
            </a:r>
          </a:p>
          <a:p>
            <a:pPr marL="182880" marR="0" lvl="1" indent="-182880" algn="l" defTabSz="914400" rtl="0" eaLnBrk="0" fontAlgn="base" latinLnBrk="0" hangingPunct="0">
              <a:lnSpc>
                <a:spcPct val="100000"/>
              </a:lnSpc>
              <a:spcBef>
                <a:spcPct val="30000"/>
              </a:spcBef>
              <a:spcAft>
                <a:spcPct val="0"/>
              </a:spcAft>
              <a:buClrTx/>
              <a:buSzTx/>
              <a:buFont typeface="Arial"/>
              <a:buChar char="•"/>
              <a:tabLst/>
              <a:defRPr/>
            </a:pPr>
            <a:r>
              <a:rPr lang="en-US" baseline="0" dirty="0" smtClean="0">
                <a:solidFill>
                  <a:srgbClr val="000000"/>
                </a:solidFill>
                <a:latin typeface="Arial" charset="0"/>
                <a:cs typeface="Arial" charset="0"/>
              </a:rPr>
              <a:t>Then these components are moved into the datacenter or private/public cloud where IT organizations are better positioned to manage them</a:t>
            </a:r>
          </a:p>
          <a:p>
            <a:pPr marL="182880" marR="0" lvl="1" indent="-182880" algn="l" defTabSz="914400" rtl="0" eaLnBrk="0" fontAlgn="base" latinLnBrk="0" hangingPunct="0">
              <a:lnSpc>
                <a:spcPct val="100000"/>
              </a:lnSpc>
              <a:spcBef>
                <a:spcPct val="30000"/>
              </a:spcBef>
              <a:spcAft>
                <a:spcPct val="0"/>
              </a:spcAft>
              <a:buClrTx/>
              <a:buSzTx/>
              <a:buFont typeface="Arial"/>
              <a:buChar char="•"/>
              <a:tabLst/>
              <a:defRPr/>
            </a:pPr>
            <a:r>
              <a:rPr lang="en-US" baseline="0" dirty="0" smtClean="0">
                <a:solidFill>
                  <a:srgbClr val="000000"/>
                </a:solidFill>
                <a:latin typeface="Arial" charset="0"/>
                <a:cs typeface="Arial" charset="0"/>
              </a:rPr>
              <a:t>This model enables IT agility such as the ability to patch, update and refresh an OS without having to impact an end-user’s customization or personalized desktop.</a:t>
            </a:r>
          </a:p>
          <a:p>
            <a:endParaRPr lang="en-US" dirty="0" smtClean="0"/>
          </a:p>
          <a:p>
            <a:r>
              <a:rPr lang="en-US" dirty="0" smtClean="0"/>
              <a:t>[click]</a:t>
            </a:r>
          </a:p>
          <a:p>
            <a:r>
              <a:rPr lang="en-US" dirty="0" smtClean="0"/>
              <a:t>The desktop</a:t>
            </a:r>
            <a:r>
              <a:rPr lang="en-US" baseline="0" dirty="0" smtClean="0"/>
              <a:t> can then be delivered from the datacenter to end-users across locations and devices</a:t>
            </a:r>
            <a:endParaRPr lang="en-US" dirty="0" smtClean="0"/>
          </a:p>
          <a:p>
            <a:endParaRPr lang="en-US" dirty="0"/>
          </a:p>
        </p:txBody>
      </p:sp>
      <p:sp>
        <p:nvSpPr>
          <p:cNvPr id="4" name="Slide Number Placeholder 3"/>
          <p:cNvSpPr>
            <a:spLocks noGrp="1"/>
          </p:cNvSpPr>
          <p:nvPr>
            <p:ph type="sldNum" sz="quarter" idx="10"/>
          </p:nvPr>
        </p:nvSpPr>
        <p:spPr/>
        <p:txBody>
          <a:bodyPr/>
          <a:lstStyle/>
          <a:p>
            <a:fld id="{30ED41AE-736E-48F5-8701-1355F6D9E97A}" type="slidenum">
              <a:rPr lang="en-US" smtClean="0"/>
              <a:pPr/>
              <a:t>39</a:t>
            </a:fld>
            <a:endParaRPr lang="en-US" dirty="0"/>
          </a:p>
        </p:txBody>
      </p:sp>
      <p:sp>
        <p:nvSpPr>
          <p:cNvPr id="7" name="Slide Image Placeholder 6"/>
          <p:cNvSpPr>
            <a:spLocks noGrp="1" noRot="1" noChangeAspect="1"/>
          </p:cNvSpPr>
          <p:nvPr>
            <p:ph type="sldImg"/>
          </p:nvPr>
        </p:nvSpPr>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mtClean="0">
                <a:latin typeface="Arial" pitchFamily="34" charset="0"/>
                <a:ea typeface="MS PGothic" pitchFamily="34" charset="-128"/>
              </a:rPr>
              <a:t>VMware View client enables flexible online access to View virtual desktops across a wide variety of devices for a desktop that follows the user.</a:t>
            </a:r>
          </a:p>
          <a:p>
            <a:endParaRPr lang="en-US" altLang="zh-CN" smtClean="0">
              <a:latin typeface="Arial" pitchFamily="34" charset="0"/>
              <a:ea typeface="MS PGothic" pitchFamily="34" charset="-128"/>
            </a:endParaRPr>
          </a:p>
          <a:p>
            <a:pPr>
              <a:buFontTx/>
              <a:buChar char="•"/>
            </a:pPr>
            <a:r>
              <a:rPr lang="en-US" altLang="zh-CN" smtClean="0">
                <a:latin typeface="Arial" pitchFamily="34" charset="0"/>
                <a:ea typeface="MS PGothic" pitchFamily="34" charset="-128"/>
              </a:rPr>
              <a:t>The View Client is software that runs on an endpoint device and enables an end-user to access their View desktop running in the datacenter.</a:t>
            </a:r>
          </a:p>
          <a:p>
            <a:pPr>
              <a:buFontTx/>
              <a:buChar char="•"/>
            </a:pPr>
            <a:r>
              <a:rPr lang="en-US" altLang="zh-CN" smtClean="0">
                <a:latin typeface="Arial" pitchFamily="34" charset="0"/>
                <a:ea typeface="MS PGothic" pitchFamily="34" charset="-128"/>
              </a:rPr>
              <a:t>The View Client runs on a number of different endpoint devices including traditional or thick clients.  This includes desktop and laptop computers running Windows and Mac OS</a:t>
            </a:r>
          </a:p>
          <a:p>
            <a:pPr>
              <a:buFontTx/>
              <a:buChar char="•"/>
            </a:pPr>
            <a:r>
              <a:rPr lang="en-US" altLang="zh-CN" smtClean="0">
                <a:latin typeface="Arial" pitchFamily="34" charset="0"/>
                <a:ea typeface="MS PGothic" pitchFamily="34" charset="-128"/>
              </a:rPr>
              <a:t>Several vendors enable Repurpose PC solutions that will remove the OS on the end point device and replace it will a very thin OS purpose built to only run the View Client.  This helps reduce OpEx associated with managing the end-point OS while helping to keep down CapEx by enabling the reuse of existing PCs</a:t>
            </a:r>
          </a:p>
          <a:p>
            <a:pPr>
              <a:buFontTx/>
              <a:buChar char="•"/>
            </a:pPr>
            <a:r>
              <a:rPr lang="en-US" altLang="zh-CN" smtClean="0">
                <a:latin typeface="Arial" pitchFamily="34" charset="0"/>
                <a:ea typeface="MS PGothic" pitchFamily="34" charset="-128"/>
              </a:rPr>
              <a:t>The View client is supported on Linux through some of our ThinClient partners as well as through an open source client</a:t>
            </a:r>
          </a:p>
          <a:p>
            <a:pPr>
              <a:buFontTx/>
              <a:buChar char="•"/>
            </a:pPr>
            <a:r>
              <a:rPr lang="en-US" altLang="zh-CN" smtClean="0">
                <a:latin typeface="Arial" pitchFamily="34" charset="0"/>
                <a:ea typeface="MS PGothic" pitchFamily="34" charset="-128"/>
              </a:rPr>
              <a:t>The View Client is also supported on Thin Client and Zero Client devices.  </a:t>
            </a:r>
          </a:p>
          <a:p>
            <a:pPr>
              <a:buFontTx/>
              <a:buChar char="•"/>
            </a:pPr>
            <a:r>
              <a:rPr lang="en-US" altLang="zh-CN" smtClean="0">
                <a:latin typeface="Arial" pitchFamily="34" charset="0"/>
                <a:ea typeface="MS PGothic" pitchFamily="34" charset="-128"/>
              </a:rPr>
              <a:t>While Thin Clients have a very small OS a Zero Client will have no OS on the end point.  This increases end-point security while helping to reduce OpEx associated with managing the endpoint device.</a:t>
            </a:r>
          </a:p>
          <a:p>
            <a:pPr>
              <a:buFontTx/>
              <a:buChar char="•"/>
            </a:pPr>
            <a:r>
              <a:rPr lang="en-US" altLang="zh-CN" smtClean="0">
                <a:latin typeface="Arial" pitchFamily="34" charset="0"/>
                <a:ea typeface="MS PGothic" pitchFamily="34" charset="-128"/>
              </a:rPr>
              <a:t>The View Client is also available for tablet devices like iPad and Android.  All View Clients for Mobile require and environment of View 4.6 or greater</a:t>
            </a:r>
          </a:p>
          <a:p>
            <a:pPr>
              <a:buFontTx/>
              <a:buChar char="•"/>
            </a:pPr>
            <a:endParaRPr lang="en-US" altLang="zh-CN" smtClean="0">
              <a:latin typeface="Arial" pitchFamily="34" charset="0"/>
              <a:ea typeface="MS PGothic" pitchFamily="34" charset="-128"/>
            </a:endParaRPr>
          </a:p>
        </p:txBody>
      </p:sp>
      <p:sp>
        <p:nvSpPr>
          <p:cNvPr id="286722" name="Slide Image Placeholder 6"/>
          <p:cNvSpPr>
            <a:spLocks noGrp="1" noRot="1" noChangeAspect="1" noTextEdit="1"/>
          </p:cNvSpPr>
          <p:nvPr>
            <p:ph type="sldImg"/>
          </p:nvPr>
        </p:nvSpPr>
        <p:spPr>
          <a:ln/>
        </p:spPr>
      </p:sp>
      <p:sp>
        <p:nvSpPr>
          <p:cNvPr id="286723" name="Footer Placeholder 1"/>
          <p:cNvSpPr>
            <a:spLocks noGrp="1"/>
          </p:cNvSpPr>
          <p:nvPr>
            <p:ph type="ftr" sz="quarter" idx="4"/>
          </p:nvPr>
        </p:nvSpPr>
        <p:spPr>
          <a:xfrm>
            <a:off x="0" y="8818563"/>
            <a:ext cx="3032125" cy="463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lstStyle>
            <a:lvl1pPr eaLnBrk="0" hangingPunct="0">
              <a:defRPr sz="2400">
                <a:solidFill>
                  <a:srgbClr val="0095D3"/>
                </a:solidFill>
                <a:latin typeface="Arial" pitchFamily="34" charset="0"/>
                <a:ea typeface="黑体" pitchFamily="49" charset="-122"/>
              </a:defRPr>
            </a:lvl1pPr>
            <a:lvl2pPr marL="742950" indent="-285750" eaLnBrk="0" hangingPunct="0">
              <a:defRPr sz="2400">
                <a:solidFill>
                  <a:srgbClr val="0095D3"/>
                </a:solidFill>
                <a:latin typeface="Arial" pitchFamily="34" charset="0"/>
                <a:ea typeface="黑体" pitchFamily="49" charset="-122"/>
              </a:defRPr>
            </a:lvl2pPr>
            <a:lvl3pPr marL="1143000" indent="-228600" eaLnBrk="0" hangingPunct="0">
              <a:defRPr sz="2400">
                <a:solidFill>
                  <a:srgbClr val="0095D3"/>
                </a:solidFill>
                <a:latin typeface="Arial" pitchFamily="34" charset="0"/>
                <a:ea typeface="黑体" pitchFamily="49" charset="-122"/>
              </a:defRPr>
            </a:lvl3pPr>
            <a:lvl4pPr marL="1600200" indent="-228600" eaLnBrk="0" hangingPunct="0">
              <a:defRPr sz="2400">
                <a:solidFill>
                  <a:srgbClr val="0095D3"/>
                </a:solidFill>
                <a:latin typeface="Arial" pitchFamily="34" charset="0"/>
                <a:ea typeface="黑体" pitchFamily="49" charset="-122"/>
              </a:defRPr>
            </a:lvl4pPr>
            <a:lvl5pPr marL="2057400" indent="-228600" eaLnBrk="0" hangingPunct="0">
              <a:defRPr sz="2400">
                <a:solidFill>
                  <a:srgbClr val="0095D3"/>
                </a:solidFill>
                <a:latin typeface="Arial" pitchFamily="34" charset="0"/>
                <a:ea typeface="黑体" pitchFamily="49" charset="-122"/>
              </a:defRPr>
            </a:lvl5pPr>
            <a:lvl6pPr marL="2514600" indent="-228600" eaLnBrk="0" fontAlgn="base" hangingPunct="0">
              <a:spcBef>
                <a:spcPct val="0"/>
              </a:spcBef>
              <a:spcAft>
                <a:spcPct val="0"/>
              </a:spcAft>
              <a:defRPr sz="2400">
                <a:solidFill>
                  <a:srgbClr val="0095D3"/>
                </a:solidFill>
                <a:latin typeface="Arial" pitchFamily="34" charset="0"/>
                <a:ea typeface="黑体" pitchFamily="49" charset="-122"/>
              </a:defRPr>
            </a:lvl6pPr>
            <a:lvl7pPr marL="2971800" indent="-228600" eaLnBrk="0" fontAlgn="base" hangingPunct="0">
              <a:spcBef>
                <a:spcPct val="0"/>
              </a:spcBef>
              <a:spcAft>
                <a:spcPct val="0"/>
              </a:spcAft>
              <a:defRPr sz="2400">
                <a:solidFill>
                  <a:srgbClr val="0095D3"/>
                </a:solidFill>
                <a:latin typeface="Arial" pitchFamily="34" charset="0"/>
                <a:ea typeface="黑体" pitchFamily="49" charset="-122"/>
              </a:defRPr>
            </a:lvl7pPr>
            <a:lvl8pPr marL="3429000" indent="-228600" eaLnBrk="0" fontAlgn="base" hangingPunct="0">
              <a:spcBef>
                <a:spcPct val="0"/>
              </a:spcBef>
              <a:spcAft>
                <a:spcPct val="0"/>
              </a:spcAft>
              <a:defRPr sz="2400">
                <a:solidFill>
                  <a:srgbClr val="0095D3"/>
                </a:solidFill>
                <a:latin typeface="Arial" pitchFamily="34" charset="0"/>
                <a:ea typeface="黑体" pitchFamily="49" charset="-122"/>
              </a:defRPr>
            </a:lvl8pPr>
            <a:lvl9pPr marL="3886200" indent="-228600" eaLnBrk="0" fontAlgn="base" hangingPunct="0">
              <a:spcBef>
                <a:spcPct val="0"/>
              </a:spcBef>
              <a:spcAft>
                <a:spcPct val="0"/>
              </a:spcAft>
              <a:defRPr sz="2400">
                <a:solidFill>
                  <a:srgbClr val="0095D3"/>
                </a:solidFill>
                <a:latin typeface="Arial" pitchFamily="34" charset="0"/>
                <a:ea typeface="黑体" pitchFamily="49" charset="-122"/>
              </a:defRPr>
            </a:lvl9pPr>
          </a:lstStyle>
          <a:p>
            <a:r>
              <a:rPr lang="en-US" altLang="zh-CN" sz="1200">
                <a:solidFill>
                  <a:srgbClr val="000000"/>
                </a:solidFill>
                <a:ea typeface="MS PGothic" pitchFamily="34" charset="-128"/>
              </a:rPr>
              <a:t>EUC 1020</a:t>
            </a:r>
          </a:p>
        </p:txBody>
      </p:sp>
    </p:spTree>
    <p:extLst>
      <p:ext uri="{BB962C8B-B14F-4D97-AF65-F5344CB8AC3E}">
        <p14:creationId xmlns:p14="http://schemas.microsoft.com/office/powerpoint/2010/main" val="25002296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6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95D3"/>
                </a:solidFill>
                <a:latin typeface="Arial" pitchFamily="34" charset="0"/>
                <a:ea typeface="黑体" pitchFamily="49" charset="-122"/>
              </a:defRPr>
            </a:lvl1pPr>
            <a:lvl2pPr marL="742950" indent="-285750" eaLnBrk="0" hangingPunct="0">
              <a:defRPr sz="2400">
                <a:solidFill>
                  <a:srgbClr val="0095D3"/>
                </a:solidFill>
                <a:latin typeface="Arial" pitchFamily="34" charset="0"/>
                <a:ea typeface="黑体" pitchFamily="49" charset="-122"/>
              </a:defRPr>
            </a:lvl2pPr>
            <a:lvl3pPr marL="1143000" indent="-228600" eaLnBrk="0" hangingPunct="0">
              <a:defRPr sz="2400">
                <a:solidFill>
                  <a:srgbClr val="0095D3"/>
                </a:solidFill>
                <a:latin typeface="Arial" pitchFamily="34" charset="0"/>
                <a:ea typeface="黑体" pitchFamily="49" charset="-122"/>
              </a:defRPr>
            </a:lvl3pPr>
            <a:lvl4pPr marL="1600200" indent="-228600" eaLnBrk="0" hangingPunct="0">
              <a:defRPr sz="2400">
                <a:solidFill>
                  <a:srgbClr val="0095D3"/>
                </a:solidFill>
                <a:latin typeface="Arial" pitchFamily="34" charset="0"/>
                <a:ea typeface="黑体" pitchFamily="49" charset="-122"/>
              </a:defRPr>
            </a:lvl4pPr>
            <a:lvl5pPr marL="2057400" indent="-228600" eaLnBrk="0" hangingPunct="0">
              <a:defRPr sz="2400">
                <a:solidFill>
                  <a:srgbClr val="0095D3"/>
                </a:solidFill>
                <a:latin typeface="Arial" pitchFamily="34" charset="0"/>
                <a:ea typeface="黑体" pitchFamily="49" charset="-122"/>
              </a:defRPr>
            </a:lvl5pPr>
            <a:lvl6pPr marL="2514600" indent="-228600" eaLnBrk="0" fontAlgn="base" hangingPunct="0">
              <a:spcBef>
                <a:spcPct val="0"/>
              </a:spcBef>
              <a:spcAft>
                <a:spcPct val="0"/>
              </a:spcAft>
              <a:defRPr sz="2400">
                <a:solidFill>
                  <a:srgbClr val="0095D3"/>
                </a:solidFill>
                <a:latin typeface="Arial" pitchFamily="34" charset="0"/>
                <a:ea typeface="黑体" pitchFamily="49" charset="-122"/>
              </a:defRPr>
            </a:lvl6pPr>
            <a:lvl7pPr marL="2971800" indent="-228600" eaLnBrk="0" fontAlgn="base" hangingPunct="0">
              <a:spcBef>
                <a:spcPct val="0"/>
              </a:spcBef>
              <a:spcAft>
                <a:spcPct val="0"/>
              </a:spcAft>
              <a:defRPr sz="2400">
                <a:solidFill>
                  <a:srgbClr val="0095D3"/>
                </a:solidFill>
                <a:latin typeface="Arial" pitchFamily="34" charset="0"/>
                <a:ea typeface="黑体" pitchFamily="49" charset="-122"/>
              </a:defRPr>
            </a:lvl7pPr>
            <a:lvl8pPr marL="3429000" indent="-228600" eaLnBrk="0" fontAlgn="base" hangingPunct="0">
              <a:spcBef>
                <a:spcPct val="0"/>
              </a:spcBef>
              <a:spcAft>
                <a:spcPct val="0"/>
              </a:spcAft>
              <a:defRPr sz="2400">
                <a:solidFill>
                  <a:srgbClr val="0095D3"/>
                </a:solidFill>
                <a:latin typeface="Arial" pitchFamily="34" charset="0"/>
                <a:ea typeface="黑体" pitchFamily="49" charset="-122"/>
              </a:defRPr>
            </a:lvl8pPr>
            <a:lvl9pPr marL="3886200" indent="-228600" eaLnBrk="0" fontAlgn="base" hangingPunct="0">
              <a:spcBef>
                <a:spcPct val="0"/>
              </a:spcBef>
              <a:spcAft>
                <a:spcPct val="0"/>
              </a:spcAft>
              <a:defRPr sz="2400">
                <a:solidFill>
                  <a:srgbClr val="0095D3"/>
                </a:solidFill>
                <a:latin typeface="Arial" pitchFamily="34" charset="0"/>
                <a:ea typeface="黑体" pitchFamily="49" charset="-122"/>
              </a:defRPr>
            </a:lvl9pPr>
          </a:lstStyle>
          <a:p>
            <a:fld id="{B68C12AF-F791-4EC5-9AB1-7F83828CE8D4}" type="slidenum">
              <a:rPr lang="en-GB" sz="1200">
                <a:solidFill>
                  <a:srgbClr val="000000"/>
                </a:solidFill>
              </a:rPr>
              <a:pPr/>
              <a:t>41</a:t>
            </a:fld>
            <a:endParaRPr lang="en-GB" sz="1200">
              <a:solidFill>
                <a:srgbClr val="000000"/>
              </a:solidFill>
            </a:endParaRPr>
          </a:p>
        </p:txBody>
      </p:sp>
      <p:sp>
        <p:nvSpPr>
          <p:cNvPr id="623618" name="Rectangle 2"/>
          <p:cNvSpPr>
            <a:spLocks noGrp="1" noRot="1" noChangeAspect="1" noChangeArrowheads="1" noTextEdit="1"/>
          </p:cNvSpPr>
          <p:nvPr>
            <p:ph type="sldImg"/>
          </p:nvPr>
        </p:nvSpPr>
        <p:spPr>
          <a:ln/>
        </p:spPr>
      </p:sp>
      <p:sp>
        <p:nvSpPr>
          <p:cNvPr id="6236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zh-CN" altLang="zh-CN" smtClean="0">
              <a:latin typeface="Arial" pitchFamily="34" charset="0"/>
              <a:ea typeface="黑体" pitchFamily="49" charset="-122"/>
            </a:endParaRPr>
          </a:p>
        </p:txBody>
      </p:sp>
    </p:spTree>
    <p:extLst>
      <p:ext uri="{BB962C8B-B14F-4D97-AF65-F5344CB8AC3E}">
        <p14:creationId xmlns:p14="http://schemas.microsoft.com/office/powerpoint/2010/main" val="899625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145" name="Rectangle 2"/>
          <p:cNvSpPr>
            <a:spLocks noGrp="1" noRot="1" noChangeAspect="1" noChangeArrowheads="1" noTextEdit="1"/>
          </p:cNvSpPr>
          <p:nvPr>
            <p:ph type="sldImg"/>
          </p:nvPr>
        </p:nvSpPr>
        <p:spPr>
          <a:xfrm>
            <a:off x="1171575" y="684213"/>
            <a:ext cx="4675188" cy="3506787"/>
          </a:xfrm>
          <a:ln/>
        </p:spPr>
      </p:sp>
      <p:sp>
        <p:nvSpPr>
          <p:cNvPr id="3078146" name="Rectangle 3"/>
          <p:cNvSpPr>
            <a:spLocks noGrp="1" noChangeArrowheads="1"/>
          </p:cNvSpPr>
          <p:nvPr>
            <p:ph type="body" idx="1"/>
          </p:nvPr>
        </p:nvSpPr>
        <p:spPr>
          <a:xfrm>
            <a:off x="915988" y="4419600"/>
            <a:ext cx="5180012" cy="4191000"/>
          </a:xfrm>
          <a:noFill/>
          <a:ln/>
        </p:spPr>
        <p:txBody>
          <a:bodyPr lIns="93028" tIns="46514" rIns="93028" bIns="46514"/>
          <a:lstStyle/>
          <a:p>
            <a:pPr marL="171450" indent="-171450"/>
            <a:r>
              <a:rPr lang="zh-CN" altLang="en-US" dirty="0" smtClean="0">
                <a:ea typeface="宋体" charset="-122"/>
              </a:rPr>
              <a:t>在常规的</a:t>
            </a:r>
            <a:r>
              <a:rPr lang="en-US" altLang="zh-CN" dirty="0" smtClean="0">
                <a:ea typeface="宋体" charset="-122"/>
              </a:rPr>
              <a:t>IT</a:t>
            </a:r>
            <a:r>
              <a:rPr lang="zh-CN" altLang="en-US" dirty="0" smtClean="0">
                <a:ea typeface="宋体" charset="-122"/>
              </a:rPr>
              <a:t>运维管理中，我们会碰到很多紧迫的问题。而这些问题，可以通过</a:t>
            </a:r>
            <a:r>
              <a:rPr lang="en-US" altLang="zh-CN" dirty="0" err="1" smtClean="0">
                <a:ea typeface="宋体" charset="-122"/>
              </a:rPr>
              <a:t>Vmware</a:t>
            </a:r>
            <a:r>
              <a:rPr lang="zh-CN" altLang="en-US" dirty="0" smtClean="0">
                <a:ea typeface="宋体" charset="-122"/>
              </a:rPr>
              <a:t>来解决。</a:t>
            </a:r>
            <a:endParaRPr lang="en-US" altLang="zh-CN" dirty="0" smtClean="0">
              <a:ea typeface="宋体" charset="-122"/>
            </a:endParaRPr>
          </a:p>
          <a:p>
            <a:pPr marL="171450" indent="-171450"/>
            <a:r>
              <a:rPr lang="zh-CN" altLang="en-US" dirty="0" smtClean="0">
                <a:ea typeface="宋体" charset="-122"/>
              </a:rPr>
              <a:t>服务器多，运营成本。</a:t>
            </a:r>
            <a:endParaRPr lang="en-US" altLang="zh-CN" dirty="0" smtClean="0">
              <a:ea typeface="宋体" charset="-122"/>
            </a:endParaRPr>
          </a:p>
          <a:p>
            <a:pPr marL="171450" indent="-171450"/>
            <a:r>
              <a:rPr lang="zh-CN" altLang="en-US" dirty="0" smtClean="0">
                <a:ea typeface="宋体" charset="-122"/>
              </a:rPr>
              <a:t>机房空间有限。</a:t>
            </a:r>
            <a:endParaRPr lang="en-US" altLang="zh-CN" dirty="0" smtClean="0">
              <a:ea typeface="宋体" charset="-122"/>
            </a:endParaRPr>
          </a:p>
          <a:p>
            <a:pPr marL="171450" indent="-171450"/>
            <a:r>
              <a:rPr lang="zh-CN" altLang="en-US" dirty="0" smtClean="0">
                <a:ea typeface="宋体" charset="-122"/>
              </a:rPr>
              <a:t>系统高可用成本高昂。</a:t>
            </a:r>
            <a:endParaRPr lang="en-US" altLang="zh-CN" dirty="0" smtClean="0">
              <a:ea typeface="宋体" charset="-122"/>
            </a:endParaRPr>
          </a:p>
          <a:p>
            <a:pPr marL="171450" indent="-171450"/>
            <a:r>
              <a:rPr lang="zh-CN" altLang="en-US" dirty="0" smtClean="0">
                <a:ea typeface="宋体" charset="-122"/>
              </a:rPr>
              <a:t>灾难恢复速度慢。</a:t>
            </a:r>
            <a:endParaRPr lang="en-US" altLang="zh-CN" dirty="0" smtClean="0">
              <a:ea typeface="宋体" charset="-122"/>
            </a:endParaRPr>
          </a:p>
          <a:p>
            <a:pPr marL="171450" indent="-171450"/>
            <a:r>
              <a:rPr lang="zh-CN" altLang="en-US" dirty="0" smtClean="0">
                <a:ea typeface="宋体" charset="-122"/>
              </a:rPr>
              <a:t>老旧操作系统升级困难。</a:t>
            </a:r>
            <a:endParaRPr lang="en-US" altLang="zh-CN" dirty="0" smtClean="0">
              <a:ea typeface="宋体" charset="-122"/>
            </a:endParaRPr>
          </a:p>
        </p:txBody>
      </p:sp>
    </p:spTree>
    <p:extLst>
      <p:ext uri="{BB962C8B-B14F-4D97-AF65-F5344CB8AC3E}">
        <p14:creationId xmlns:p14="http://schemas.microsoft.com/office/powerpoint/2010/main" val="9950863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429C05B3-8847-42D8-B342-2E579A945128}" type="slidenum">
              <a:rPr lang="en-US" altLang="en-US" smtClean="0">
                <a:ea typeface="黑体" pitchFamily="49" charset="-122"/>
              </a:rPr>
              <a:pPr/>
              <a:t>42</a:t>
            </a:fld>
            <a:endParaRPr lang="en-US" altLang="en-US" smtClean="0">
              <a:ea typeface="黑体" pitchFamily="49" charset="-122"/>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zh-CN" altLang="en-US" sz="1000" dirty="0" smtClean="0">
              <a:latin typeface="Arial" pitchFamily="34" charset="0"/>
              <a:cs typeface="Arial" pitchFamily="34" charset="0"/>
            </a:endParaRPr>
          </a:p>
        </p:txBody>
      </p:sp>
    </p:spTree>
    <p:extLst>
      <p:ext uri="{BB962C8B-B14F-4D97-AF65-F5344CB8AC3E}">
        <p14:creationId xmlns:p14="http://schemas.microsoft.com/office/powerpoint/2010/main" val="14868731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A881C713-C8D1-47F9-854E-D383353F8BD3}" type="slidenum">
              <a:rPr lang="en-US" altLang="en-US" smtClean="0">
                <a:cs typeface="Arial" pitchFamily="34" charset="0"/>
              </a:rPr>
              <a:pPr/>
              <a:t>43</a:t>
            </a:fld>
            <a:endParaRPr lang="en-US" altLang="en-US" smtClean="0">
              <a:cs typeface="Arial" pitchFamily="34" charset="0"/>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endParaRPr lang="zh-CN" altLang="en-US" smtClean="0"/>
          </a:p>
        </p:txBody>
      </p:sp>
    </p:spTree>
    <p:extLst>
      <p:ext uri="{BB962C8B-B14F-4D97-AF65-F5344CB8AC3E}">
        <p14:creationId xmlns:p14="http://schemas.microsoft.com/office/powerpoint/2010/main" val="2487375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B5F9B2C1-E281-4292-A1EE-0DB22DACFAF7}" type="slidenum">
              <a:rPr lang="en-US" altLang="en-US" smtClean="0">
                <a:cs typeface="Arial" pitchFamily="34" charset="0"/>
              </a:rPr>
              <a:pPr/>
              <a:t>44</a:t>
            </a:fld>
            <a:endParaRPr lang="en-US" altLang="en-US" smtClean="0">
              <a:cs typeface="Arial" pitchFamily="34" charset="0"/>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marL="228717" indent="-228717">
              <a:lnSpc>
                <a:spcPct val="90000"/>
              </a:lnSpc>
            </a:pPr>
            <a:endParaRPr lang="zh-CN" altLang="en-US" dirty="0" smtClean="0"/>
          </a:p>
        </p:txBody>
      </p:sp>
    </p:spTree>
    <p:extLst>
      <p:ext uri="{BB962C8B-B14F-4D97-AF65-F5344CB8AC3E}">
        <p14:creationId xmlns:p14="http://schemas.microsoft.com/office/powerpoint/2010/main" val="33202291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30ED41AE-736E-48F5-8701-1355F6D9E97A}" type="slidenum">
              <a:rPr lang="en-US" smtClean="0"/>
              <a:pPr>
                <a:defRPr/>
              </a:pPr>
              <a:t>45</a:t>
            </a:fld>
            <a:endParaRPr lang="en-US"/>
          </a:p>
        </p:txBody>
      </p:sp>
    </p:spTree>
    <p:extLst>
      <p:ext uri="{BB962C8B-B14F-4D97-AF65-F5344CB8AC3E}">
        <p14:creationId xmlns:p14="http://schemas.microsoft.com/office/powerpoint/2010/main" val="490348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83E84F09-1DDB-4B7C-83B3-46C9B68134D4}" type="slidenum">
              <a:rPr lang="en-US" smtClean="0">
                <a:solidFill>
                  <a:srgbClr val="000000"/>
                </a:solidFill>
              </a:rPr>
              <a:pPr/>
              <a:t>5</a:t>
            </a:fld>
            <a:endParaRPr lang="en-US" dirty="0" smtClean="0">
              <a:solidFill>
                <a:srgbClr val="000000"/>
              </a:solidFill>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a:buFontTx/>
              <a:buNone/>
            </a:pPr>
            <a:endParaRPr lang="en-US" dirty="0" smtClean="0">
              <a:latin typeface="Arial" pitchFamily="34" charset="0"/>
              <a:cs typeface="Arial" pitchFamily="34" charset="0"/>
            </a:endParaRPr>
          </a:p>
        </p:txBody>
      </p:sp>
    </p:spTree>
    <p:extLst>
      <p:ext uri="{BB962C8B-B14F-4D97-AF65-F5344CB8AC3E}">
        <p14:creationId xmlns:p14="http://schemas.microsoft.com/office/powerpoint/2010/main" val="2510140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p:txBody>
          <a:bodyPr/>
          <a:lstStyle/>
          <a:p>
            <a:pPr>
              <a:defRPr/>
            </a:pPr>
            <a:fld id="{30384C52-3C22-44EF-99E8-0381E5DE30BD}" type="slidenum">
              <a:rPr lang="zh-CN" altLang="en-US"/>
              <a:pPr>
                <a:defRPr/>
              </a:pPr>
              <a:t>6</a:t>
            </a:fld>
            <a:endParaRPr lang="en-US" altLang="zh-CN"/>
          </a:p>
        </p:txBody>
      </p:sp>
      <p:sp>
        <p:nvSpPr>
          <p:cNvPr id="88067" name="Rectangle 2"/>
          <p:cNvSpPr>
            <a:spLocks noGrp="1" noRot="1" noChangeAspect="1" noChangeArrowheads="1" noTextEdit="1"/>
          </p:cNvSpPr>
          <p:nvPr>
            <p:ph type="sldImg"/>
          </p:nvPr>
        </p:nvSpPr>
        <p:spPr>
          <a:xfrm>
            <a:off x="1177925" y="695325"/>
            <a:ext cx="4643438" cy="3481388"/>
          </a:xfrm>
          <a:ln/>
        </p:spPr>
      </p:sp>
      <p:sp>
        <p:nvSpPr>
          <p:cNvPr id="88068" name="Rectangle 3"/>
          <p:cNvSpPr>
            <a:spLocks noGrp="1" noChangeArrowheads="1"/>
          </p:cNvSpPr>
          <p:nvPr>
            <p:ph type="body" idx="1"/>
          </p:nvPr>
        </p:nvSpPr>
        <p:spPr>
          <a:xfrm>
            <a:off x="932610" y="4409290"/>
            <a:ext cx="5132481" cy="4178889"/>
          </a:xfrm>
          <a:noFill/>
          <a:ln/>
        </p:spPr>
        <p:txBody>
          <a:bodyPr/>
          <a:lstStyle/>
          <a:p>
            <a:pPr>
              <a:lnSpc>
                <a:spcPct val="80000"/>
              </a:lnSpc>
              <a:buFontTx/>
              <a:buChar char="-"/>
            </a:pPr>
            <a:r>
              <a:rPr lang="zh-CN" altLang="en-US" sz="400" dirty="0" smtClean="0"/>
              <a:t>这里是虚拟化的一些主要功能：</a:t>
            </a:r>
          </a:p>
          <a:p>
            <a:pPr lvl="1">
              <a:lnSpc>
                <a:spcPct val="80000"/>
              </a:lnSpc>
              <a:buFontTx/>
              <a:buChar char="-"/>
            </a:pPr>
            <a:r>
              <a:rPr lang="zh-CN" altLang="en-US" sz="400" b="1" dirty="0" smtClean="0"/>
              <a:t>分区：</a:t>
            </a:r>
            <a:r>
              <a:rPr lang="zh-CN" altLang="en-US" sz="400" dirty="0" smtClean="0"/>
              <a:t>能够划分服务器的资源，以便在单一物理服务器上同时和独立地运行多个虚拟机</a:t>
            </a:r>
          </a:p>
          <a:p>
            <a:pPr lvl="2">
              <a:lnSpc>
                <a:spcPct val="80000"/>
              </a:lnSpc>
              <a:buFontTx/>
              <a:buChar char="-"/>
            </a:pPr>
            <a:r>
              <a:rPr lang="en-US" altLang="zh-CN" sz="400" dirty="0" smtClean="0"/>
              <a:t>1. </a:t>
            </a:r>
            <a:r>
              <a:rPr lang="zh-CN" altLang="en-US" sz="400" dirty="0" smtClean="0"/>
              <a:t>多个不同的</a:t>
            </a:r>
            <a:r>
              <a:rPr lang="en-US" altLang="zh-CN" sz="400" dirty="0" smtClean="0"/>
              <a:t>OS  2. </a:t>
            </a:r>
            <a:r>
              <a:rPr lang="zh-CN" altLang="en-US" sz="400" dirty="0" smtClean="0"/>
              <a:t>提高率用率 </a:t>
            </a:r>
            <a:r>
              <a:rPr lang="en-US" altLang="zh-CN" sz="400" dirty="0" smtClean="0"/>
              <a:t>3 </a:t>
            </a:r>
            <a:r>
              <a:rPr lang="zh-CN" altLang="en-US" sz="400" dirty="0" smtClean="0"/>
              <a:t>减少服务器数量</a:t>
            </a:r>
          </a:p>
          <a:p>
            <a:pPr lvl="1">
              <a:lnSpc>
                <a:spcPct val="80000"/>
              </a:lnSpc>
              <a:buFontTx/>
              <a:buChar char="-"/>
            </a:pPr>
            <a:r>
              <a:rPr lang="zh-CN" altLang="en-US" sz="400" b="1" dirty="0" smtClean="0"/>
              <a:t>隔离：</a:t>
            </a:r>
            <a:r>
              <a:rPr lang="zh-CN" altLang="en-US" sz="700" dirty="0" smtClean="0">
                <a:solidFill>
                  <a:srgbClr val="33679B"/>
                </a:solidFill>
              </a:rPr>
              <a:t>虚拟机互相独立地运行：影响某一个虚拟机的崩溃、病毒等问题不会影响在同一系统中运行的其它虚拟机；我们的高级服务器虚拟化产品也提供隔离功能，该隔离功能可以确保一个虚拟机不会占用同一系统中其它虚拟机的资源</a:t>
            </a:r>
          </a:p>
          <a:p>
            <a:pPr lvl="1">
              <a:lnSpc>
                <a:spcPct val="80000"/>
              </a:lnSpc>
              <a:buFontTx/>
              <a:buChar char="-"/>
            </a:pPr>
            <a:r>
              <a:rPr lang="zh-CN" altLang="en-US" sz="400" b="1" dirty="0" smtClean="0"/>
              <a:t>封装：</a:t>
            </a:r>
            <a:r>
              <a:rPr lang="zh-CN" altLang="en-US" sz="400" dirty="0" smtClean="0"/>
              <a:t>所有与虚拟机相关的内容都存储在文件中，复制和移动虚拟机就象复制和移动文件一样简单</a:t>
            </a:r>
          </a:p>
          <a:p>
            <a:pPr>
              <a:lnSpc>
                <a:spcPct val="80000"/>
              </a:lnSpc>
            </a:pPr>
            <a:r>
              <a:rPr lang="zh-CN" altLang="en-US" sz="700" dirty="0" smtClean="0">
                <a:solidFill>
                  <a:srgbClr val="5F5F5F"/>
                </a:solidFill>
              </a:rPr>
              <a:t>	</a:t>
            </a:r>
            <a:r>
              <a:rPr lang="en-US" altLang="zh-CN" sz="700" dirty="0" smtClean="0">
                <a:solidFill>
                  <a:srgbClr val="5F5F5F"/>
                </a:solidFill>
              </a:rPr>
              <a:t>1. </a:t>
            </a:r>
            <a:r>
              <a:rPr lang="zh-CN" altLang="en-US" sz="700" dirty="0" smtClean="0">
                <a:solidFill>
                  <a:srgbClr val="5F5F5F"/>
                </a:solidFill>
              </a:rPr>
              <a:t>服务器资源调配类似于拷贝文件  </a:t>
            </a:r>
            <a:r>
              <a:rPr lang="en-US" altLang="zh-CN" sz="700" dirty="0" smtClean="0">
                <a:solidFill>
                  <a:srgbClr val="5F5F5F"/>
                </a:solidFill>
              </a:rPr>
              <a:t>2. </a:t>
            </a:r>
            <a:r>
              <a:rPr lang="zh-CN" altLang="en-US" sz="700" dirty="0" smtClean="0">
                <a:solidFill>
                  <a:srgbClr val="5F5F5F"/>
                </a:solidFill>
              </a:rPr>
              <a:t>服务器迁移现在类似于数据迁移 ，不是搬动物理服务器</a:t>
            </a:r>
          </a:p>
          <a:p>
            <a:pPr>
              <a:lnSpc>
                <a:spcPct val="80000"/>
              </a:lnSpc>
            </a:pPr>
            <a:r>
              <a:rPr lang="zh-CN" altLang="en-US" sz="700" dirty="0" smtClean="0">
                <a:solidFill>
                  <a:srgbClr val="5F5F5F"/>
                </a:solidFill>
              </a:rPr>
              <a:t>	</a:t>
            </a:r>
            <a:r>
              <a:rPr lang="en-US" altLang="zh-CN" sz="700" dirty="0" smtClean="0">
                <a:solidFill>
                  <a:srgbClr val="5F5F5F"/>
                </a:solidFill>
              </a:rPr>
              <a:t>3. </a:t>
            </a:r>
            <a:r>
              <a:rPr lang="zh-CN" altLang="en-US" sz="700" dirty="0" smtClean="0">
                <a:solidFill>
                  <a:srgbClr val="5F5F5F"/>
                </a:solidFill>
              </a:rPr>
              <a:t>备份和恢复</a:t>
            </a:r>
          </a:p>
          <a:p>
            <a:pPr>
              <a:lnSpc>
                <a:spcPct val="80000"/>
              </a:lnSpc>
            </a:pPr>
            <a:r>
              <a:rPr lang="en-US" altLang="zh-CN" sz="700" dirty="0" smtClean="0">
                <a:solidFill>
                  <a:srgbClr val="5F5F5F"/>
                </a:solidFill>
              </a:rPr>
              <a:t>	4. </a:t>
            </a:r>
            <a:r>
              <a:rPr lang="zh-CN" altLang="en-US" sz="700" dirty="0" smtClean="0">
                <a:solidFill>
                  <a:srgbClr val="5F5F5F"/>
                </a:solidFill>
              </a:rPr>
              <a:t>数据管理技术可用于服务器管理</a:t>
            </a:r>
          </a:p>
          <a:p>
            <a:pPr lvl="1">
              <a:lnSpc>
                <a:spcPct val="80000"/>
              </a:lnSpc>
            </a:pPr>
            <a:r>
              <a:rPr lang="en-US" altLang="zh-CN" sz="700" dirty="0" smtClean="0">
                <a:solidFill>
                  <a:srgbClr val="5F5F5F"/>
                </a:solidFill>
              </a:rPr>
              <a:t> 		</a:t>
            </a:r>
            <a:r>
              <a:rPr lang="zh-CN" altLang="en-US" sz="700" dirty="0" smtClean="0">
                <a:solidFill>
                  <a:srgbClr val="5F5F5F"/>
                </a:solidFill>
              </a:rPr>
              <a:t>服务器克隆</a:t>
            </a:r>
            <a:r>
              <a:rPr lang="en-US" altLang="zh-CN" sz="700" dirty="0" smtClean="0">
                <a:solidFill>
                  <a:srgbClr val="5F5F5F"/>
                </a:solidFill>
              </a:rPr>
              <a:t>/</a:t>
            </a:r>
            <a:r>
              <a:rPr lang="zh-CN" altLang="en-US" sz="700" dirty="0" smtClean="0">
                <a:solidFill>
                  <a:srgbClr val="5F5F5F"/>
                </a:solidFill>
              </a:rPr>
              <a:t>拷贝</a:t>
            </a:r>
          </a:p>
          <a:p>
            <a:pPr lvl="4">
              <a:lnSpc>
                <a:spcPct val="80000"/>
              </a:lnSpc>
            </a:pPr>
            <a:r>
              <a:rPr lang="en-US" altLang="zh-CN" sz="700" dirty="0" smtClean="0">
                <a:solidFill>
                  <a:srgbClr val="5F5F5F"/>
                </a:solidFill>
              </a:rPr>
              <a:t> 	</a:t>
            </a:r>
            <a:r>
              <a:rPr lang="zh-CN" altLang="en-US" sz="700" dirty="0" smtClean="0">
                <a:solidFill>
                  <a:srgbClr val="5F5F5F"/>
                </a:solidFill>
              </a:rPr>
              <a:t>版本控制</a:t>
            </a:r>
          </a:p>
          <a:p>
            <a:pPr lvl="4">
              <a:lnSpc>
                <a:spcPct val="80000"/>
              </a:lnSpc>
            </a:pPr>
            <a:r>
              <a:rPr lang="en-US" altLang="zh-CN" sz="700" dirty="0" smtClean="0">
                <a:solidFill>
                  <a:srgbClr val="5F5F5F"/>
                </a:solidFill>
              </a:rPr>
              <a:t> 	</a:t>
            </a:r>
            <a:r>
              <a:rPr lang="zh-CN" altLang="en-US" sz="700" dirty="0" smtClean="0">
                <a:solidFill>
                  <a:srgbClr val="5F5F5F"/>
                </a:solidFill>
              </a:rPr>
              <a:t>服务器存档</a:t>
            </a:r>
          </a:p>
          <a:p>
            <a:pPr lvl="4">
              <a:lnSpc>
                <a:spcPct val="80000"/>
              </a:lnSpc>
            </a:pPr>
            <a:r>
              <a:rPr lang="en-US" altLang="zh-CN" sz="700" dirty="0" smtClean="0">
                <a:solidFill>
                  <a:srgbClr val="5F5F5F"/>
                </a:solidFill>
              </a:rPr>
              <a:t> 	</a:t>
            </a:r>
            <a:r>
              <a:rPr lang="zh-CN" altLang="en-US" sz="700" dirty="0" smtClean="0">
                <a:solidFill>
                  <a:srgbClr val="5F5F5F"/>
                </a:solidFill>
              </a:rPr>
              <a:t>远程镜像</a:t>
            </a:r>
          </a:p>
          <a:p>
            <a:pPr lvl="1">
              <a:lnSpc>
                <a:spcPct val="80000"/>
              </a:lnSpc>
              <a:buFontTx/>
              <a:buChar char="-"/>
            </a:pPr>
            <a:r>
              <a:rPr lang="zh-CN" altLang="en-US" sz="400" dirty="0" smtClean="0"/>
              <a:t>  	</a:t>
            </a:r>
            <a:r>
              <a:rPr lang="en-US" altLang="zh-CN" sz="400" dirty="0" smtClean="0"/>
              <a:t>4. </a:t>
            </a:r>
            <a:r>
              <a:rPr lang="zh-CN" altLang="en-US" sz="400" dirty="0" smtClean="0"/>
              <a:t>数据生命周期管理， 分层存储</a:t>
            </a:r>
          </a:p>
          <a:p>
            <a:pPr lvl="1">
              <a:lnSpc>
                <a:spcPct val="80000"/>
              </a:lnSpc>
              <a:buFontTx/>
              <a:buChar char="-"/>
            </a:pPr>
            <a:r>
              <a:rPr lang="zh-CN" altLang="en-US" sz="400" b="1" dirty="0" smtClean="0"/>
              <a:t>硬件独立：</a:t>
            </a:r>
            <a:r>
              <a:rPr lang="zh-CN" altLang="en-US" sz="400" dirty="0" smtClean="0"/>
              <a:t>因为 </a:t>
            </a:r>
            <a:r>
              <a:rPr lang="en-US" altLang="zh-CN" sz="400" dirty="0" smtClean="0"/>
              <a:t>VMware </a:t>
            </a:r>
            <a:r>
              <a:rPr lang="zh-CN" altLang="en-US" sz="400" dirty="0" smtClean="0"/>
              <a:t>虚拟化层从操作系统和应用程序中抽取硬件，所以虚拟机不在乎实际硬件是什么，从而达到相对于硬件独立</a:t>
            </a:r>
          </a:p>
          <a:p>
            <a:pPr lvl="3">
              <a:lnSpc>
                <a:spcPct val="80000"/>
              </a:lnSpc>
              <a:buFontTx/>
              <a:buChar char="-"/>
            </a:pPr>
            <a:r>
              <a:rPr lang="zh-CN" altLang="en-US" sz="400" u="sng" dirty="0" smtClean="0"/>
              <a:t>任意选择硬件，不会锁定硬件厂商</a:t>
            </a:r>
          </a:p>
          <a:p>
            <a:pPr lvl="3">
              <a:lnSpc>
                <a:spcPct val="80000"/>
              </a:lnSpc>
              <a:buFontTx/>
              <a:buChar char="-"/>
            </a:pPr>
            <a:r>
              <a:rPr lang="zh-CN" altLang="en-US" sz="400" u="sng" dirty="0" smtClean="0"/>
              <a:t>恢复到不同硬件</a:t>
            </a:r>
          </a:p>
          <a:p>
            <a:pPr lvl="3">
              <a:lnSpc>
                <a:spcPct val="80000"/>
              </a:lnSpc>
              <a:buFontTx/>
              <a:buChar char="-"/>
            </a:pPr>
            <a:endParaRPr lang="zh-CN" altLang="en-US" sz="400" u="sng" dirty="0" smtClean="0"/>
          </a:p>
          <a:p>
            <a:pPr>
              <a:lnSpc>
                <a:spcPct val="80000"/>
              </a:lnSpc>
              <a:buFontTx/>
              <a:buChar char="-"/>
            </a:pPr>
            <a:r>
              <a:rPr lang="zh-CN" altLang="en-US" sz="400" u="sng" dirty="0" smtClean="0"/>
              <a:t>脚本：</a:t>
            </a:r>
          </a:p>
          <a:p>
            <a:pPr>
              <a:lnSpc>
                <a:spcPct val="80000"/>
              </a:lnSpc>
              <a:buFontTx/>
              <a:buChar char="-"/>
            </a:pPr>
            <a:r>
              <a:rPr lang="zh-CN" altLang="en-US" sz="400" dirty="0" smtClean="0"/>
              <a:t>虚拟化技术的一些主要功能可以用来应对数据中心的挑战。</a:t>
            </a:r>
          </a:p>
          <a:p>
            <a:pPr>
              <a:lnSpc>
                <a:spcPct val="80000"/>
              </a:lnSpc>
              <a:buFontTx/>
              <a:buChar char="-"/>
            </a:pPr>
            <a:endParaRPr lang="zh-CN" altLang="en-US" sz="400" dirty="0" smtClean="0"/>
          </a:p>
          <a:p>
            <a:pPr>
              <a:lnSpc>
                <a:spcPct val="80000"/>
              </a:lnSpc>
              <a:buFontTx/>
              <a:buChar char="-"/>
            </a:pPr>
            <a:r>
              <a:rPr lang="zh-CN" altLang="en-US" sz="400" dirty="0" smtClean="0"/>
              <a:t>这些主要功能之一就是</a:t>
            </a:r>
            <a:r>
              <a:rPr lang="zh-CN" altLang="en-US" sz="400" b="1" dirty="0" smtClean="0"/>
              <a:t>分区</a:t>
            </a:r>
            <a:r>
              <a:rPr lang="zh-CN" altLang="en-US" sz="400" dirty="0" smtClean="0"/>
              <a:t>。分区意味着虚拟化层为多个虚拟机划分服务器资源的能力；每个虚拟机可以同时运行一个单独的操作系统（相同或不同的操作系统），使您能够在一台服务器上运行多个应用程序；每个操作系统只能看到虚拟化层为其提供的</a:t>
            </a:r>
            <a:r>
              <a:rPr lang="zh-CN" altLang="en-US" sz="400" dirty="0" smtClean="0">
                <a:latin typeface="Times" pitchFamily="18" charset="0"/>
              </a:rPr>
              <a:t>“</a:t>
            </a:r>
            <a:r>
              <a:rPr lang="zh-CN" altLang="en-US" sz="400" dirty="0" smtClean="0"/>
              <a:t>虚拟硬件</a:t>
            </a:r>
            <a:r>
              <a:rPr lang="zh-CN" altLang="en-US" sz="400" dirty="0" smtClean="0">
                <a:latin typeface="Times" pitchFamily="18" charset="0"/>
              </a:rPr>
              <a:t>”</a:t>
            </a:r>
            <a:r>
              <a:rPr lang="zh-CN" altLang="en-US" sz="400" dirty="0" smtClean="0"/>
              <a:t>（虚拟网卡、</a:t>
            </a:r>
            <a:r>
              <a:rPr lang="en-US" altLang="zh-CN" sz="400" dirty="0" smtClean="0"/>
              <a:t>SCSI</a:t>
            </a:r>
            <a:r>
              <a:rPr lang="zh-CN" altLang="en-US" sz="400" dirty="0" smtClean="0"/>
              <a:t>卡，等等），以使它认为它是运行在自己的专用服务器上。</a:t>
            </a:r>
          </a:p>
          <a:p>
            <a:pPr>
              <a:lnSpc>
                <a:spcPct val="80000"/>
              </a:lnSpc>
            </a:pPr>
            <a:endParaRPr lang="zh-CN" altLang="en-US" sz="400" dirty="0" smtClean="0"/>
          </a:p>
          <a:p>
            <a:pPr>
              <a:lnSpc>
                <a:spcPct val="80000"/>
              </a:lnSpc>
              <a:spcBef>
                <a:spcPct val="35000"/>
              </a:spcBef>
              <a:buClr>
                <a:schemeClr val="tx2"/>
              </a:buClr>
              <a:buFontTx/>
              <a:buChar char="-"/>
            </a:pPr>
            <a:r>
              <a:rPr lang="zh-CN" altLang="en-US" sz="700" dirty="0" smtClean="0">
                <a:solidFill>
                  <a:srgbClr val="33679B"/>
                </a:solidFill>
              </a:rPr>
              <a:t>另一个主要功能是</a:t>
            </a:r>
            <a:r>
              <a:rPr lang="zh-CN" altLang="en-US" sz="700" b="1" dirty="0" smtClean="0">
                <a:solidFill>
                  <a:srgbClr val="33679B"/>
                </a:solidFill>
              </a:rPr>
              <a:t>隔离</a:t>
            </a:r>
            <a:r>
              <a:rPr lang="zh-CN" altLang="en-US" sz="700" dirty="0" smtClean="0">
                <a:solidFill>
                  <a:srgbClr val="33679B"/>
                </a:solidFill>
              </a:rPr>
              <a:t>。虚拟机以许多方式互相隔离：</a:t>
            </a:r>
          </a:p>
          <a:p>
            <a:pPr lvl="1">
              <a:lnSpc>
                <a:spcPct val="80000"/>
              </a:lnSpc>
              <a:spcBef>
                <a:spcPct val="35000"/>
              </a:spcBef>
              <a:buClr>
                <a:schemeClr val="tx2"/>
              </a:buClr>
              <a:buFontTx/>
              <a:buChar char="-"/>
            </a:pPr>
            <a:r>
              <a:rPr lang="zh-CN" altLang="en-US" sz="700" dirty="0" smtClean="0">
                <a:solidFill>
                  <a:srgbClr val="33679B"/>
                </a:solidFill>
              </a:rPr>
              <a:t>方式之一，一个虚拟机的崩溃或故障（例如，操作系统故障、应用程序崩溃、驱动程序故障，等等）不会影响同一服务器上的其它虚拟机</a:t>
            </a:r>
          </a:p>
          <a:p>
            <a:pPr lvl="1">
              <a:lnSpc>
                <a:spcPct val="80000"/>
              </a:lnSpc>
              <a:spcBef>
                <a:spcPct val="35000"/>
              </a:spcBef>
              <a:buClr>
                <a:schemeClr val="tx2"/>
              </a:buClr>
              <a:buFontTx/>
              <a:buChar char="-"/>
            </a:pPr>
            <a:r>
              <a:rPr lang="zh-CN" altLang="en-US" sz="700" dirty="0" smtClean="0">
                <a:solidFill>
                  <a:srgbClr val="33679B"/>
                </a:solidFill>
              </a:rPr>
              <a:t>一个虚拟机中的病毒、蠕虫等与其它虚拟机相隔离，就像每个虚拟机都位于单独的物理机器上一样</a:t>
            </a:r>
          </a:p>
          <a:p>
            <a:pPr lvl="1">
              <a:lnSpc>
                <a:spcPct val="80000"/>
              </a:lnSpc>
              <a:spcBef>
                <a:spcPct val="35000"/>
              </a:spcBef>
              <a:buClr>
                <a:schemeClr val="tx2"/>
              </a:buClr>
              <a:buFontTx/>
              <a:buChar char="-"/>
            </a:pPr>
            <a:r>
              <a:rPr lang="zh-CN" altLang="en-US" sz="700" dirty="0" smtClean="0">
                <a:solidFill>
                  <a:srgbClr val="33679B"/>
                </a:solidFill>
              </a:rPr>
              <a:t>在我们的高级服务器虚拟化产品中可以进行资源控制以提供性能隔离：您可以为每个虚拟机指定最小和最大资源使用量，以确保某个虚拟机不会占用所有的资源而使得同一系统中的其它虚拟机无资源可用</a:t>
            </a:r>
          </a:p>
          <a:p>
            <a:pPr>
              <a:lnSpc>
                <a:spcPct val="80000"/>
              </a:lnSpc>
              <a:spcBef>
                <a:spcPct val="35000"/>
              </a:spcBef>
              <a:buClr>
                <a:schemeClr val="tx2"/>
              </a:buClr>
              <a:buFontTx/>
              <a:buChar char="-"/>
            </a:pPr>
            <a:r>
              <a:rPr lang="zh-CN" altLang="en-US" sz="700" dirty="0" smtClean="0">
                <a:solidFill>
                  <a:srgbClr val="33679B"/>
                </a:solidFill>
              </a:rPr>
              <a:t>由于这种隔离，使得您可以在单一机器上同时运行多个负载</a:t>
            </a:r>
            <a:r>
              <a:rPr lang="en-US" altLang="zh-CN" sz="700" dirty="0" smtClean="0">
                <a:solidFill>
                  <a:srgbClr val="33679B"/>
                </a:solidFill>
              </a:rPr>
              <a:t>/</a:t>
            </a:r>
            <a:r>
              <a:rPr lang="zh-CN" altLang="en-US" sz="700" dirty="0" smtClean="0">
                <a:solidFill>
                  <a:srgbClr val="33679B"/>
                </a:solidFill>
              </a:rPr>
              <a:t>应用程序</a:t>
            </a:r>
            <a:r>
              <a:rPr lang="en-US" altLang="zh-CN" sz="700" dirty="0" smtClean="0">
                <a:solidFill>
                  <a:srgbClr val="33679B"/>
                </a:solidFill>
              </a:rPr>
              <a:t>/</a:t>
            </a:r>
            <a:r>
              <a:rPr lang="zh-CN" altLang="en-US" sz="700" dirty="0" smtClean="0">
                <a:solidFill>
                  <a:srgbClr val="33679B"/>
                </a:solidFill>
              </a:rPr>
              <a:t>操作系统，而不会出现我们刚才讨论传统 </a:t>
            </a:r>
            <a:r>
              <a:rPr lang="en-US" altLang="zh-CN" sz="700" dirty="0" smtClean="0">
                <a:solidFill>
                  <a:srgbClr val="33679B"/>
                </a:solidFill>
              </a:rPr>
              <a:t>x86 </a:t>
            </a:r>
            <a:r>
              <a:rPr lang="zh-CN" altLang="en-US" sz="700" dirty="0" smtClean="0">
                <a:solidFill>
                  <a:srgbClr val="33679B"/>
                </a:solidFill>
              </a:rPr>
              <a:t>服务器体系结构的局限性时所提到的那些问题（应用程序冲突、</a:t>
            </a:r>
            <a:r>
              <a:rPr lang="en-US" altLang="zh-CN" sz="700" dirty="0" smtClean="0">
                <a:solidFill>
                  <a:srgbClr val="33679B"/>
                </a:solidFill>
              </a:rPr>
              <a:t>DLL </a:t>
            </a:r>
            <a:r>
              <a:rPr lang="zh-CN" altLang="en-US" sz="700" dirty="0" smtClean="0">
                <a:solidFill>
                  <a:srgbClr val="33679B"/>
                </a:solidFill>
              </a:rPr>
              <a:t>冲突等等）。</a:t>
            </a:r>
          </a:p>
          <a:p>
            <a:pPr>
              <a:lnSpc>
                <a:spcPct val="80000"/>
              </a:lnSpc>
            </a:pPr>
            <a:endParaRPr lang="zh-CN" altLang="en-US" sz="400" dirty="0" smtClean="0"/>
          </a:p>
          <a:p>
            <a:pPr>
              <a:lnSpc>
                <a:spcPct val="80000"/>
              </a:lnSpc>
            </a:pPr>
            <a:r>
              <a:rPr lang="zh-CN" altLang="en-US" sz="400" dirty="0" smtClean="0"/>
              <a:t>虚拟机第三个重要功能为</a:t>
            </a:r>
            <a:r>
              <a:rPr lang="zh-CN" altLang="en-US" sz="400" b="1" dirty="0" smtClean="0"/>
              <a:t>封装</a:t>
            </a:r>
            <a:r>
              <a:rPr lang="zh-CN" altLang="en-US" sz="400" dirty="0" smtClean="0"/>
              <a:t>。</a:t>
            </a:r>
            <a:r>
              <a:rPr lang="zh-CN" altLang="en-US" sz="400" dirty="0" smtClean="0">
                <a:cs typeface="Times New Roman" pitchFamily="18" charset="0"/>
              </a:rPr>
              <a:t>封装意味着将整个虚拟机（硬件配置、</a:t>
            </a:r>
            <a:r>
              <a:rPr lang="en-US" altLang="zh-CN" sz="400" dirty="0" smtClean="0">
                <a:cs typeface="Times New Roman" pitchFamily="18" charset="0"/>
              </a:rPr>
              <a:t>BIOS </a:t>
            </a:r>
            <a:r>
              <a:rPr lang="zh-CN" altLang="en-US" sz="400" dirty="0" smtClean="0">
                <a:cs typeface="Times New Roman" pitchFamily="18" charset="0"/>
              </a:rPr>
              <a:t>配置、内存状态、磁盘状态、</a:t>
            </a:r>
            <a:r>
              <a:rPr lang="en-US" altLang="zh-CN" sz="400" dirty="0" smtClean="0">
                <a:cs typeface="Times New Roman" pitchFamily="18" charset="0"/>
              </a:rPr>
              <a:t>I/O </a:t>
            </a:r>
            <a:r>
              <a:rPr lang="zh-CN" altLang="en-US" sz="400" dirty="0" smtClean="0">
                <a:cs typeface="Times New Roman" pitchFamily="18" charset="0"/>
              </a:rPr>
              <a:t>设备状态、</a:t>
            </a:r>
            <a:r>
              <a:rPr lang="en-US" altLang="zh-CN" sz="400" dirty="0" smtClean="0">
                <a:cs typeface="Times New Roman" pitchFamily="18" charset="0"/>
              </a:rPr>
              <a:t>CPU </a:t>
            </a:r>
            <a:r>
              <a:rPr lang="zh-CN" altLang="en-US" sz="400" dirty="0" smtClean="0">
                <a:cs typeface="Times New Roman" pitchFamily="18" charset="0"/>
              </a:rPr>
              <a:t>状态）储存在独立于物理硬件的一小组文件中。这样，您只需复制几个文件就可以随时随地根据需要复制、保存和移动虚拟机。</a:t>
            </a:r>
          </a:p>
          <a:p>
            <a:pPr>
              <a:lnSpc>
                <a:spcPct val="80000"/>
              </a:lnSpc>
              <a:buFont typeface="Wingdings" pitchFamily="2" charset="2"/>
              <a:buChar char="§"/>
            </a:pPr>
            <a:endParaRPr lang="zh-CN" altLang="en-US" sz="400" dirty="0" smtClean="0">
              <a:cs typeface="Times New Roman" pitchFamily="18" charset="0"/>
            </a:endParaRPr>
          </a:p>
          <a:p>
            <a:pPr>
              <a:lnSpc>
                <a:spcPct val="80000"/>
              </a:lnSpc>
              <a:buFontTx/>
              <a:buChar char="-"/>
            </a:pPr>
            <a:r>
              <a:rPr lang="zh-CN" altLang="en-US" sz="400" dirty="0" smtClean="0"/>
              <a:t>而且虚拟机相对于硬件是独立的。因为虚拟机运行于虚拟化层之上，所以它们只能看到虚拟化层提供的虚拟硬件；此虚拟硬件也同样不必考虑物理服务器的情况；这样，虚拟机就可以在任何 </a:t>
            </a:r>
            <a:r>
              <a:rPr lang="en-US" altLang="zh-CN" sz="400" dirty="0" smtClean="0"/>
              <a:t>x86 </a:t>
            </a:r>
            <a:r>
              <a:rPr lang="zh-CN" altLang="en-US" sz="400" dirty="0" smtClean="0"/>
              <a:t>服务器（</a:t>
            </a:r>
            <a:r>
              <a:rPr lang="en-US" altLang="zh-CN" sz="400" dirty="0" smtClean="0"/>
              <a:t>IBM</a:t>
            </a:r>
            <a:r>
              <a:rPr lang="zh-CN" altLang="en-US" sz="400" dirty="0" smtClean="0"/>
              <a:t>、</a:t>
            </a:r>
            <a:r>
              <a:rPr lang="en-US" altLang="zh-CN" sz="400" dirty="0" smtClean="0"/>
              <a:t>Dell</a:t>
            </a:r>
            <a:r>
              <a:rPr lang="zh-CN" altLang="en-US" sz="400" dirty="0" smtClean="0"/>
              <a:t>、</a:t>
            </a:r>
            <a:r>
              <a:rPr lang="en-US" altLang="zh-CN" sz="400" dirty="0" smtClean="0"/>
              <a:t>HP</a:t>
            </a:r>
            <a:r>
              <a:rPr lang="zh-CN" altLang="en-US" sz="400" dirty="0" smtClean="0"/>
              <a:t>、</a:t>
            </a:r>
            <a:r>
              <a:rPr lang="en-US" altLang="zh-CN" sz="400" dirty="0" smtClean="0"/>
              <a:t>Xeon</a:t>
            </a:r>
            <a:r>
              <a:rPr lang="zh-CN" altLang="en-US" sz="400" dirty="0" smtClean="0"/>
              <a:t>、</a:t>
            </a:r>
            <a:r>
              <a:rPr lang="en-US" altLang="zh-CN" sz="400" dirty="0" err="1" smtClean="0"/>
              <a:t>Opteron</a:t>
            </a:r>
            <a:r>
              <a:rPr lang="zh-CN" altLang="en-US" sz="400" dirty="0" smtClean="0"/>
              <a:t>，等等）上运行而无需进行任何修改。这打破了操作系统和硬件以及应用程序和操作系统</a:t>
            </a:r>
            <a:r>
              <a:rPr lang="en-US" altLang="zh-CN" sz="400" dirty="0" smtClean="0"/>
              <a:t>/</a:t>
            </a:r>
            <a:r>
              <a:rPr lang="zh-CN" altLang="en-US" sz="400" dirty="0" smtClean="0"/>
              <a:t>硬件之间的约束，这些约束在前面我们讨论传统 </a:t>
            </a:r>
            <a:r>
              <a:rPr lang="en-US" altLang="zh-CN" sz="400" dirty="0" smtClean="0"/>
              <a:t>x86 </a:t>
            </a:r>
            <a:r>
              <a:rPr lang="zh-CN" altLang="en-US" sz="400" dirty="0" smtClean="0"/>
              <a:t>服务器体系结构的局限性时已经提到。</a:t>
            </a:r>
          </a:p>
          <a:p>
            <a:pPr>
              <a:lnSpc>
                <a:spcPct val="80000"/>
              </a:lnSpc>
              <a:buFont typeface="Wingdings" pitchFamily="2" charset="2"/>
              <a:buChar char="§"/>
            </a:pPr>
            <a:endParaRPr lang="zh-CN" altLang="en-US" sz="400" dirty="0" smtClean="0"/>
          </a:p>
          <a:p>
            <a:pPr>
              <a:lnSpc>
                <a:spcPct val="80000"/>
              </a:lnSpc>
              <a:buFont typeface="Wingdings" pitchFamily="2" charset="2"/>
              <a:buChar char="§"/>
            </a:pPr>
            <a:r>
              <a:rPr lang="zh-CN" altLang="en-US" sz="400" dirty="0" smtClean="0"/>
              <a:t>我们可以看到，这些功能对于在虚拟机中建立系统来说具有重大的意义。</a:t>
            </a:r>
          </a:p>
        </p:txBody>
      </p:sp>
    </p:spTree>
    <p:extLst>
      <p:ext uri="{BB962C8B-B14F-4D97-AF65-F5344CB8AC3E}">
        <p14:creationId xmlns:p14="http://schemas.microsoft.com/office/powerpoint/2010/main" val="2602569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DB587537-B440-4109-9E87-B840C24D39F3}" type="slidenum">
              <a:rPr lang="en-US" smtClean="0">
                <a:latin typeface="Arial" pitchFamily="34" charset="0"/>
                <a:cs typeface="Arial" pitchFamily="34" charset="0"/>
              </a:rPr>
              <a:pPr/>
              <a:t>7</a:t>
            </a:fld>
            <a:endParaRPr lang="en-US" smtClean="0">
              <a:latin typeface="Arial" pitchFamily="34" charset="0"/>
              <a:cs typeface="Arial" pitchFamily="34"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zh-CN" altLang="en-US" dirty="0" smtClean="0"/>
              <a:t>如上所述，</a:t>
            </a:r>
            <a:r>
              <a:rPr lang="en-US" altLang="zh-CN" dirty="0" smtClean="0"/>
              <a:t>VMware </a:t>
            </a:r>
            <a:r>
              <a:rPr lang="zh-CN" altLang="en-US" dirty="0" smtClean="0"/>
              <a:t>使命的第一要务是简化复杂性。</a:t>
            </a:r>
            <a:endParaRPr lang="en-US" dirty="0" smtClean="0"/>
          </a:p>
          <a:p>
            <a:pPr eaLnBrk="1" hangingPunct="1"/>
            <a:endParaRPr lang="en-US" dirty="0" smtClean="0"/>
          </a:p>
          <a:p>
            <a:pPr eaLnBrk="1" hangingPunct="1"/>
            <a:r>
              <a:rPr lang="zh-CN" altLang="en-US" baseline="0" dirty="0" smtClean="0"/>
              <a:t>简化 </a:t>
            </a:r>
            <a:r>
              <a:rPr lang="en-US" altLang="zh-CN" baseline="0" dirty="0" smtClean="0"/>
              <a:t>IT </a:t>
            </a:r>
            <a:r>
              <a:rPr lang="zh-CN" altLang="en-US" baseline="0" dirty="0" smtClean="0"/>
              <a:t>复杂性意味着要以不同的观点看待 </a:t>
            </a:r>
            <a:r>
              <a:rPr lang="en-US" altLang="zh-CN" baseline="0" dirty="0" smtClean="0"/>
              <a:t>IT </a:t>
            </a:r>
            <a:r>
              <a:rPr lang="zh-CN" altLang="en-US" baseline="0" dirty="0" smtClean="0"/>
              <a:t>基础架构。即一种不再基于分别管理各个分散的组件及其相互之间交互方式建立的观点。</a:t>
            </a:r>
            <a:r>
              <a:rPr lang="en-US" baseline="0" dirty="0" smtClean="0"/>
              <a:t>  </a:t>
            </a:r>
          </a:p>
          <a:p>
            <a:pPr eaLnBrk="1" hangingPunct="1"/>
            <a:r>
              <a:rPr lang="en-US" altLang="zh-CN" baseline="0" dirty="0" smtClean="0"/>
              <a:t>&lt;</a:t>
            </a:r>
            <a:r>
              <a:rPr lang="zh-CN" altLang="en-US" baseline="0" dirty="0" smtClean="0"/>
              <a:t>单击</a:t>
            </a:r>
            <a:r>
              <a:rPr lang="en-US" altLang="zh-CN" baseline="0" dirty="0" smtClean="0"/>
              <a:t>&gt;</a:t>
            </a:r>
            <a:endParaRPr lang="en-US" baseline="0" dirty="0" smtClean="0"/>
          </a:p>
          <a:p>
            <a:pPr eaLnBrk="1" hangingPunct="1"/>
            <a:r>
              <a:rPr lang="zh-CN" altLang="en-US" baseline="0" dirty="0" smtClean="0"/>
              <a:t>虚拟化对此跨出了第一步，它打破了软件和硬件基础架构之间的静态关系。  这使我们向降低复杂性迈出了第一步，将应用程序从物理硬件的束缚中解放了出来。</a:t>
            </a:r>
            <a:endParaRPr lang="en-US" baseline="0" dirty="0" smtClean="0"/>
          </a:p>
          <a:p>
            <a:pPr eaLnBrk="1" hangingPunct="1"/>
            <a:r>
              <a:rPr lang="en-US" altLang="zh-CN" baseline="0" dirty="0" smtClean="0"/>
              <a:t>&lt;</a:t>
            </a:r>
            <a:r>
              <a:rPr lang="zh-CN" altLang="en-US" baseline="0" dirty="0" smtClean="0"/>
              <a:t>单击</a:t>
            </a:r>
            <a:r>
              <a:rPr lang="en-US" altLang="zh-CN" baseline="0" dirty="0" smtClean="0"/>
              <a:t>&gt;</a:t>
            </a:r>
            <a:endParaRPr lang="en-US" baseline="0" dirty="0" smtClean="0"/>
          </a:p>
          <a:p>
            <a:pPr eaLnBrk="1" hangingPunct="1"/>
            <a:r>
              <a:rPr lang="zh-CN" altLang="en-US" baseline="0" dirty="0" smtClean="0"/>
              <a:t>但 </a:t>
            </a:r>
            <a:r>
              <a:rPr lang="en-US" altLang="zh-CN" baseline="0" dirty="0" smtClean="0"/>
              <a:t>VMware </a:t>
            </a:r>
            <a:r>
              <a:rPr lang="zh-CN" altLang="en-US" baseline="0" dirty="0" smtClean="0"/>
              <a:t>在池化方面的技术和方法得到了很大发展，池化是云计算体系结构的一项核心特征。通过将各种资源聚合到动态、灵活的资源池中，可以显著简化运营部署和管理的方法。</a:t>
            </a:r>
            <a:r>
              <a:rPr lang="en-US" i="0" baseline="0" dirty="0" smtClean="0"/>
              <a:t>  </a:t>
            </a:r>
          </a:p>
          <a:p>
            <a:pPr eaLnBrk="1" hangingPunct="1"/>
            <a:r>
              <a:rPr lang="en-US" altLang="zh-CN" i="0" baseline="0" dirty="0" smtClean="0"/>
              <a:t>&lt;</a:t>
            </a:r>
            <a:r>
              <a:rPr lang="zh-CN" altLang="en-US" i="0" baseline="0" dirty="0" smtClean="0"/>
              <a:t>单击</a:t>
            </a:r>
            <a:r>
              <a:rPr lang="en-US" altLang="zh-CN" i="0" baseline="0" dirty="0" smtClean="0"/>
              <a:t>&gt;……</a:t>
            </a:r>
            <a:r>
              <a:rPr lang="zh-CN" altLang="en-US" i="0" baseline="0" dirty="0" smtClean="0"/>
              <a:t>转到下一张幻灯片</a:t>
            </a:r>
            <a:r>
              <a:rPr lang="en-US" altLang="zh-CN" i="0" baseline="0" dirty="0" smtClean="0"/>
              <a:t>……</a:t>
            </a:r>
            <a:endParaRPr lang="en-US" baseline="0" dirty="0" smtClean="0"/>
          </a:p>
        </p:txBody>
      </p:sp>
    </p:spTree>
    <p:extLst>
      <p:ext uri="{BB962C8B-B14F-4D97-AF65-F5344CB8AC3E}">
        <p14:creationId xmlns:p14="http://schemas.microsoft.com/office/powerpoint/2010/main" val="1512219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44F5E96A-3018-4A23-92C9-A09AB5502D9D}" type="slidenum">
              <a:rPr lang="en-US" smtClean="0">
                <a:latin typeface="Arial" pitchFamily="34" charset="0"/>
                <a:cs typeface="Arial" pitchFamily="34" charset="0"/>
              </a:rPr>
              <a:pPr/>
              <a:t>8</a:t>
            </a:fld>
            <a:endParaRPr lang="en-US" smtClean="0">
              <a:latin typeface="Arial" pitchFamily="34" charset="0"/>
              <a:cs typeface="Arial" pitchFamily="34"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buFont typeface="Arial"/>
              <a:buNone/>
            </a:pPr>
            <a:r>
              <a:rPr lang="zh-CN" altLang="en-US" dirty="0" smtClean="0"/>
              <a:t>在此 </a:t>
            </a:r>
            <a:r>
              <a:rPr lang="en-US" altLang="zh-CN" dirty="0" smtClean="0"/>
              <a:t>IT </a:t>
            </a:r>
            <a:r>
              <a:rPr lang="zh-CN" altLang="en-US" dirty="0" smtClean="0"/>
              <a:t>基础架构方法中，关注重心将从计算机转移到更广泛、更全面的数据中心观点上。</a:t>
            </a:r>
            <a:r>
              <a:rPr lang="en-US" altLang="zh-CN" dirty="0" smtClean="0"/>
              <a:t>IT </a:t>
            </a:r>
            <a:r>
              <a:rPr lang="zh-CN" altLang="en-US" dirty="0" smtClean="0"/>
              <a:t>组织不再从单个计算机（服务器、存储、网络接口）的角度考虑问题，而是从能够动态添加或删除以及即时利用容量的角度考虑问题和进行管理。这进而使 </a:t>
            </a:r>
            <a:r>
              <a:rPr lang="en-US" altLang="zh-CN" dirty="0" smtClean="0"/>
              <a:t>IT </a:t>
            </a:r>
            <a:r>
              <a:rPr lang="zh-CN" altLang="en-US" dirty="0" smtClean="0"/>
              <a:t>组织能够关注应用程序和服务的交付，而不是底层基础架构。</a:t>
            </a:r>
            <a:endParaRPr lang="en-US" baseline="0" dirty="0" smtClean="0"/>
          </a:p>
          <a:p>
            <a:pPr eaLnBrk="1" hangingPunct="1">
              <a:buFont typeface="Arial"/>
              <a:buNone/>
            </a:pPr>
            <a:endParaRPr lang="en-US" baseline="0" dirty="0" smtClean="0"/>
          </a:p>
          <a:p>
            <a:pPr eaLnBrk="1" hangingPunct="1">
              <a:buFont typeface="Arial"/>
              <a:buNone/>
            </a:pPr>
            <a:r>
              <a:rPr lang="zh-CN" altLang="en-US" baseline="0" dirty="0" smtClean="0"/>
              <a:t>但是，为实现这一目标，必须让平台超越管理程序的概念，将其发展为涵盖数据中心各方面的能力。</a:t>
            </a:r>
            <a:r>
              <a:rPr lang="en-US" altLang="zh-CN" baseline="0" dirty="0" smtClean="0"/>
              <a:t>VMware </a:t>
            </a:r>
            <a:r>
              <a:rPr lang="zh-CN" altLang="en-US" baseline="0" dirty="0" smtClean="0"/>
              <a:t>在这方面具有独特优势（如 </a:t>
            </a:r>
            <a:r>
              <a:rPr lang="en-US" altLang="zh-CN" baseline="0" dirty="0" smtClean="0"/>
              <a:t>DRS</a:t>
            </a:r>
            <a:r>
              <a:rPr lang="zh-CN" altLang="en-US" baseline="0" dirty="0" smtClean="0"/>
              <a:t>、</a:t>
            </a:r>
            <a:r>
              <a:rPr lang="en-US" altLang="zh-CN" baseline="0" dirty="0" smtClean="0"/>
              <a:t>DPM</a:t>
            </a:r>
            <a:r>
              <a:rPr lang="zh-CN" altLang="en-US" baseline="0" dirty="0" smtClean="0"/>
              <a:t>、</a:t>
            </a:r>
            <a:r>
              <a:rPr lang="en-US" altLang="zh-CN" baseline="0" dirty="0" smtClean="0"/>
              <a:t>VM </a:t>
            </a:r>
            <a:r>
              <a:rPr lang="zh-CN" altLang="en-US" baseline="0" dirty="0" smtClean="0"/>
              <a:t>和 </a:t>
            </a:r>
            <a:r>
              <a:rPr lang="en-US" altLang="zh-CN" baseline="0" dirty="0" smtClean="0"/>
              <a:t>Storage </a:t>
            </a:r>
            <a:r>
              <a:rPr lang="en-US" altLang="zh-CN" baseline="0" dirty="0" err="1" smtClean="0"/>
              <a:t>vMotion</a:t>
            </a:r>
            <a:r>
              <a:rPr lang="en-US" altLang="zh-CN" baseline="0" dirty="0" smtClean="0"/>
              <a:t> </a:t>
            </a:r>
            <a:r>
              <a:rPr lang="zh-CN" altLang="en-US" baseline="0" dirty="0" smtClean="0"/>
              <a:t>功能、虚拟网络交换和虚拟安全区域），不断设定着更高的创新标准。以下是 </a:t>
            </a:r>
            <a:r>
              <a:rPr lang="en-US" altLang="zh-CN" baseline="0" dirty="0" smtClean="0"/>
              <a:t>VMware </a:t>
            </a:r>
            <a:r>
              <a:rPr lang="zh-CN" altLang="en-US" baseline="0" dirty="0" smtClean="0"/>
              <a:t>的市场领先的虚拟化平台 </a:t>
            </a:r>
            <a:r>
              <a:rPr lang="en-US" altLang="zh-CN" baseline="0" dirty="0" err="1" smtClean="0"/>
              <a:t>vSphere</a:t>
            </a:r>
            <a:r>
              <a:rPr lang="en-US" altLang="zh-CN" baseline="0" dirty="0" smtClean="0"/>
              <a:t> </a:t>
            </a:r>
            <a:r>
              <a:rPr lang="zh-CN" altLang="en-US" baseline="0" dirty="0" smtClean="0"/>
              <a:t>独有功能的示例，该平台将数据中心转变为灵活、富有弹性的计算中心。</a:t>
            </a:r>
            <a:r>
              <a:rPr lang="en-US" baseline="0" dirty="0" smtClean="0"/>
              <a:t> </a:t>
            </a:r>
            <a:endParaRPr lang="en-US" dirty="0" smtClean="0"/>
          </a:p>
        </p:txBody>
      </p:sp>
    </p:spTree>
    <p:extLst>
      <p:ext uri="{BB962C8B-B14F-4D97-AF65-F5344CB8AC3E}">
        <p14:creationId xmlns:p14="http://schemas.microsoft.com/office/powerpoint/2010/main" val="3906028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30ED41AE-736E-48F5-8701-1355F6D9E97A}" type="slidenum">
              <a:rPr lang="en-US" smtClean="0"/>
              <a:pPr>
                <a:defRPr/>
              </a:pPr>
              <a:t>9</a:t>
            </a:fld>
            <a:endParaRPr lang="en-US"/>
          </a:p>
        </p:txBody>
      </p:sp>
    </p:spTree>
    <p:extLst>
      <p:ext uri="{BB962C8B-B14F-4D97-AF65-F5344CB8AC3E}">
        <p14:creationId xmlns:p14="http://schemas.microsoft.com/office/powerpoint/2010/main" val="2176092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3.pn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3.png"/></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3.xml"/><Relationship Id="rId2" Type="http://schemas.openxmlformats.org/officeDocument/2006/relationships/image" Target="../media/image5.jpeg"/></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3.xml"/><Relationship Id="rId2" Type="http://schemas.openxmlformats.org/officeDocument/2006/relationships/image" Target="../media/image3.png"/></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eg"/></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4.xml"/><Relationship Id="rId2" Type="http://schemas.openxmlformats.org/officeDocument/2006/relationships/image" Target="../media/image5.jpeg"/></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4.xml"/><Relationship Id="rId2" Type="http://schemas.openxmlformats.org/officeDocument/2006/relationships/image" Target="../media/image3.png"/></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 Id="rId2" Type="http://schemas.openxmlformats.org/officeDocument/2006/relationships/image" Target="../media/image3.png"/></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5.xml"/><Relationship Id="rId2" Type="http://schemas.openxmlformats.org/officeDocument/2006/relationships/image" Target="../media/image2.jpeg"/></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5.xml"/><Relationship Id="rId2" Type="http://schemas.openxmlformats.org/officeDocument/2006/relationships/image" Target="../media/image3.png"/></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5.xml"/><Relationship Id="rId2" Type="http://schemas.openxmlformats.org/officeDocument/2006/relationships/image" Target="../media/image3.png"/></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6.xml"/><Relationship Id="rId2" Type="http://schemas.openxmlformats.org/officeDocument/2006/relationships/image" Target="../media/image2.jpeg"/></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6.xml"/><Relationship Id="rId2" Type="http://schemas.openxmlformats.org/officeDocument/2006/relationships/image" Target="../media/image3.png"/></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6.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7.xml"/><Relationship Id="rId2" Type="http://schemas.openxmlformats.org/officeDocument/2006/relationships/image" Target="../media/image5.jpeg"/></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7.xml"/><Relationship Id="rId2" Type="http://schemas.openxmlformats.org/officeDocument/2006/relationships/image" Target="../media/image12.png"/></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7.xml"/><Relationship Id="rId2" Type="http://schemas.openxmlformats.org/officeDocument/2006/relationships/image" Target="../media/image12.png"/></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8.xml"/><Relationship Id="rId2" Type="http://schemas.openxmlformats.org/officeDocument/2006/relationships/image" Target="../media/image5.jpeg"/></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8.xml"/><Relationship Id="rId2" Type="http://schemas.openxmlformats.org/officeDocument/2006/relationships/image" Target="../media/image12.png"/></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8.xml"/><Relationship Id="rId2" Type="http://schemas.openxmlformats.org/officeDocument/2006/relationships/image" Target="../media/image1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9.xml"/><Relationship Id="rId2" Type="http://schemas.openxmlformats.org/officeDocument/2006/relationships/image" Target="../media/image5.jpeg"/></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9.xml"/><Relationship Id="rId2" Type="http://schemas.openxmlformats.org/officeDocument/2006/relationships/image" Target="../media/image12.png"/></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9.xml"/><Relationship Id="rId2" Type="http://schemas.openxmlformats.org/officeDocument/2006/relationships/image" Target="../media/image12.png"/></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20.xml"/><Relationship Id="rId2" Type="http://schemas.openxmlformats.org/officeDocument/2006/relationships/image" Target="../media/image5.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20.xml"/><Relationship Id="rId2" Type="http://schemas.openxmlformats.org/officeDocument/2006/relationships/image" Target="../media/image12.png"/></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20.xml"/><Relationship Id="rId2" Type="http://schemas.openxmlformats.org/officeDocument/2006/relationships/image" Target="../media/image12.png"/></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21.xml"/><Relationship Id="rId2" Type="http://schemas.openxmlformats.org/officeDocument/2006/relationships/image" Target="../media/image5.jpeg"/></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21.xml"/><Relationship Id="rId2"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jpeg"/></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21.xml"/><Relationship Id="rId2" Type="http://schemas.openxmlformats.org/officeDocument/2006/relationships/image" Target="../media/image3.png"/></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22.xml"/><Relationship Id="rId2" Type="http://schemas.openxmlformats.org/officeDocument/2006/relationships/image" Target="../media/image5.jpeg"/></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22.xml"/><Relationship Id="rId2" Type="http://schemas.openxmlformats.org/officeDocument/2006/relationships/image" Target="../media/image3.png"/></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22.xml"/><Relationship Id="rId2" Type="http://schemas.openxmlformats.org/officeDocument/2006/relationships/image" Target="../media/image3.png"/></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23.xml"/><Relationship Id="rId2" Type="http://schemas.openxmlformats.org/officeDocument/2006/relationships/image" Target="../media/image5.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23.xml"/><Relationship Id="rId2" Type="http://schemas.openxmlformats.org/officeDocument/2006/relationships/image" Target="../media/image3.png"/></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23.xml"/><Relationship Id="rId2" Type="http://schemas.openxmlformats.org/officeDocument/2006/relationships/image" Target="../media/image3.png"/></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24.xml"/><Relationship Id="rId2" Type="http://schemas.openxmlformats.org/officeDocument/2006/relationships/image" Target="../media/image5.jpeg"/></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24.xml"/><Relationship Id="rId2" Type="http://schemas.openxmlformats.org/officeDocument/2006/relationships/image" Target="../media/image3.png"/></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24.xml"/><Relationship Id="rId2" Type="http://schemas.openxmlformats.org/officeDocument/2006/relationships/image" Target="../media/image3.png"/></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5.xml"/><Relationship Id="rId2" Type="http://schemas.openxmlformats.org/officeDocument/2006/relationships/image" Target="../media/image5.jpeg"/></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5.xml"/><Relationship Id="rId2" Type="http://schemas.openxmlformats.org/officeDocument/2006/relationships/image" Target="../media/image3.png"/></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5.xml"/><Relationship Id="rId2" Type="http://schemas.openxmlformats.org/officeDocument/2006/relationships/image" Target="../media/image3.png"/></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jpe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jpe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7.jpe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8.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8.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0.jpe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1.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1.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5.jpe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3.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3.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5.jpe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3.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3.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5.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3.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3.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5.jpe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3.pn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3.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5.jpe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0">
          <a:blip r:embed="rId2" cstate="screen"/>
          <a:srcRect/>
          <a:stretch>
            <a:fillRect/>
          </a:stretch>
        </a:blip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ctrTitle"/>
          </p:nvPr>
        </p:nvSpPr>
        <p:spPr>
          <a:xfrm>
            <a:off x="457200" y="330200"/>
            <a:ext cx="8382000" cy="533400"/>
          </a:xfrm>
        </p:spPr>
        <p:txBody>
          <a:bodyPr anchor="t"/>
          <a:lstStyle>
            <a:lvl1pPr>
              <a:defRPr sz="3000">
                <a:solidFill>
                  <a:srgbClr val="003D79"/>
                </a:solidFill>
              </a:defRPr>
            </a:lvl1pPr>
          </a:lstStyle>
          <a:p>
            <a:r>
              <a:rPr lang="en-US" dirty="0"/>
              <a:t>Click to edit Master title style</a:t>
            </a:r>
          </a:p>
        </p:txBody>
      </p:sp>
      <p:sp>
        <p:nvSpPr>
          <p:cNvPr id="71683" name="Rectangle 3"/>
          <p:cNvSpPr>
            <a:spLocks noGrp="1" noChangeArrowheads="1"/>
          </p:cNvSpPr>
          <p:nvPr>
            <p:ph type="subTitle" idx="1"/>
          </p:nvPr>
        </p:nvSpPr>
        <p:spPr>
          <a:xfrm>
            <a:off x="400050" y="1095375"/>
            <a:ext cx="8382000" cy="1295400"/>
          </a:xfrm>
        </p:spPr>
        <p:txBody>
          <a:bodyPr/>
          <a:lstStyle>
            <a:lvl1pPr>
              <a:defRPr sz="1800" b="0" i="1"/>
            </a:lvl1pPr>
          </a:lstStyle>
          <a:p>
            <a:r>
              <a:rPr lang="en-US" dirty="0"/>
              <a:t>Click to edit Master subtitle style</a:t>
            </a:r>
          </a:p>
        </p:txBody>
      </p:sp>
      <p:sp>
        <p:nvSpPr>
          <p:cNvPr id="4" name="Rectangle 4"/>
          <p:cNvSpPr>
            <a:spLocks noGrp="1" noChangeArrowheads="1"/>
          </p:cNvSpPr>
          <p:nvPr>
            <p:ph type="dt" sz="quarter" idx="10"/>
          </p:nvPr>
        </p:nvSpPr>
        <p:spPr bwMode="white">
          <a:xfrm>
            <a:off x="381000" y="6381750"/>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eaLnBrk="0" hangingPunct="0">
              <a:spcAft>
                <a:spcPct val="0"/>
              </a:spcAft>
              <a:defRPr sz="1200" b="1">
                <a:solidFill>
                  <a:srgbClr val="FFFFFF"/>
                </a:solidFill>
              </a:defRPr>
            </a:lvl1pPr>
          </a:lstStyle>
          <a:p>
            <a:pPr>
              <a:defRPr/>
            </a:pPr>
            <a:r>
              <a:rPr lang="en-US" dirty="0" smtClean="0"/>
              <a:t>Confidential</a:t>
            </a:r>
            <a:endParaRPr lang="en-US" dirty="0"/>
          </a:p>
        </p:txBody>
      </p:sp>
      <p:sp>
        <p:nvSpPr>
          <p:cNvPr id="5" name="TextBox 4"/>
          <p:cNvSpPr txBox="1"/>
          <p:nvPr userDrawn="1"/>
        </p:nvSpPr>
        <p:spPr bwMode="gray">
          <a:xfrm>
            <a:off x="6524625" y="6696045"/>
            <a:ext cx="2343150" cy="184666"/>
          </a:xfrm>
          <a:prstGeom prst="rect">
            <a:avLst/>
          </a:prstGeom>
          <a:noFill/>
        </p:spPr>
        <p:txBody>
          <a:bodyPr wrap="square" rtlCol="0">
            <a:spAutoFit/>
          </a:bodyPr>
          <a:lstStyle/>
          <a:p>
            <a:pPr algn="r"/>
            <a:r>
              <a:rPr lang="en-US" sz="600" dirty="0" smtClean="0">
                <a:solidFill>
                  <a:schemeClr val="bg2">
                    <a:lumMod val="75000"/>
                  </a:schemeClr>
                </a:solidFill>
              </a:rPr>
              <a:t>© 2009 VMware Inc. All rights reserved</a:t>
            </a:r>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fourObj">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a:xfrm>
            <a:off x="981075" y="595313"/>
            <a:ext cx="4291013" cy="403225"/>
          </a:xfrm>
        </p:spPr>
        <p:txBody>
          <a:bodyPr/>
          <a:lstStyle/>
          <a:p>
            <a:r>
              <a:rPr lang="zh-CN" altLang="en-US" smtClean="0"/>
              <a:t>单击此处编辑母版标题样式</a:t>
            </a:r>
            <a:endParaRPr lang="zh-CN" altLang="en-US"/>
          </a:p>
        </p:txBody>
      </p:sp>
      <p:sp>
        <p:nvSpPr>
          <p:cNvPr id="3" name="内容占位符 2"/>
          <p:cNvSpPr>
            <a:spLocks noGrp="1"/>
          </p:cNvSpPr>
          <p:nvPr>
            <p:ph sz="quarter" idx="1"/>
          </p:nvPr>
        </p:nvSpPr>
        <p:spPr>
          <a:xfrm>
            <a:off x="938213" y="1295400"/>
            <a:ext cx="3797300" cy="2209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887913" y="1295400"/>
            <a:ext cx="3798887" cy="2209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938213" y="3657600"/>
            <a:ext cx="3797300" cy="2209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内容占位符 5"/>
          <p:cNvSpPr>
            <a:spLocks noGrp="1"/>
          </p:cNvSpPr>
          <p:nvPr>
            <p:ph sz="quarter" idx="4"/>
          </p:nvPr>
        </p:nvSpPr>
        <p:spPr>
          <a:xfrm>
            <a:off x="4887913" y="3657600"/>
            <a:ext cx="3798887" cy="2209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xmlns:p14="http://schemas.microsoft.com/office/powerpoint/2010/main">
    <p:strips dir="rd"/>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49808" y="784226"/>
            <a:ext cx="7722870" cy="1079626"/>
          </a:xfrm>
        </p:spPr>
        <p:txBody>
          <a:bodyPr anchor="b"/>
          <a:lstStyle>
            <a:lvl1pPr algn="l">
              <a:defRPr sz="3000">
                <a:solidFill>
                  <a:srgbClr val="003D79"/>
                </a:solidFill>
              </a:defRPr>
            </a:lvl1pPr>
          </a:lstStyle>
          <a:p>
            <a:r>
              <a:rPr lang="en-US" dirty="0" smtClean="0"/>
              <a:t>Agenda</a:t>
            </a:r>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dirty="0">
              <a:solidFill>
                <a:srgbClr val="333333"/>
              </a:solidFill>
            </a:endParaRPr>
          </a:p>
        </p:txBody>
      </p:sp>
      <p:pic>
        <p:nvPicPr>
          <p:cNvPr id="6" name="Picture 2"/>
          <p:cNvPicPr>
            <a:picLocks noChangeAspect="1" noChangeArrowheads="1"/>
          </p:cNvPicPr>
          <p:nvPr userDrawn="1"/>
        </p:nvPicPr>
        <p:blipFill>
          <a:blip r:embed="rId2" cstate="print"/>
          <a:srcRect/>
          <a:stretch>
            <a:fillRect/>
          </a:stretch>
        </p:blipFill>
        <p:spPr bwMode="auto">
          <a:xfrm>
            <a:off x="139700" y="312279"/>
            <a:ext cx="8858250" cy="419241"/>
          </a:xfrm>
          <a:prstGeom prst="rect">
            <a:avLst/>
          </a:prstGeom>
          <a:noFill/>
          <a:ln w="9525">
            <a:noFill/>
            <a:miter lim="800000"/>
            <a:headEnd/>
            <a:tailEnd/>
          </a:ln>
          <a:effectLst/>
        </p:spPr>
      </p:pic>
      <p:sp>
        <p:nvSpPr>
          <p:cNvPr id="8" name="Text Placeholder 7"/>
          <p:cNvSpPr>
            <a:spLocks noGrp="1"/>
          </p:cNvSpPr>
          <p:nvPr>
            <p:ph type="body" sz="quarter" idx="12"/>
          </p:nvPr>
        </p:nvSpPr>
        <p:spPr>
          <a:xfrm>
            <a:off x="727710" y="2210435"/>
            <a:ext cx="7592568" cy="3748405"/>
          </a:xfrm>
        </p:spPr>
        <p:txBody>
          <a:bodyPr/>
          <a:lstStyle>
            <a:lvl1pPr marL="182880">
              <a:buFont typeface="Wingdings" pitchFamily="2" charset="2"/>
              <a:buChar cha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1724143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2" name="Title 1"/>
          <p:cNvSpPr>
            <a:spLocks noGrp="1"/>
          </p:cNvSpPr>
          <p:nvPr>
            <p:ph type="title"/>
          </p:nvPr>
        </p:nvSpPr>
        <p:spPr>
          <a:xfrm>
            <a:off x="937260" y="2162174"/>
            <a:ext cx="7254240" cy="1241425"/>
          </a:xfrm>
        </p:spPr>
        <p:txBody>
          <a:bodyPr anchor="b"/>
          <a:lstStyle>
            <a:lvl1pPr algn="ctr">
              <a:defRPr sz="3000">
                <a:solidFill>
                  <a:srgbClr val="003D79"/>
                </a:solidFill>
              </a:defRPr>
            </a:lvl1pPr>
          </a:lstStyle>
          <a:p>
            <a:r>
              <a:rPr lang="en-US" dirty="0" smtClean="0"/>
              <a:t>Click to edit Master title style</a:t>
            </a:r>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dirty="0">
              <a:solidFill>
                <a:srgbClr val="333333"/>
              </a:solidFill>
            </a:endParaRPr>
          </a:p>
        </p:txBody>
      </p:sp>
      <p:pic>
        <p:nvPicPr>
          <p:cNvPr id="6" name="Picture 2"/>
          <p:cNvPicPr>
            <a:picLocks noChangeAspect="1" noChangeArrowheads="1"/>
          </p:cNvPicPr>
          <p:nvPr userDrawn="1"/>
        </p:nvPicPr>
        <p:blipFill>
          <a:blip r:embed="rId2" cstate="print"/>
          <a:srcRect/>
          <a:stretch>
            <a:fillRect/>
          </a:stretch>
        </p:blipFill>
        <p:spPr bwMode="auto">
          <a:xfrm>
            <a:off x="139700" y="312279"/>
            <a:ext cx="8858250" cy="419241"/>
          </a:xfrm>
          <a:prstGeom prst="rect">
            <a:avLst/>
          </a:prstGeom>
          <a:noFill/>
          <a:ln w="9525">
            <a:noFill/>
            <a:miter lim="800000"/>
            <a:headEnd/>
            <a:tailEnd/>
          </a:ln>
          <a:effectLst/>
        </p:spPr>
      </p:pic>
      <p:sp>
        <p:nvSpPr>
          <p:cNvPr id="8" name="Text Placeholder 7"/>
          <p:cNvSpPr>
            <a:spLocks noGrp="1"/>
          </p:cNvSpPr>
          <p:nvPr>
            <p:ph type="body" sz="quarter" idx="12"/>
          </p:nvPr>
        </p:nvSpPr>
        <p:spPr>
          <a:xfrm>
            <a:off x="923925" y="3486150"/>
            <a:ext cx="7267575" cy="628650"/>
          </a:xfrm>
        </p:spPr>
        <p:txBody>
          <a:bodyPr/>
          <a:lstStyle>
            <a:lvl1pPr algn="ctr">
              <a:lnSpc>
                <a:spcPct val="100000"/>
              </a:lnSpc>
              <a:spcBef>
                <a:spcPts val="0"/>
              </a:spcBef>
              <a:buFont typeface="Arial" pitchFamily="34" charset="0"/>
              <a:buNone/>
              <a:defRPr b="0"/>
            </a:lvl1pPr>
          </a:lstStyle>
          <a:p>
            <a:pPr lvl="0"/>
            <a:r>
              <a:rPr lang="en-US" dirty="0" smtClean="0"/>
              <a:t>Click to edit Master text style</a:t>
            </a:r>
          </a:p>
        </p:txBody>
      </p:sp>
    </p:spTree>
    <p:extLst>
      <p:ext uri="{BB962C8B-B14F-4D97-AF65-F5344CB8AC3E}">
        <p14:creationId xmlns:p14="http://schemas.microsoft.com/office/powerpoint/2010/main" val="348125937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61950" y="784225"/>
            <a:ext cx="4038600" cy="5006975"/>
          </a:xfrm>
        </p:spPr>
        <p:txBody>
          <a:bodyPr/>
          <a:lstStyle>
            <a:lvl1pPr marL="233363" indent="-233363">
              <a:buFont typeface="Wingdings" pitchFamily="2" charset="2"/>
              <a:buChar cha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784225"/>
            <a:ext cx="4038600" cy="5006975"/>
          </a:xfrm>
        </p:spPr>
        <p:txBody>
          <a:bodyPr/>
          <a:lstStyle>
            <a:lvl1pPr marL="233363" indent="-233363">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9"/>
          <p:cNvSpPr>
            <a:spLocks noGrp="1" noChangeArrowheads="1"/>
          </p:cNvSpPr>
          <p:nvPr>
            <p:ph type="ftr" sz="quarter" idx="11"/>
          </p:nvPr>
        </p:nvSpPr>
        <p:spPr>
          <a:ln/>
        </p:spPr>
        <p:txBody>
          <a:bodyPr/>
          <a:lstStyle>
            <a:lvl1pPr>
              <a:defRPr/>
            </a:lvl1pPr>
          </a:lstStyle>
          <a:p>
            <a:pPr>
              <a:defRPr/>
            </a:pPr>
            <a:endParaRPr lang="en-US" dirty="0">
              <a:solidFill>
                <a:srgbClr val="333333"/>
              </a:solidFill>
            </a:endParaRPr>
          </a:p>
        </p:txBody>
      </p:sp>
    </p:spTree>
    <p:extLst>
      <p:ext uri="{BB962C8B-B14F-4D97-AF65-F5344CB8AC3E}">
        <p14:creationId xmlns:p14="http://schemas.microsoft.com/office/powerpoint/2010/main" val="65942458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18288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9090018"/>
      </p:ext>
    </p:extLst>
  </p:cSld>
  <p:clrMapOvr>
    <a:masterClrMapping/>
  </p:clrMapOvr>
  <p:transition xmlns:p14="http://schemas.microsoft.com/office/powerpoint/2010/main">
    <p:strips dir="rd"/>
  </p:transition>
  <p:hf hdr="0" ftr="0"/>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1 SINGLE">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703857" y="355600"/>
            <a:ext cx="7589520" cy="5897880"/>
          </a:xfrm>
        </p:spPr>
        <p:txBody>
          <a:bodyPr/>
          <a:lstStyle/>
          <a:p>
            <a:pPr lvl="0"/>
            <a:r>
              <a:rPr lang="zh-CN" altLang="en-US" smtClean="0"/>
              <a:t>单击此处编辑母版文本样式</a:t>
            </a:r>
            <a:endParaRPr lang="en-US" dirty="0" smtClean="0"/>
          </a:p>
          <a:p>
            <a:pPr lvl="1"/>
            <a:r>
              <a:rPr lang="zh-CN" altLang="en-US" smtClean="0"/>
              <a:t>第二级</a:t>
            </a:r>
            <a:endParaRPr lang="en-US" dirty="0" smtClean="0"/>
          </a:p>
          <a:p>
            <a:pPr lvl="2"/>
            <a:r>
              <a:rPr lang="zh-CN" altLang="en-US" smtClean="0"/>
              <a:t>第三级</a:t>
            </a:r>
            <a:endParaRPr lang="en-US" dirty="0" smtClean="0"/>
          </a:p>
          <a:p>
            <a:pPr lvl="3"/>
            <a:r>
              <a:rPr lang="zh-CN" altLang="en-US" smtClean="0"/>
              <a:t>第四级</a:t>
            </a:r>
            <a:endParaRPr lang="en-US" dirty="0" smtClean="0"/>
          </a:p>
          <a:p>
            <a:pPr lvl="4"/>
            <a:r>
              <a:rPr lang="zh-CN" altLang="en-US" smtClean="0"/>
              <a:t>第五级</a:t>
            </a:r>
            <a:endParaRPr lang="en-US" dirty="0"/>
          </a:p>
        </p:txBody>
      </p:sp>
    </p:spTree>
    <p:extLst>
      <p:ext uri="{BB962C8B-B14F-4D97-AF65-F5344CB8AC3E}">
        <p14:creationId xmlns:p14="http://schemas.microsoft.com/office/powerpoint/2010/main" val="643173198"/>
      </p:ext>
    </p:extLst>
  </p:cSld>
  <p:clrMapOvr>
    <a:masterClrMapping/>
  </p:clrMapOvr>
  <p:transition xmlns:p14="http://schemas.microsoft.com/office/powerpoint/2010/mai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ctrTitle"/>
          </p:nvPr>
        </p:nvSpPr>
        <p:spPr>
          <a:xfrm>
            <a:off x="402336" y="330200"/>
            <a:ext cx="8436864" cy="533400"/>
          </a:xfrm>
        </p:spPr>
        <p:txBody>
          <a:bodyPr anchor="t"/>
          <a:lstStyle>
            <a:lvl1pPr>
              <a:defRPr sz="3000">
                <a:solidFill>
                  <a:srgbClr val="003D79"/>
                </a:solidFill>
              </a:defRPr>
            </a:lvl1pPr>
          </a:lstStyle>
          <a:p>
            <a:r>
              <a:rPr lang="en-US" dirty="0"/>
              <a:t>Click to edit Master title style</a:t>
            </a:r>
          </a:p>
        </p:txBody>
      </p:sp>
      <p:sp>
        <p:nvSpPr>
          <p:cNvPr id="71683" name="Rectangle 3"/>
          <p:cNvSpPr>
            <a:spLocks noGrp="1" noChangeArrowheads="1"/>
          </p:cNvSpPr>
          <p:nvPr>
            <p:ph type="subTitle" idx="1"/>
          </p:nvPr>
        </p:nvSpPr>
        <p:spPr>
          <a:xfrm>
            <a:off x="400050" y="1095375"/>
            <a:ext cx="8382000" cy="1295400"/>
          </a:xfrm>
        </p:spPr>
        <p:txBody>
          <a:bodyPr/>
          <a:lstStyle>
            <a:lvl1pPr>
              <a:buFont typeface="Arial" pitchFamily="34" charset="0"/>
              <a:buNone/>
              <a:defRPr sz="1800" b="0" i="1"/>
            </a:lvl1pPr>
          </a:lstStyle>
          <a:p>
            <a:r>
              <a:rPr lang="en-US" dirty="0"/>
              <a:t>Click to edit Master subtitle style</a:t>
            </a:r>
          </a:p>
        </p:txBody>
      </p:sp>
      <p:sp>
        <p:nvSpPr>
          <p:cNvPr id="5" name="TextBox 4"/>
          <p:cNvSpPr txBox="1"/>
          <p:nvPr userDrawn="1"/>
        </p:nvSpPr>
        <p:spPr bwMode="gray">
          <a:xfrm>
            <a:off x="6729169" y="6696045"/>
            <a:ext cx="2343150" cy="184666"/>
          </a:xfrm>
          <a:prstGeom prst="rect">
            <a:avLst/>
          </a:prstGeom>
          <a:noFill/>
        </p:spPr>
        <p:txBody>
          <a:bodyPr wrap="square" rtlCol="0">
            <a:spAutoFit/>
          </a:bodyPr>
          <a:lstStyle/>
          <a:p>
            <a:pPr algn="r"/>
            <a:r>
              <a:rPr lang="en-US" altLang="zh-CN" sz="600" dirty="0" smtClean="0">
                <a:solidFill>
                  <a:srgbClr val="C0C0C0">
                    <a:lumMod val="75000"/>
                  </a:srgbClr>
                </a:solidFill>
              </a:rPr>
              <a:t>© 2011 VMware Inc. </a:t>
            </a:r>
            <a:r>
              <a:rPr lang="zh-CN" altLang="en-US" sz="600" dirty="0" smtClean="0">
                <a:solidFill>
                  <a:srgbClr val="C0C0C0">
                    <a:lumMod val="75000"/>
                  </a:srgbClr>
                </a:solidFill>
                <a:latin typeface="黑体" pitchFamily="2" charset="-122"/>
                <a:ea typeface="黑体" pitchFamily="2" charset="-122"/>
              </a:rPr>
              <a:t>保留所有权利</a:t>
            </a:r>
          </a:p>
        </p:txBody>
      </p:sp>
      <p:sp>
        <p:nvSpPr>
          <p:cNvPr id="7" name="Rectangle 4"/>
          <p:cNvSpPr txBox="1">
            <a:spLocks noChangeArrowheads="1"/>
          </p:cNvSpPr>
          <p:nvPr userDrawn="1"/>
        </p:nvSpPr>
        <p:spPr bwMode="white">
          <a:xfrm>
            <a:off x="224584" y="6393782"/>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eaLnBrk="0" hangingPunct="0">
              <a:spcAft>
                <a:spcPct val="0"/>
              </a:spcAft>
              <a:defRPr sz="1200" b="1">
                <a:solidFill>
                  <a:srgbClr val="FFFFFF"/>
                </a:solidFill>
              </a:defRPr>
            </a:lvl1pPr>
          </a:lstStyle>
          <a:p>
            <a:pPr>
              <a:defRPr/>
            </a:pPr>
            <a:r>
              <a:rPr lang="zh-CN" altLang="en-US" dirty="0" smtClean="0">
                <a:ea typeface="黑体" pitchFamily="2" charset="-122"/>
              </a:rPr>
              <a:t>保密资料</a:t>
            </a:r>
            <a:endParaRPr lang="en-US" dirty="0">
              <a:ea typeface="黑体" pitchFamily="2" charset="-122"/>
            </a:endParaRPr>
          </a:p>
        </p:txBody>
      </p:sp>
    </p:spTree>
    <p:extLst>
      <p:ext uri="{BB962C8B-B14F-4D97-AF65-F5344CB8AC3E}">
        <p14:creationId xmlns:p14="http://schemas.microsoft.com/office/powerpoint/2010/main" val="2597925728"/>
      </p:ext>
    </p:extLst>
  </p:cSld>
  <p:clrMapOvr>
    <a:overrideClrMapping bg1="lt1" tx1="dk1" bg2="lt2" tx2="dk2" accent1="accent1" accent2="accent2" accent3="accent3" accent4="accent4" accent5="accent5" accent6="accent6" hlink="hlink" folHlink="folHlink"/>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pPr>
              <a:defRPr/>
            </a:pPr>
            <a:endParaRPr lang="en-US" dirty="0">
              <a:solidFill>
                <a:srgbClr val="333333"/>
              </a:solidFill>
            </a:endParaRPr>
          </a:p>
        </p:txBody>
      </p:sp>
      <p:sp>
        <p:nvSpPr>
          <p:cNvPr id="7" name="Text Placeholder 6"/>
          <p:cNvSpPr>
            <a:spLocks noGrp="1"/>
          </p:cNvSpPr>
          <p:nvPr>
            <p:ph type="body" sz="quarter" idx="13"/>
          </p:nvPr>
        </p:nvSpPr>
        <p:spPr>
          <a:xfrm>
            <a:off x="352425" y="786384"/>
            <a:ext cx="8385048" cy="5010912"/>
          </a:xfrm>
        </p:spPr>
        <p:txBody>
          <a:bodyPr/>
          <a:lstStyle>
            <a:lvl1pPr marL="233363" indent="-233363">
              <a:buSzPct val="115000"/>
              <a:buFont typeface="Wingdings" pitchFamily="2" charset="2"/>
              <a:buChar char="§"/>
              <a:defRPr/>
            </a:lvl1pPr>
            <a:lvl2pPr>
              <a:buSzPct val="110000"/>
              <a:buFont typeface="Arial" pitchFamily="34" charset="0"/>
              <a:buChar char="•"/>
              <a:defRPr/>
            </a:lvl2pPr>
            <a:lvl3pPr>
              <a:buSzPct val="110000"/>
              <a:buFont typeface="Arial" pitchFamily="34" charset="0"/>
              <a:buChar char="•"/>
              <a:defRPr/>
            </a:lvl3pPr>
            <a:lvl4pPr>
              <a:buSzPct val="110000"/>
              <a:buFont typeface="Arial" pitchFamily="34" charset="0"/>
              <a:buChar char="•"/>
              <a:defRPr/>
            </a:lvl4pPr>
            <a:lvl5pPr>
              <a:buSzPct val="110000"/>
              <a:buFont typeface="Arial" pitchFamily="34" charset="0"/>
              <a:buChar char="•"/>
              <a:defRPr/>
            </a:lvl5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6606533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dirty="0">
              <a:solidFill>
                <a:srgbClr val="333333"/>
              </a:solidFill>
            </a:endParaRPr>
          </a:p>
        </p:txBody>
      </p:sp>
    </p:spTree>
    <p:extLst>
      <p:ext uri="{BB962C8B-B14F-4D97-AF65-F5344CB8AC3E}">
        <p14:creationId xmlns:p14="http://schemas.microsoft.com/office/powerpoint/2010/main" val="294317445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49808" y="784226"/>
            <a:ext cx="7722870" cy="1079626"/>
          </a:xfrm>
        </p:spPr>
        <p:txBody>
          <a:bodyPr anchor="b"/>
          <a:lstStyle>
            <a:lvl1pPr algn="l">
              <a:defRPr sz="3000">
                <a:solidFill>
                  <a:srgbClr val="003D79"/>
                </a:solidFill>
              </a:defRPr>
            </a:lvl1pPr>
          </a:lstStyle>
          <a:p>
            <a:r>
              <a:rPr lang="en-US" dirty="0" smtClean="0"/>
              <a:t>Agenda</a:t>
            </a:r>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dirty="0">
              <a:solidFill>
                <a:srgbClr val="333333"/>
              </a:solidFill>
            </a:endParaRPr>
          </a:p>
        </p:txBody>
      </p:sp>
      <p:pic>
        <p:nvPicPr>
          <p:cNvPr id="6" name="Picture 2"/>
          <p:cNvPicPr>
            <a:picLocks noChangeAspect="1" noChangeArrowheads="1"/>
          </p:cNvPicPr>
          <p:nvPr userDrawn="1"/>
        </p:nvPicPr>
        <p:blipFill>
          <a:blip r:embed="rId2" cstate="print"/>
          <a:srcRect/>
          <a:stretch>
            <a:fillRect/>
          </a:stretch>
        </p:blipFill>
        <p:spPr bwMode="auto">
          <a:xfrm>
            <a:off x="139700" y="312279"/>
            <a:ext cx="8858250" cy="419241"/>
          </a:xfrm>
          <a:prstGeom prst="rect">
            <a:avLst/>
          </a:prstGeom>
          <a:noFill/>
          <a:ln w="9525">
            <a:noFill/>
            <a:miter lim="800000"/>
            <a:headEnd/>
            <a:tailEnd/>
          </a:ln>
          <a:effectLst/>
        </p:spPr>
      </p:pic>
      <p:sp>
        <p:nvSpPr>
          <p:cNvPr id="8" name="Text Placeholder 7"/>
          <p:cNvSpPr>
            <a:spLocks noGrp="1"/>
          </p:cNvSpPr>
          <p:nvPr>
            <p:ph type="body" sz="quarter" idx="12"/>
          </p:nvPr>
        </p:nvSpPr>
        <p:spPr>
          <a:xfrm>
            <a:off x="727710" y="2210435"/>
            <a:ext cx="7592568" cy="3748405"/>
          </a:xfrm>
        </p:spPr>
        <p:txBody>
          <a:bodyPr/>
          <a:lstStyle>
            <a:lvl1pPr marL="182880">
              <a:buFont typeface="Wingdings" pitchFamily="2" charset="2"/>
              <a:buChar cha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8892048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2" name="Title 1"/>
          <p:cNvSpPr>
            <a:spLocks noGrp="1"/>
          </p:cNvSpPr>
          <p:nvPr>
            <p:ph type="title"/>
          </p:nvPr>
        </p:nvSpPr>
        <p:spPr>
          <a:xfrm>
            <a:off x="937260" y="2162174"/>
            <a:ext cx="7254240" cy="1241425"/>
          </a:xfrm>
        </p:spPr>
        <p:txBody>
          <a:bodyPr anchor="b"/>
          <a:lstStyle>
            <a:lvl1pPr algn="ctr">
              <a:defRPr sz="3000">
                <a:solidFill>
                  <a:srgbClr val="003D79"/>
                </a:solidFill>
              </a:defRPr>
            </a:lvl1pPr>
          </a:lstStyle>
          <a:p>
            <a:r>
              <a:rPr lang="en-US" dirty="0" smtClean="0"/>
              <a:t>Click to edit Master title style</a:t>
            </a:r>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dirty="0">
              <a:solidFill>
                <a:srgbClr val="333333"/>
              </a:solidFill>
            </a:endParaRPr>
          </a:p>
        </p:txBody>
      </p:sp>
      <p:pic>
        <p:nvPicPr>
          <p:cNvPr id="6" name="Picture 2"/>
          <p:cNvPicPr>
            <a:picLocks noChangeAspect="1" noChangeArrowheads="1"/>
          </p:cNvPicPr>
          <p:nvPr userDrawn="1"/>
        </p:nvPicPr>
        <p:blipFill>
          <a:blip r:embed="rId2" cstate="print"/>
          <a:srcRect/>
          <a:stretch>
            <a:fillRect/>
          </a:stretch>
        </p:blipFill>
        <p:spPr bwMode="auto">
          <a:xfrm>
            <a:off x="139700" y="312279"/>
            <a:ext cx="8858250" cy="419241"/>
          </a:xfrm>
          <a:prstGeom prst="rect">
            <a:avLst/>
          </a:prstGeom>
          <a:noFill/>
          <a:ln w="9525">
            <a:noFill/>
            <a:miter lim="800000"/>
            <a:headEnd/>
            <a:tailEnd/>
          </a:ln>
          <a:effectLst/>
        </p:spPr>
      </p:pic>
      <p:sp>
        <p:nvSpPr>
          <p:cNvPr id="8" name="Text Placeholder 7"/>
          <p:cNvSpPr>
            <a:spLocks noGrp="1"/>
          </p:cNvSpPr>
          <p:nvPr>
            <p:ph type="body" sz="quarter" idx="12"/>
          </p:nvPr>
        </p:nvSpPr>
        <p:spPr>
          <a:xfrm>
            <a:off x="923925" y="3486150"/>
            <a:ext cx="7267575" cy="628650"/>
          </a:xfrm>
        </p:spPr>
        <p:txBody>
          <a:bodyPr/>
          <a:lstStyle>
            <a:lvl1pPr algn="ctr">
              <a:lnSpc>
                <a:spcPct val="100000"/>
              </a:lnSpc>
              <a:spcBef>
                <a:spcPts val="0"/>
              </a:spcBef>
              <a:buFont typeface="Arial" pitchFamily="34" charset="0"/>
              <a:buNone/>
              <a:defRPr b="0"/>
            </a:lvl1pPr>
          </a:lstStyle>
          <a:p>
            <a:pPr lvl="0"/>
            <a:r>
              <a:rPr lang="en-US" dirty="0" smtClean="0"/>
              <a:t>Click to edit Master text style</a:t>
            </a:r>
          </a:p>
        </p:txBody>
      </p:sp>
    </p:spTree>
    <p:extLst>
      <p:ext uri="{BB962C8B-B14F-4D97-AF65-F5344CB8AC3E}">
        <p14:creationId xmlns:p14="http://schemas.microsoft.com/office/powerpoint/2010/main" val="340389951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ctrTitle"/>
          </p:nvPr>
        </p:nvSpPr>
        <p:spPr>
          <a:xfrm>
            <a:off x="381000" y="330200"/>
            <a:ext cx="8382000" cy="533400"/>
          </a:xfrm>
        </p:spPr>
        <p:txBody>
          <a:bodyPr anchor="t"/>
          <a:lstStyle>
            <a:lvl1pPr>
              <a:defRPr sz="3000">
                <a:solidFill>
                  <a:srgbClr val="003D79"/>
                </a:solidFill>
              </a:defRPr>
            </a:lvl1pPr>
          </a:lstStyle>
          <a:p>
            <a:r>
              <a:rPr lang="en-US" smtClean="0"/>
              <a:t>Click to edit Master title style</a:t>
            </a:r>
            <a:endParaRPr lang="en-US" dirty="0"/>
          </a:p>
        </p:txBody>
      </p:sp>
      <p:sp>
        <p:nvSpPr>
          <p:cNvPr id="71683" name="Rectangle 3"/>
          <p:cNvSpPr>
            <a:spLocks noGrp="1" noChangeArrowheads="1"/>
          </p:cNvSpPr>
          <p:nvPr>
            <p:ph type="subTitle" idx="1"/>
          </p:nvPr>
        </p:nvSpPr>
        <p:spPr>
          <a:xfrm>
            <a:off x="381000" y="1095375"/>
            <a:ext cx="8382000" cy="352425"/>
          </a:xfrm>
        </p:spPr>
        <p:txBody>
          <a:bodyPr/>
          <a:lstStyle>
            <a:lvl1pPr>
              <a:defRPr sz="1800" b="0" i="1"/>
            </a:lvl1pPr>
          </a:lstStyle>
          <a:p>
            <a:r>
              <a:rPr lang="en-US" smtClean="0"/>
              <a:t>Click to edit Master subtitle style</a:t>
            </a:r>
            <a:endParaRPr lang="en-US"/>
          </a:p>
        </p:txBody>
      </p:sp>
      <p:sp>
        <p:nvSpPr>
          <p:cNvPr id="4" name="Rectangle 4"/>
          <p:cNvSpPr>
            <a:spLocks noGrp="1" noChangeArrowheads="1"/>
          </p:cNvSpPr>
          <p:nvPr>
            <p:ph type="dt" sz="quarter" idx="10"/>
          </p:nvPr>
        </p:nvSpPr>
        <p:spPr bwMode="auto">
          <a:xfrm>
            <a:off x="304800" y="6381750"/>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eaLnBrk="0" hangingPunct="0">
              <a:spcAft>
                <a:spcPct val="0"/>
              </a:spcAft>
              <a:defRPr sz="1200" b="1">
                <a:solidFill>
                  <a:srgbClr val="FFFFFF"/>
                </a:solidFill>
              </a:defRPr>
            </a:lvl1pPr>
          </a:lstStyle>
          <a:p>
            <a:pPr>
              <a:defRPr/>
            </a:pPr>
            <a:endParaRPr lang="en-US" dirty="0">
              <a:latin typeface="Arial" pitchFamily="-65" charset="0"/>
              <a:cs typeface="Arial" pitchFamily="-65" charset="0"/>
            </a:endParaRPr>
          </a:p>
        </p:txBody>
      </p:sp>
      <p:sp>
        <p:nvSpPr>
          <p:cNvPr id="5" name="Rectangle 5"/>
          <p:cNvSpPr>
            <a:spLocks noChangeArrowheads="1"/>
          </p:cNvSpPr>
          <p:nvPr userDrawn="1"/>
        </p:nvSpPr>
        <p:spPr bwMode="auto">
          <a:xfrm>
            <a:off x="0" y="3505200"/>
            <a:ext cx="9144000" cy="3352800"/>
          </a:xfrm>
          <a:prstGeom prst="rect">
            <a:avLst/>
          </a:prstGeom>
          <a:noFill/>
          <a:ln w="12700">
            <a:noFill/>
            <a:miter lim="800000"/>
            <a:headEnd/>
            <a:tailEnd/>
          </a:ln>
          <a:effectLst/>
        </p:spPr>
        <p:txBody>
          <a:bodyPr wrap="none" anchor="ctr">
            <a:prstTxWarp prst="textNoShape">
              <a:avLst/>
            </a:prstTxWarp>
          </a:bodyPr>
          <a:lstStyle/>
          <a:p>
            <a:pPr algn="l">
              <a:spcAft>
                <a:spcPct val="0"/>
              </a:spcAft>
              <a:defRPr/>
            </a:pPr>
            <a:endParaRPr lang="en-US" sz="1600" dirty="0">
              <a:solidFill>
                <a:srgbClr val="FFFFFF"/>
              </a:solidFill>
              <a:latin typeface="Arial" pitchFamily="-65" charset="0"/>
              <a:cs typeface="Arial" pitchFamily="-65" charset="0"/>
            </a:endParaRPr>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61950" y="784225"/>
            <a:ext cx="4038600" cy="5006975"/>
          </a:xfrm>
        </p:spPr>
        <p:txBody>
          <a:bodyPr/>
          <a:lstStyle>
            <a:lvl1pPr marL="233363" indent="-233363">
              <a:buFont typeface="Wingdings" pitchFamily="2" charset="2"/>
              <a:buChar cha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784225"/>
            <a:ext cx="4038600" cy="5006975"/>
          </a:xfrm>
        </p:spPr>
        <p:txBody>
          <a:bodyPr/>
          <a:lstStyle>
            <a:lvl1pPr marL="233363" indent="-233363">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9"/>
          <p:cNvSpPr>
            <a:spLocks noGrp="1" noChangeArrowheads="1"/>
          </p:cNvSpPr>
          <p:nvPr>
            <p:ph type="ftr" sz="quarter" idx="11"/>
          </p:nvPr>
        </p:nvSpPr>
        <p:spPr>
          <a:ln/>
        </p:spPr>
        <p:txBody>
          <a:bodyPr/>
          <a:lstStyle>
            <a:lvl1pPr>
              <a:defRPr/>
            </a:lvl1pPr>
          </a:lstStyle>
          <a:p>
            <a:pPr>
              <a:defRPr/>
            </a:pPr>
            <a:endParaRPr lang="en-US" dirty="0">
              <a:solidFill>
                <a:srgbClr val="333333"/>
              </a:solidFill>
            </a:endParaRPr>
          </a:p>
        </p:txBody>
      </p:sp>
    </p:spTree>
    <p:extLst>
      <p:ext uri="{BB962C8B-B14F-4D97-AF65-F5344CB8AC3E}">
        <p14:creationId xmlns:p14="http://schemas.microsoft.com/office/powerpoint/2010/main" val="318417842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18288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37356608"/>
      </p:ext>
    </p:extLst>
  </p:cSld>
  <p:clrMapOvr>
    <a:masterClrMapping/>
  </p:clrMapOvr>
  <p:transition xmlns:p14="http://schemas.microsoft.com/office/powerpoint/2010/main">
    <p:strips dir="rd"/>
  </p:transition>
  <p:hf hdr="0" ftr="0"/>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Many Boxes">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231775" y="732520"/>
            <a:ext cx="2482850" cy="1016000"/>
          </a:xfrm>
          <a:prstGeom prst="rect">
            <a:avLst/>
          </a:prstGeom>
        </p:spPr>
        <p:txBody>
          <a:bodyPr/>
          <a:lstStyle>
            <a:lvl1pPr>
              <a:lnSpc>
                <a:spcPct val="100000"/>
              </a:lnSpc>
              <a:spcBef>
                <a:spcPts val="0"/>
              </a:spcBef>
              <a:defRPr sz="1600"/>
            </a:lvl1pPr>
            <a:lvl2pPr>
              <a:lnSpc>
                <a:spcPct val="100000"/>
              </a:lnSpc>
              <a:spcBef>
                <a:spcPts val="0"/>
              </a:spcBef>
              <a:defRPr sz="1400"/>
            </a:lvl2pPr>
            <a:lvl3pPr>
              <a:lnSpc>
                <a:spcPct val="100000"/>
              </a:lnSpc>
              <a:spcBef>
                <a:spcPts val="0"/>
              </a:spcBef>
              <a:defRPr sz="1200"/>
            </a:lvl3pPr>
            <a:lvl4pPr>
              <a:lnSpc>
                <a:spcPct val="100000"/>
              </a:lnSpc>
              <a:spcBef>
                <a:spcPts val="0"/>
              </a:spcBef>
              <a:defRPr sz="1200"/>
            </a:lvl4pPr>
            <a:lvl5pPr>
              <a:lnSpc>
                <a:spcPct val="100000"/>
              </a:lnSpc>
              <a:spcBef>
                <a:spcPts val="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4"/>
          <p:cNvSpPr>
            <a:spLocks noGrp="1"/>
          </p:cNvSpPr>
          <p:nvPr>
            <p:ph type="body" sz="quarter" idx="12"/>
          </p:nvPr>
        </p:nvSpPr>
        <p:spPr>
          <a:xfrm>
            <a:off x="3054803" y="732520"/>
            <a:ext cx="2482850" cy="1016000"/>
          </a:xfrm>
          <a:prstGeom prst="rect">
            <a:avLst/>
          </a:prstGeom>
        </p:spPr>
        <p:txBody>
          <a:bodyPr/>
          <a:lstStyle>
            <a:lvl1pPr>
              <a:lnSpc>
                <a:spcPct val="100000"/>
              </a:lnSpc>
              <a:spcBef>
                <a:spcPts val="0"/>
              </a:spcBef>
              <a:defRPr sz="1600"/>
            </a:lvl1pPr>
            <a:lvl2pPr>
              <a:lnSpc>
                <a:spcPct val="100000"/>
              </a:lnSpc>
              <a:spcBef>
                <a:spcPts val="0"/>
              </a:spcBef>
              <a:defRPr sz="1400"/>
            </a:lvl2pPr>
            <a:lvl3pPr>
              <a:lnSpc>
                <a:spcPct val="100000"/>
              </a:lnSpc>
              <a:spcBef>
                <a:spcPts val="0"/>
              </a:spcBef>
              <a:defRPr sz="1200"/>
            </a:lvl3pPr>
            <a:lvl4pPr>
              <a:lnSpc>
                <a:spcPct val="100000"/>
              </a:lnSpc>
              <a:spcBef>
                <a:spcPts val="0"/>
              </a:spcBef>
              <a:defRPr sz="1200"/>
            </a:lvl4pPr>
            <a:lvl5pPr>
              <a:lnSpc>
                <a:spcPct val="100000"/>
              </a:lnSpc>
              <a:spcBef>
                <a:spcPts val="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4"/>
          <p:cNvSpPr>
            <a:spLocks noGrp="1"/>
          </p:cNvSpPr>
          <p:nvPr>
            <p:ph type="body" sz="quarter" idx="13"/>
          </p:nvPr>
        </p:nvSpPr>
        <p:spPr>
          <a:xfrm>
            <a:off x="5812517" y="732520"/>
            <a:ext cx="2482850" cy="1016000"/>
          </a:xfrm>
          <a:prstGeom prst="rect">
            <a:avLst/>
          </a:prstGeom>
        </p:spPr>
        <p:txBody>
          <a:bodyPr/>
          <a:lstStyle>
            <a:lvl1pPr>
              <a:lnSpc>
                <a:spcPct val="100000"/>
              </a:lnSpc>
              <a:spcBef>
                <a:spcPts val="0"/>
              </a:spcBef>
              <a:defRPr sz="1600"/>
            </a:lvl1pPr>
            <a:lvl2pPr>
              <a:lnSpc>
                <a:spcPct val="100000"/>
              </a:lnSpc>
              <a:spcBef>
                <a:spcPts val="0"/>
              </a:spcBef>
              <a:defRPr sz="1400"/>
            </a:lvl2pPr>
            <a:lvl3pPr>
              <a:lnSpc>
                <a:spcPct val="100000"/>
              </a:lnSpc>
              <a:spcBef>
                <a:spcPts val="0"/>
              </a:spcBef>
              <a:defRPr sz="1200"/>
            </a:lvl3pPr>
            <a:lvl4pPr>
              <a:lnSpc>
                <a:spcPct val="100000"/>
              </a:lnSpc>
              <a:spcBef>
                <a:spcPts val="0"/>
              </a:spcBef>
              <a:defRPr sz="1200"/>
            </a:lvl4pPr>
            <a:lvl5pPr>
              <a:lnSpc>
                <a:spcPct val="100000"/>
              </a:lnSpc>
              <a:spcBef>
                <a:spcPts val="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4"/>
          <p:cNvSpPr>
            <a:spLocks noGrp="1"/>
          </p:cNvSpPr>
          <p:nvPr>
            <p:ph type="body" sz="quarter" idx="14"/>
          </p:nvPr>
        </p:nvSpPr>
        <p:spPr>
          <a:xfrm>
            <a:off x="231775" y="1886405"/>
            <a:ext cx="2482850" cy="1016000"/>
          </a:xfrm>
          <a:prstGeom prst="rect">
            <a:avLst/>
          </a:prstGeom>
        </p:spPr>
        <p:txBody>
          <a:bodyPr/>
          <a:lstStyle>
            <a:lvl1pPr>
              <a:lnSpc>
                <a:spcPct val="100000"/>
              </a:lnSpc>
              <a:spcBef>
                <a:spcPts val="0"/>
              </a:spcBef>
              <a:defRPr sz="1600"/>
            </a:lvl1pPr>
            <a:lvl2pPr>
              <a:lnSpc>
                <a:spcPct val="100000"/>
              </a:lnSpc>
              <a:spcBef>
                <a:spcPts val="0"/>
              </a:spcBef>
              <a:defRPr sz="1400"/>
            </a:lvl2pPr>
            <a:lvl3pPr>
              <a:lnSpc>
                <a:spcPct val="100000"/>
              </a:lnSpc>
              <a:spcBef>
                <a:spcPts val="0"/>
              </a:spcBef>
              <a:defRPr sz="1200"/>
            </a:lvl3pPr>
            <a:lvl4pPr>
              <a:lnSpc>
                <a:spcPct val="100000"/>
              </a:lnSpc>
              <a:spcBef>
                <a:spcPts val="0"/>
              </a:spcBef>
              <a:defRPr sz="1200"/>
            </a:lvl4pPr>
            <a:lvl5pPr>
              <a:lnSpc>
                <a:spcPct val="100000"/>
              </a:lnSpc>
              <a:spcBef>
                <a:spcPts val="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4"/>
          <p:cNvSpPr>
            <a:spLocks noGrp="1"/>
          </p:cNvSpPr>
          <p:nvPr>
            <p:ph type="body" sz="quarter" idx="15"/>
          </p:nvPr>
        </p:nvSpPr>
        <p:spPr>
          <a:xfrm>
            <a:off x="3054803" y="1886405"/>
            <a:ext cx="2482850" cy="1016000"/>
          </a:xfrm>
          <a:prstGeom prst="rect">
            <a:avLst/>
          </a:prstGeom>
        </p:spPr>
        <p:txBody>
          <a:bodyPr/>
          <a:lstStyle>
            <a:lvl1pPr>
              <a:lnSpc>
                <a:spcPct val="100000"/>
              </a:lnSpc>
              <a:spcBef>
                <a:spcPts val="0"/>
              </a:spcBef>
              <a:defRPr sz="1600"/>
            </a:lvl1pPr>
            <a:lvl2pPr>
              <a:lnSpc>
                <a:spcPct val="100000"/>
              </a:lnSpc>
              <a:spcBef>
                <a:spcPts val="0"/>
              </a:spcBef>
              <a:defRPr sz="1400"/>
            </a:lvl2pPr>
            <a:lvl3pPr>
              <a:lnSpc>
                <a:spcPct val="100000"/>
              </a:lnSpc>
              <a:spcBef>
                <a:spcPts val="0"/>
              </a:spcBef>
              <a:defRPr sz="1200"/>
            </a:lvl3pPr>
            <a:lvl4pPr>
              <a:lnSpc>
                <a:spcPct val="100000"/>
              </a:lnSpc>
              <a:spcBef>
                <a:spcPts val="0"/>
              </a:spcBef>
              <a:defRPr sz="1200"/>
            </a:lvl4pPr>
            <a:lvl5pPr>
              <a:lnSpc>
                <a:spcPct val="100000"/>
              </a:lnSpc>
              <a:spcBef>
                <a:spcPts val="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4"/>
          <p:cNvSpPr>
            <a:spLocks noGrp="1"/>
          </p:cNvSpPr>
          <p:nvPr>
            <p:ph type="body" sz="quarter" idx="16"/>
          </p:nvPr>
        </p:nvSpPr>
        <p:spPr>
          <a:xfrm>
            <a:off x="5812517" y="1886405"/>
            <a:ext cx="2482850" cy="1016000"/>
          </a:xfrm>
          <a:prstGeom prst="rect">
            <a:avLst/>
          </a:prstGeom>
        </p:spPr>
        <p:txBody>
          <a:bodyPr/>
          <a:lstStyle>
            <a:lvl1pPr>
              <a:lnSpc>
                <a:spcPct val="100000"/>
              </a:lnSpc>
              <a:spcBef>
                <a:spcPts val="0"/>
              </a:spcBef>
              <a:defRPr sz="1600"/>
            </a:lvl1pPr>
            <a:lvl2pPr>
              <a:lnSpc>
                <a:spcPct val="100000"/>
              </a:lnSpc>
              <a:spcBef>
                <a:spcPts val="0"/>
              </a:spcBef>
              <a:defRPr sz="1400"/>
            </a:lvl2pPr>
            <a:lvl3pPr>
              <a:lnSpc>
                <a:spcPct val="100000"/>
              </a:lnSpc>
              <a:spcBef>
                <a:spcPts val="0"/>
              </a:spcBef>
              <a:defRPr sz="1200"/>
            </a:lvl3pPr>
            <a:lvl4pPr>
              <a:lnSpc>
                <a:spcPct val="100000"/>
              </a:lnSpc>
              <a:spcBef>
                <a:spcPts val="0"/>
              </a:spcBef>
              <a:defRPr sz="1200"/>
            </a:lvl4pPr>
            <a:lvl5pPr>
              <a:lnSpc>
                <a:spcPct val="100000"/>
              </a:lnSpc>
              <a:spcBef>
                <a:spcPts val="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4"/>
          <p:cNvSpPr>
            <a:spLocks noGrp="1"/>
          </p:cNvSpPr>
          <p:nvPr>
            <p:ph type="body" sz="quarter" idx="17"/>
          </p:nvPr>
        </p:nvSpPr>
        <p:spPr>
          <a:xfrm>
            <a:off x="231775" y="2982234"/>
            <a:ext cx="2482850" cy="1016000"/>
          </a:xfrm>
          <a:prstGeom prst="rect">
            <a:avLst/>
          </a:prstGeom>
        </p:spPr>
        <p:txBody>
          <a:bodyPr/>
          <a:lstStyle>
            <a:lvl1pPr>
              <a:lnSpc>
                <a:spcPct val="100000"/>
              </a:lnSpc>
              <a:spcBef>
                <a:spcPts val="0"/>
              </a:spcBef>
              <a:defRPr sz="1600"/>
            </a:lvl1pPr>
            <a:lvl2pPr>
              <a:lnSpc>
                <a:spcPct val="100000"/>
              </a:lnSpc>
              <a:spcBef>
                <a:spcPts val="0"/>
              </a:spcBef>
              <a:defRPr sz="1400"/>
            </a:lvl2pPr>
            <a:lvl3pPr>
              <a:lnSpc>
                <a:spcPct val="100000"/>
              </a:lnSpc>
              <a:spcBef>
                <a:spcPts val="0"/>
              </a:spcBef>
              <a:defRPr sz="1200"/>
            </a:lvl3pPr>
            <a:lvl4pPr>
              <a:lnSpc>
                <a:spcPct val="100000"/>
              </a:lnSpc>
              <a:spcBef>
                <a:spcPts val="0"/>
              </a:spcBef>
              <a:defRPr sz="1200"/>
            </a:lvl4pPr>
            <a:lvl5pPr>
              <a:lnSpc>
                <a:spcPct val="100000"/>
              </a:lnSpc>
              <a:spcBef>
                <a:spcPts val="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4"/>
          <p:cNvSpPr>
            <a:spLocks noGrp="1"/>
          </p:cNvSpPr>
          <p:nvPr>
            <p:ph type="body" sz="quarter" idx="18"/>
          </p:nvPr>
        </p:nvSpPr>
        <p:spPr>
          <a:xfrm>
            <a:off x="3054803" y="2982234"/>
            <a:ext cx="2482850" cy="1016000"/>
          </a:xfrm>
          <a:prstGeom prst="rect">
            <a:avLst/>
          </a:prstGeom>
        </p:spPr>
        <p:txBody>
          <a:bodyPr/>
          <a:lstStyle>
            <a:lvl1pPr>
              <a:lnSpc>
                <a:spcPct val="100000"/>
              </a:lnSpc>
              <a:spcBef>
                <a:spcPts val="0"/>
              </a:spcBef>
              <a:defRPr sz="1600"/>
            </a:lvl1pPr>
            <a:lvl2pPr>
              <a:lnSpc>
                <a:spcPct val="100000"/>
              </a:lnSpc>
              <a:spcBef>
                <a:spcPts val="0"/>
              </a:spcBef>
              <a:defRPr sz="1400"/>
            </a:lvl2pPr>
            <a:lvl3pPr>
              <a:lnSpc>
                <a:spcPct val="100000"/>
              </a:lnSpc>
              <a:spcBef>
                <a:spcPts val="0"/>
              </a:spcBef>
              <a:defRPr sz="1200"/>
            </a:lvl3pPr>
            <a:lvl4pPr>
              <a:lnSpc>
                <a:spcPct val="100000"/>
              </a:lnSpc>
              <a:spcBef>
                <a:spcPts val="0"/>
              </a:spcBef>
              <a:defRPr sz="1200"/>
            </a:lvl4pPr>
            <a:lvl5pPr>
              <a:lnSpc>
                <a:spcPct val="100000"/>
              </a:lnSpc>
              <a:spcBef>
                <a:spcPts val="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9"/>
          </p:nvPr>
        </p:nvSpPr>
        <p:spPr>
          <a:xfrm>
            <a:off x="5812517" y="2982234"/>
            <a:ext cx="2482850" cy="1016000"/>
          </a:xfrm>
          <a:prstGeom prst="rect">
            <a:avLst/>
          </a:prstGeom>
        </p:spPr>
        <p:txBody>
          <a:bodyPr/>
          <a:lstStyle>
            <a:lvl1pPr>
              <a:lnSpc>
                <a:spcPct val="100000"/>
              </a:lnSpc>
              <a:spcBef>
                <a:spcPts val="0"/>
              </a:spcBef>
              <a:defRPr sz="1600"/>
            </a:lvl1pPr>
            <a:lvl2pPr>
              <a:lnSpc>
                <a:spcPct val="100000"/>
              </a:lnSpc>
              <a:spcBef>
                <a:spcPts val="0"/>
              </a:spcBef>
              <a:defRPr sz="1400"/>
            </a:lvl2pPr>
            <a:lvl3pPr>
              <a:lnSpc>
                <a:spcPct val="100000"/>
              </a:lnSpc>
              <a:spcBef>
                <a:spcPts val="0"/>
              </a:spcBef>
              <a:defRPr sz="1200"/>
            </a:lvl3pPr>
            <a:lvl4pPr>
              <a:lnSpc>
                <a:spcPct val="100000"/>
              </a:lnSpc>
              <a:spcBef>
                <a:spcPts val="0"/>
              </a:spcBef>
              <a:defRPr sz="1200"/>
            </a:lvl4pPr>
            <a:lvl5pPr>
              <a:lnSpc>
                <a:spcPct val="100000"/>
              </a:lnSpc>
              <a:spcBef>
                <a:spcPts val="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4"/>
          <p:cNvSpPr>
            <a:spLocks noGrp="1"/>
          </p:cNvSpPr>
          <p:nvPr>
            <p:ph type="body" sz="quarter" idx="20"/>
          </p:nvPr>
        </p:nvSpPr>
        <p:spPr>
          <a:xfrm>
            <a:off x="231775" y="4070805"/>
            <a:ext cx="2482850" cy="1016000"/>
          </a:xfrm>
          <a:prstGeom prst="rect">
            <a:avLst/>
          </a:prstGeom>
        </p:spPr>
        <p:txBody>
          <a:bodyPr/>
          <a:lstStyle>
            <a:lvl1pPr>
              <a:lnSpc>
                <a:spcPct val="100000"/>
              </a:lnSpc>
              <a:spcBef>
                <a:spcPts val="0"/>
              </a:spcBef>
              <a:defRPr sz="1600"/>
            </a:lvl1pPr>
            <a:lvl2pPr>
              <a:lnSpc>
                <a:spcPct val="100000"/>
              </a:lnSpc>
              <a:spcBef>
                <a:spcPts val="0"/>
              </a:spcBef>
              <a:defRPr sz="1400"/>
            </a:lvl2pPr>
            <a:lvl3pPr>
              <a:lnSpc>
                <a:spcPct val="100000"/>
              </a:lnSpc>
              <a:spcBef>
                <a:spcPts val="0"/>
              </a:spcBef>
              <a:defRPr sz="1200"/>
            </a:lvl3pPr>
            <a:lvl4pPr>
              <a:lnSpc>
                <a:spcPct val="100000"/>
              </a:lnSpc>
              <a:spcBef>
                <a:spcPts val="0"/>
              </a:spcBef>
              <a:defRPr sz="1200"/>
            </a:lvl4pPr>
            <a:lvl5pPr>
              <a:lnSpc>
                <a:spcPct val="100000"/>
              </a:lnSpc>
              <a:spcBef>
                <a:spcPts val="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4"/>
          <p:cNvSpPr>
            <a:spLocks noGrp="1"/>
          </p:cNvSpPr>
          <p:nvPr>
            <p:ph type="body" sz="quarter" idx="21"/>
          </p:nvPr>
        </p:nvSpPr>
        <p:spPr>
          <a:xfrm>
            <a:off x="3054803" y="4070805"/>
            <a:ext cx="2482850" cy="1016000"/>
          </a:xfrm>
          <a:prstGeom prst="rect">
            <a:avLst/>
          </a:prstGeom>
        </p:spPr>
        <p:txBody>
          <a:bodyPr/>
          <a:lstStyle>
            <a:lvl1pPr>
              <a:lnSpc>
                <a:spcPct val="100000"/>
              </a:lnSpc>
              <a:spcBef>
                <a:spcPts val="0"/>
              </a:spcBef>
              <a:defRPr sz="1600"/>
            </a:lvl1pPr>
            <a:lvl2pPr>
              <a:lnSpc>
                <a:spcPct val="100000"/>
              </a:lnSpc>
              <a:spcBef>
                <a:spcPts val="0"/>
              </a:spcBef>
              <a:defRPr sz="1400"/>
            </a:lvl2pPr>
            <a:lvl3pPr>
              <a:lnSpc>
                <a:spcPct val="100000"/>
              </a:lnSpc>
              <a:spcBef>
                <a:spcPts val="0"/>
              </a:spcBef>
              <a:defRPr sz="1200"/>
            </a:lvl3pPr>
            <a:lvl4pPr>
              <a:lnSpc>
                <a:spcPct val="100000"/>
              </a:lnSpc>
              <a:spcBef>
                <a:spcPts val="0"/>
              </a:spcBef>
              <a:defRPr sz="1200"/>
            </a:lvl4pPr>
            <a:lvl5pPr>
              <a:lnSpc>
                <a:spcPct val="100000"/>
              </a:lnSpc>
              <a:spcBef>
                <a:spcPts val="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ext Placeholder 4"/>
          <p:cNvSpPr>
            <a:spLocks noGrp="1"/>
          </p:cNvSpPr>
          <p:nvPr>
            <p:ph type="body" sz="quarter" idx="22"/>
          </p:nvPr>
        </p:nvSpPr>
        <p:spPr>
          <a:xfrm>
            <a:off x="5812517" y="4070805"/>
            <a:ext cx="2482850" cy="1016000"/>
          </a:xfrm>
          <a:prstGeom prst="rect">
            <a:avLst/>
          </a:prstGeom>
        </p:spPr>
        <p:txBody>
          <a:bodyPr/>
          <a:lstStyle>
            <a:lvl1pPr>
              <a:lnSpc>
                <a:spcPct val="100000"/>
              </a:lnSpc>
              <a:spcBef>
                <a:spcPts val="0"/>
              </a:spcBef>
              <a:defRPr sz="1600"/>
            </a:lvl1pPr>
            <a:lvl2pPr>
              <a:lnSpc>
                <a:spcPct val="100000"/>
              </a:lnSpc>
              <a:spcBef>
                <a:spcPts val="0"/>
              </a:spcBef>
              <a:defRPr sz="1400"/>
            </a:lvl2pPr>
            <a:lvl3pPr>
              <a:lnSpc>
                <a:spcPct val="100000"/>
              </a:lnSpc>
              <a:spcBef>
                <a:spcPts val="0"/>
              </a:spcBef>
              <a:defRPr sz="1200"/>
            </a:lvl3pPr>
            <a:lvl4pPr>
              <a:lnSpc>
                <a:spcPct val="100000"/>
              </a:lnSpc>
              <a:spcBef>
                <a:spcPts val="0"/>
              </a:spcBef>
              <a:defRPr sz="1200"/>
            </a:lvl4pPr>
            <a:lvl5pPr>
              <a:lnSpc>
                <a:spcPct val="100000"/>
              </a:lnSpc>
              <a:spcBef>
                <a:spcPts val="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ext Placeholder 4"/>
          <p:cNvSpPr>
            <a:spLocks noGrp="1"/>
          </p:cNvSpPr>
          <p:nvPr>
            <p:ph type="body" sz="quarter" idx="23"/>
          </p:nvPr>
        </p:nvSpPr>
        <p:spPr>
          <a:xfrm>
            <a:off x="231775" y="4840060"/>
            <a:ext cx="2482850" cy="1016000"/>
          </a:xfrm>
          <a:prstGeom prst="rect">
            <a:avLst/>
          </a:prstGeom>
        </p:spPr>
        <p:txBody>
          <a:bodyPr/>
          <a:lstStyle>
            <a:lvl1pPr>
              <a:lnSpc>
                <a:spcPct val="100000"/>
              </a:lnSpc>
              <a:spcBef>
                <a:spcPts val="0"/>
              </a:spcBef>
              <a:defRPr sz="1600"/>
            </a:lvl1pPr>
            <a:lvl2pPr>
              <a:lnSpc>
                <a:spcPct val="100000"/>
              </a:lnSpc>
              <a:spcBef>
                <a:spcPts val="0"/>
              </a:spcBef>
              <a:defRPr sz="1400"/>
            </a:lvl2pPr>
            <a:lvl3pPr>
              <a:lnSpc>
                <a:spcPct val="100000"/>
              </a:lnSpc>
              <a:spcBef>
                <a:spcPts val="0"/>
              </a:spcBef>
              <a:defRPr sz="1200"/>
            </a:lvl3pPr>
            <a:lvl4pPr>
              <a:lnSpc>
                <a:spcPct val="100000"/>
              </a:lnSpc>
              <a:spcBef>
                <a:spcPts val="0"/>
              </a:spcBef>
              <a:defRPr sz="1200"/>
            </a:lvl4pPr>
            <a:lvl5pPr>
              <a:lnSpc>
                <a:spcPct val="100000"/>
              </a:lnSpc>
              <a:spcBef>
                <a:spcPts val="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Text Placeholder 4"/>
          <p:cNvSpPr>
            <a:spLocks noGrp="1"/>
          </p:cNvSpPr>
          <p:nvPr>
            <p:ph type="body" sz="quarter" idx="24"/>
          </p:nvPr>
        </p:nvSpPr>
        <p:spPr>
          <a:xfrm>
            <a:off x="3054803" y="4840060"/>
            <a:ext cx="2482850" cy="1016000"/>
          </a:xfrm>
          <a:prstGeom prst="rect">
            <a:avLst/>
          </a:prstGeom>
        </p:spPr>
        <p:txBody>
          <a:bodyPr/>
          <a:lstStyle>
            <a:lvl1pPr>
              <a:lnSpc>
                <a:spcPct val="100000"/>
              </a:lnSpc>
              <a:spcBef>
                <a:spcPts val="0"/>
              </a:spcBef>
              <a:defRPr sz="1600"/>
            </a:lvl1pPr>
            <a:lvl2pPr>
              <a:lnSpc>
                <a:spcPct val="100000"/>
              </a:lnSpc>
              <a:spcBef>
                <a:spcPts val="0"/>
              </a:spcBef>
              <a:defRPr sz="1400"/>
            </a:lvl2pPr>
            <a:lvl3pPr>
              <a:lnSpc>
                <a:spcPct val="100000"/>
              </a:lnSpc>
              <a:spcBef>
                <a:spcPts val="0"/>
              </a:spcBef>
              <a:defRPr sz="1200"/>
            </a:lvl3pPr>
            <a:lvl4pPr>
              <a:lnSpc>
                <a:spcPct val="100000"/>
              </a:lnSpc>
              <a:spcBef>
                <a:spcPts val="0"/>
              </a:spcBef>
              <a:defRPr sz="1200"/>
            </a:lvl4pPr>
            <a:lvl5pPr>
              <a:lnSpc>
                <a:spcPct val="100000"/>
              </a:lnSpc>
              <a:spcBef>
                <a:spcPts val="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Text Placeholder 4"/>
          <p:cNvSpPr>
            <a:spLocks noGrp="1"/>
          </p:cNvSpPr>
          <p:nvPr>
            <p:ph type="body" sz="quarter" idx="25"/>
          </p:nvPr>
        </p:nvSpPr>
        <p:spPr>
          <a:xfrm>
            <a:off x="5812517" y="4840060"/>
            <a:ext cx="2482850" cy="1016000"/>
          </a:xfrm>
          <a:prstGeom prst="rect">
            <a:avLst/>
          </a:prstGeom>
        </p:spPr>
        <p:txBody>
          <a:bodyPr/>
          <a:lstStyle>
            <a:lvl1pPr>
              <a:lnSpc>
                <a:spcPct val="100000"/>
              </a:lnSpc>
              <a:spcBef>
                <a:spcPts val="0"/>
              </a:spcBef>
              <a:defRPr sz="1600"/>
            </a:lvl1pPr>
            <a:lvl2pPr>
              <a:lnSpc>
                <a:spcPct val="100000"/>
              </a:lnSpc>
              <a:spcBef>
                <a:spcPts val="0"/>
              </a:spcBef>
              <a:defRPr sz="1400"/>
            </a:lvl2pPr>
            <a:lvl3pPr>
              <a:lnSpc>
                <a:spcPct val="100000"/>
              </a:lnSpc>
              <a:spcBef>
                <a:spcPts val="0"/>
              </a:spcBef>
              <a:defRPr sz="1200"/>
            </a:lvl3pPr>
            <a:lvl4pPr>
              <a:lnSpc>
                <a:spcPct val="100000"/>
              </a:lnSpc>
              <a:spcBef>
                <a:spcPts val="0"/>
              </a:spcBef>
              <a:defRPr sz="1200"/>
            </a:lvl4pPr>
            <a:lvl5pPr>
              <a:lnSpc>
                <a:spcPct val="100000"/>
              </a:lnSpc>
              <a:spcBef>
                <a:spcPts val="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Title 20"/>
          <p:cNvSpPr>
            <a:spLocks noGrp="1"/>
          </p:cNvSpPr>
          <p:nvPr>
            <p:ph type="title"/>
          </p:nvPr>
        </p:nvSpPr>
        <p:spPr>
          <a:xfrm>
            <a:off x="182880" y="171450"/>
            <a:ext cx="8861367" cy="333375"/>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4884752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454025" y="6446838"/>
            <a:ext cx="457200" cy="228600"/>
          </a:xfrm>
          <a:prstGeom prst="rect">
            <a:avLst/>
          </a:prstGeom>
          <a:ln/>
        </p:spPr>
        <p:txBody>
          <a:bodyPr/>
          <a:lstStyle>
            <a:lvl1pPr>
              <a:defRPr/>
            </a:lvl1pPr>
          </a:lstStyle>
          <a:p>
            <a:pPr algn="l" eaLnBrk="0" hangingPunct="0">
              <a:spcAft>
                <a:spcPct val="0"/>
              </a:spcAft>
              <a:defRPr/>
            </a:pPr>
            <a:fld id="{9886A23C-5435-44CE-823A-EF9589A39BFF}" type="slidenum">
              <a:rPr lang="en-US" sz="1000">
                <a:solidFill>
                  <a:srgbClr val="FFFFFF"/>
                </a:solidFill>
              </a:rPr>
              <a:pPr algn="l" eaLnBrk="0" hangingPunct="0">
                <a:spcAft>
                  <a:spcPct val="0"/>
                </a:spcAft>
                <a:defRPr/>
              </a:pPr>
              <a:t>‹#›</a:t>
            </a:fld>
            <a:endParaRPr lang="en-US" sz="1000" dirty="0">
              <a:solidFill>
                <a:srgbClr val="FFFFFF"/>
              </a:solidFill>
            </a:endParaRPr>
          </a:p>
        </p:txBody>
      </p:sp>
      <p:sp>
        <p:nvSpPr>
          <p:cNvPr id="3" name="Rectangle 9"/>
          <p:cNvSpPr>
            <a:spLocks noGrp="1" noChangeArrowheads="1"/>
          </p:cNvSpPr>
          <p:nvPr>
            <p:ph type="ftr" sz="quarter" idx="11"/>
          </p:nvPr>
        </p:nvSpPr>
        <p:spPr>
          <a:ln/>
        </p:spPr>
        <p:txBody>
          <a:bodyPr/>
          <a:lstStyle>
            <a:lvl1pPr>
              <a:defRPr/>
            </a:lvl1pPr>
          </a:lstStyle>
          <a:p>
            <a:pPr>
              <a:defRPr/>
            </a:pPr>
            <a:endParaRPr lang="en-US">
              <a:solidFill>
                <a:srgbClr val="333333"/>
              </a:solidFill>
            </a:endParaRPr>
          </a:p>
        </p:txBody>
      </p:sp>
      <p:sp>
        <p:nvSpPr>
          <p:cNvPr id="4" name="Date Placeholder 8"/>
          <p:cNvSpPr>
            <a:spLocks noGrp="1"/>
          </p:cNvSpPr>
          <p:nvPr>
            <p:ph type="dt" sz="half" idx="12"/>
          </p:nvPr>
        </p:nvSpPr>
        <p:spPr>
          <a:xfrm>
            <a:off x="2971800" y="6337300"/>
            <a:ext cx="3200400" cy="365125"/>
          </a:xfrm>
          <a:prstGeom prst="rect">
            <a:avLst/>
          </a:prstGeom>
        </p:spPr>
        <p:txBody>
          <a:bodyPr/>
          <a:lstStyle>
            <a:lvl1pPr>
              <a:defRPr/>
            </a:lvl1pPr>
          </a:lstStyle>
          <a:p>
            <a:pPr>
              <a:spcAft>
                <a:spcPct val="0"/>
              </a:spcAft>
              <a:defRPr/>
            </a:pPr>
            <a:r>
              <a:rPr lang="en-US" sz="1000">
                <a:solidFill>
                  <a:srgbClr val="FFFFFF"/>
                </a:solidFill>
                <a:latin typeface="Arial"/>
                <a:ea typeface="MS PGothic"/>
              </a:rPr>
              <a:t>Confidential</a:t>
            </a:r>
            <a:endParaRPr lang="en-US" sz="1000" dirty="0">
              <a:solidFill>
                <a:srgbClr val="FFFFFF"/>
              </a:solidFill>
              <a:latin typeface="Arial"/>
              <a:ea typeface="MS PGothic"/>
            </a:endParaRPr>
          </a:p>
        </p:txBody>
      </p:sp>
    </p:spTree>
    <p:extLst>
      <p:ext uri="{BB962C8B-B14F-4D97-AF65-F5344CB8AC3E}">
        <p14:creationId xmlns:p14="http://schemas.microsoft.com/office/powerpoint/2010/main" val="185164143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ctrTitle"/>
          </p:nvPr>
        </p:nvSpPr>
        <p:spPr>
          <a:xfrm>
            <a:off x="402336" y="330200"/>
            <a:ext cx="8436864" cy="533400"/>
          </a:xfrm>
        </p:spPr>
        <p:txBody>
          <a:bodyPr anchor="t"/>
          <a:lstStyle>
            <a:lvl1pPr>
              <a:defRPr sz="3000">
                <a:solidFill>
                  <a:srgbClr val="003D79"/>
                </a:solidFill>
              </a:defRPr>
            </a:lvl1pPr>
          </a:lstStyle>
          <a:p>
            <a:r>
              <a:rPr lang="en-US" dirty="0"/>
              <a:t>Click to edit Master title style</a:t>
            </a:r>
          </a:p>
        </p:txBody>
      </p:sp>
      <p:sp>
        <p:nvSpPr>
          <p:cNvPr id="71683" name="Rectangle 3"/>
          <p:cNvSpPr>
            <a:spLocks noGrp="1" noChangeArrowheads="1"/>
          </p:cNvSpPr>
          <p:nvPr>
            <p:ph type="subTitle" idx="1"/>
          </p:nvPr>
        </p:nvSpPr>
        <p:spPr>
          <a:xfrm>
            <a:off x="400050" y="1095375"/>
            <a:ext cx="8382000" cy="1295400"/>
          </a:xfrm>
        </p:spPr>
        <p:txBody>
          <a:bodyPr/>
          <a:lstStyle>
            <a:lvl1pPr>
              <a:buFont typeface="Arial" pitchFamily="34" charset="0"/>
              <a:buNone/>
              <a:defRPr sz="1800" b="0" i="1"/>
            </a:lvl1pPr>
          </a:lstStyle>
          <a:p>
            <a:r>
              <a:rPr lang="en-US" dirty="0"/>
              <a:t>Click to edit Master subtitle style</a:t>
            </a:r>
          </a:p>
        </p:txBody>
      </p:sp>
      <p:sp>
        <p:nvSpPr>
          <p:cNvPr id="5" name="TextBox 4"/>
          <p:cNvSpPr txBox="1"/>
          <p:nvPr userDrawn="1"/>
        </p:nvSpPr>
        <p:spPr bwMode="gray">
          <a:xfrm>
            <a:off x="6729169" y="6696045"/>
            <a:ext cx="2343150" cy="184666"/>
          </a:xfrm>
          <a:prstGeom prst="rect">
            <a:avLst/>
          </a:prstGeom>
          <a:noFill/>
        </p:spPr>
        <p:txBody>
          <a:bodyPr wrap="square" rtlCol="0">
            <a:spAutoFit/>
          </a:bodyPr>
          <a:lstStyle/>
          <a:p>
            <a:pPr algn="r"/>
            <a:r>
              <a:rPr lang="en-US" altLang="zh-CN" sz="600" dirty="0" smtClean="0">
                <a:solidFill>
                  <a:srgbClr val="C0C0C0">
                    <a:lumMod val="75000"/>
                  </a:srgbClr>
                </a:solidFill>
              </a:rPr>
              <a:t>© 2011 VMware Inc. </a:t>
            </a:r>
            <a:r>
              <a:rPr lang="zh-CN" altLang="en-US" sz="600" dirty="0" smtClean="0">
                <a:solidFill>
                  <a:srgbClr val="C0C0C0">
                    <a:lumMod val="75000"/>
                  </a:srgbClr>
                </a:solidFill>
                <a:latin typeface="黑体" pitchFamily="2" charset="-122"/>
                <a:ea typeface="黑体" pitchFamily="2" charset="-122"/>
              </a:rPr>
              <a:t>保留所有权利</a:t>
            </a:r>
          </a:p>
        </p:txBody>
      </p:sp>
      <p:sp>
        <p:nvSpPr>
          <p:cNvPr id="7" name="Rectangle 4"/>
          <p:cNvSpPr txBox="1">
            <a:spLocks noChangeArrowheads="1"/>
          </p:cNvSpPr>
          <p:nvPr userDrawn="1"/>
        </p:nvSpPr>
        <p:spPr bwMode="white">
          <a:xfrm>
            <a:off x="224584" y="6393782"/>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eaLnBrk="0" hangingPunct="0">
              <a:spcAft>
                <a:spcPct val="0"/>
              </a:spcAft>
              <a:defRPr sz="1200" b="1">
                <a:solidFill>
                  <a:srgbClr val="FFFFFF"/>
                </a:solidFill>
              </a:defRPr>
            </a:lvl1pPr>
          </a:lstStyle>
          <a:p>
            <a:pPr>
              <a:defRPr/>
            </a:pPr>
            <a:r>
              <a:rPr lang="zh-CN" altLang="en-US" dirty="0" smtClean="0">
                <a:ea typeface="黑体" pitchFamily="2" charset="-122"/>
              </a:rPr>
              <a:t>保密资料</a:t>
            </a:r>
            <a:endParaRPr lang="en-US" dirty="0">
              <a:ea typeface="黑体" pitchFamily="2" charset="-122"/>
            </a:endParaRPr>
          </a:p>
        </p:txBody>
      </p:sp>
    </p:spTree>
    <p:extLst>
      <p:ext uri="{BB962C8B-B14F-4D97-AF65-F5344CB8AC3E}">
        <p14:creationId xmlns:p14="http://schemas.microsoft.com/office/powerpoint/2010/main" val="2099818372"/>
      </p:ext>
    </p:extLst>
  </p:cSld>
  <p:clrMapOvr>
    <a:overrideClrMapping bg1="lt1" tx1="dk1" bg2="lt2" tx2="dk2" accent1="accent1" accent2="accent2" accent3="accent3" accent4="accent4" accent5="accent5" accent6="accent6" hlink="hlink" folHlink="folHlink"/>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pPr>
              <a:defRPr/>
            </a:pPr>
            <a:endParaRPr lang="en-US" dirty="0">
              <a:solidFill>
                <a:srgbClr val="333333"/>
              </a:solidFill>
            </a:endParaRPr>
          </a:p>
        </p:txBody>
      </p:sp>
      <p:sp>
        <p:nvSpPr>
          <p:cNvPr id="7" name="Text Placeholder 6"/>
          <p:cNvSpPr>
            <a:spLocks noGrp="1"/>
          </p:cNvSpPr>
          <p:nvPr>
            <p:ph type="body" sz="quarter" idx="13"/>
          </p:nvPr>
        </p:nvSpPr>
        <p:spPr>
          <a:xfrm>
            <a:off x="352425" y="786384"/>
            <a:ext cx="8385048" cy="5010912"/>
          </a:xfrm>
        </p:spPr>
        <p:txBody>
          <a:bodyPr/>
          <a:lstStyle>
            <a:lvl1pPr marL="233363" indent="-233363">
              <a:buSzPct val="115000"/>
              <a:buFont typeface="Wingdings" pitchFamily="2" charset="2"/>
              <a:buChar char="§"/>
              <a:defRPr/>
            </a:lvl1pPr>
            <a:lvl2pPr>
              <a:buSzPct val="110000"/>
              <a:buFont typeface="Arial" pitchFamily="34" charset="0"/>
              <a:buChar char="•"/>
              <a:defRPr/>
            </a:lvl2pPr>
            <a:lvl3pPr>
              <a:buSzPct val="110000"/>
              <a:buFont typeface="Arial" pitchFamily="34" charset="0"/>
              <a:buChar char="•"/>
              <a:defRPr/>
            </a:lvl3pPr>
            <a:lvl4pPr>
              <a:buSzPct val="110000"/>
              <a:buFont typeface="Arial" pitchFamily="34" charset="0"/>
              <a:buChar char="•"/>
              <a:defRPr/>
            </a:lvl4pPr>
            <a:lvl5pPr>
              <a:buSzPct val="110000"/>
              <a:buFont typeface="Arial" pitchFamily="34" charset="0"/>
              <a:buChar char="•"/>
              <a:defRPr/>
            </a:lvl5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5491419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dirty="0">
              <a:solidFill>
                <a:srgbClr val="333333"/>
              </a:solidFill>
            </a:endParaRPr>
          </a:p>
        </p:txBody>
      </p:sp>
    </p:spTree>
    <p:extLst>
      <p:ext uri="{BB962C8B-B14F-4D97-AF65-F5344CB8AC3E}">
        <p14:creationId xmlns:p14="http://schemas.microsoft.com/office/powerpoint/2010/main" val="245770009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49808" y="784226"/>
            <a:ext cx="7722870" cy="1079626"/>
          </a:xfrm>
        </p:spPr>
        <p:txBody>
          <a:bodyPr anchor="b"/>
          <a:lstStyle>
            <a:lvl1pPr algn="l">
              <a:defRPr sz="3000">
                <a:solidFill>
                  <a:srgbClr val="003D79"/>
                </a:solidFill>
              </a:defRPr>
            </a:lvl1pPr>
          </a:lstStyle>
          <a:p>
            <a:r>
              <a:rPr lang="en-US" dirty="0" smtClean="0"/>
              <a:t>Agenda</a:t>
            </a:r>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dirty="0">
              <a:solidFill>
                <a:srgbClr val="333333"/>
              </a:solidFill>
            </a:endParaRPr>
          </a:p>
        </p:txBody>
      </p:sp>
      <p:pic>
        <p:nvPicPr>
          <p:cNvPr id="6" name="Picture 2"/>
          <p:cNvPicPr>
            <a:picLocks noChangeAspect="1" noChangeArrowheads="1"/>
          </p:cNvPicPr>
          <p:nvPr userDrawn="1"/>
        </p:nvPicPr>
        <p:blipFill>
          <a:blip r:embed="rId2" cstate="print"/>
          <a:srcRect/>
          <a:stretch>
            <a:fillRect/>
          </a:stretch>
        </p:blipFill>
        <p:spPr bwMode="auto">
          <a:xfrm>
            <a:off x="139700" y="312279"/>
            <a:ext cx="8858250" cy="419241"/>
          </a:xfrm>
          <a:prstGeom prst="rect">
            <a:avLst/>
          </a:prstGeom>
          <a:noFill/>
          <a:ln w="9525">
            <a:noFill/>
            <a:miter lim="800000"/>
            <a:headEnd/>
            <a:tailEnd/>
          </a:ln>
          <a:effectLst/>
        </p:spPr>
      </p:pic>
      <p:sp>
        <p:nvSpPr>
          <p:cNvPr id="8" name="Text Placeholder 7"/>
          <p:cNvSpPr>
            <a:spLocks noGrp="1"/>
          </p:cNvSpPr>
          <p:nvPr>
            <p:ph type="body" sz="quarter" idx="12"/>
          </p:nvPr>
        </p:nvSpPr>
        <p:spPr>
          <a:xfrm>
            <a:off x="727710" y="2210435"/>
            <a:ext cx="7592568" cy="3748405"/>
          </a:xfrm>
        </p:spPr>
        <p:txBody>
          <a:bodyPr/>
          <a:lstStyle>
            <a:lvl1pPr marL="182880">
              <a:buFont typeface="Wingdings" pitchFamily="2" charset="2"/>
              <a:buChar cha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1615746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2" name="Title 1"/>
          <p:cNvSpPr>
            <a:spLocks noGrp="1"/>
          </p:cNvSpPr>
          <p:nvPr>
            <p:ph type="title"/>
          </p:nvPr>
        </p:nvSpPr>
        <p:spPr>
          <a:xfrm>
            <a:off x="937260" y="2162174"/>
            <a:ext cx="7254240" cy="1241425"/>
          </a:xfrm>
        </p:spPr>
        <p:txBody>
          <a:bodyPr anchor="b"/>
          <a:lstStyle>
            <a:lvl1pPr algn="ctr">
              <a:defRPr sz="3000">
                <a:solidFill>
                  <a:srgbClr val="003D79"/>
                </a:solidFill>
              </a:defRPr>
            </a:lvl1pPr>
          </a:lstStyle>
          <a:p>
            <a:r>
              <a:rPr lang="en-US" dirty="0" smtClean="0"/>
              <a:t>Click to edit Master title style</a:t>
            </a:r>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dirty="0">
              <a:solidFill>
                <a:srgbClr val="333333"/>
              </a:solidFill>
            </a:endParaRPr>
          </a:p>
        </p:txBody>
      </p:sp>
      <p:pic>
        <p:nvPicPr>
          <p:cNvPr id="6" name="Picture 2"/>
          <p:cNvPicPr>
            <a:picLocks noChangeAspect="1" noChangeArrowheads="1"/>
          </p:cNvPicPr>
          <p:nvPr userDrawn="1"/>
        </p:nvPicPr>
        <p:blipFill>
          <a:blip r:embed="rId2" cstate="print"/>
          <a:srcRect/>
          <a:stretch>
            <a:fillRect/>
          </a:stretch>
        </p:blipFill>
        <p:spPr bwMode="auto">
          <a:xfrm>
            <a:off x="139700" y="312279"/>
            <a:ext cx="8858250" cy="419241"/>
          </a:xfrm>
          <a:prstGeom prst="rect">
            <a:avLst/>
          </a:prstGeom>
          <a:noFill/>
          <a:ln w="9525">
            <a:noFill/>
            <a:miter lim="800000"/>
            <a:headEnd/>
            <a:tailEnd/>
          </a:ln>
          <a:effectLst/>
        </p:spPr>
      </p:pic>
      <p:sp>
        <p:nvSpPr>
          <p:cNvPr id="8" name="Text Placeholder 7"/>
          <p:cNvSpPr>
            <a:spLocks noGrp="1"/>
          </p:cNvSpPr>
          <p:nvPr>
            <p:ph type="body" sz="quarter" idx="12"/>
          </p:nvPr>
        </p:nvSpPr>
        <p:spPr>
          <a:xfrm>
            <a:off x="923925" y="3486150"/>
            <a:ext cx="7267575" cy="628650"/>
          </a:xfrm>
        </p:spPr>
        <p:txBody>
          <a:bodyPr/>
          <a:lstStyle>
            <a:lvl1pPr algn="ctr">
              <a:lnSpc>
                <a:spcPct val="100000"/>
              </a:lnSpc>
              <a:spcBef>
                <a:spcPts val="0"/>
              </a:spcBef>
              <a:buFont typeface="Arial" pitchFamily="34" charset="0"/>
              <a:buNone/>
              <a:defRPr b="0"/>
            </a:lvl1pPr>
          </a:lstStyle>
          <a:p>
            <a:pPr lvl="0"/>
            <a:r>
              <a:rPr lang="en-US" dirty="0" smtClean="0"/>
              <a:t>Click to edit Master text style</a:t>
            </a:r>
          </a:p>
        </p:txBody>
      </p:sp>
    </p:spTree>
    <p:extLst>
      <p:ext uri="{BB962C8B-B14F-4D97-AF65-F5344CB8AC3E}">
        <p14:creationId xmlns:p14="http://schemas.microsoft.com/office/powerpoint/2010/main" val="214741901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61950" y="784225"/>
            <a:ext cx="4038600" cy="5006975"/>
          </a:xfrm>
        </p:spPr>
        <p:txBody>
          <a:bodyPr/>
          <a:lstStyle>
            <a:lvl1pPr marL="233363" indent="-233363">
              <a:buFont typeface="Wingdings" pitchFamily="2" charset="2"/>
              <a:buChar cha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784225"/>
            <a:ext cx="4038600" cy="5006975"/>
          </a:xfrm>
        </p:spPr>
        <p:txBody>
          <a:bodyPr/>
          <a:lstStyle>
            <a:lvl1pPr marL="233363" indent="-233363">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9"/>
          <p:cNvSpPr>
            <a:spLocks noGrp="1" noChangeArrowheads="1"/>
          </p:cNvSpPr>
          <p:nvPr>
            <p:ph type="ftr" sz="quarter" idx="11"/>
          </p:nvPr>
        </p:nvSpPr>
        <p:spPr>
          <a:ln/>
        </p:spPr>
        <p:txBody>
          <a:bodyPr/>
          <a:lstStyle>
            <a:lvl1pPr>
              <a:defRPr/>
            </a:lvl1pPr>
          </a:lstStyle>
          <a:p>
            <a:pPr>
              <a:defRPr/>
            </a:pPr>
            <a:endParaRPr lang="en-US" dirty="0">
              <a:solidFill>
                <a:srgbClr val="333333"/>
              </a:solidFill>
            </a:endParaRPr>
          </a:p>
        </p:txBody>
      </p:sp>
    </p:spTree>
    <p:extLst>
      <p:ext uri="{BB962C8B-B14F-4D97-AF65-F5344CB8AC3E}">
        <p14:creationId xmlns:p14="http://schemas.microsoft.com/office/powerpoint/2010/main" val="328646299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D79"/>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81CDC006-45AD-4728-8BC3-47B31471089A}" type="slidenum">
              <a:rPr lang="en-US"/>
              <a:pPr>
                <a:defRPr/>
              </a:pPr>
              <a:t>‹#›</a:t>
            </a:fld>
            <a:endParaRPr lang="en-US" dirty="0"/>
          </a:p>
        </p:txBody>
      </p:sp>
      <p:sp>
        <p:nvSpPr>
          <p:cNvPr id="5" name="Rectangle 9"/>
          <p:cNvSpPr>
            <a:spLocks noGrp="1" noChangeArrowheads="1"/>
          </p:cNvSpPr>
          <p:nvPr>
            <p:ph type="ftr" sz="quarter" idx="11"/>
          </p:nvPr>
        </p:nvSpPr>
        <p:spPr>
          <a:xfrm>
            <a:off x="1066800" y="6400800"/>
            <a:ext cx="6629400" cy="228600"/>
          </a:xfrm>
          <a:ln/>
        </p:spPr>
        <p:txBody>
          <a:bodyPr/>
          <a:lstStyle>
            <a:lvl1pPr algn="ctr">
              <a:defRPr i="1"/>
            </a:lvl1pPr>
          </a:lstStyle>
          <a:p>
            <a:pPr>
              <a:defRPr/>
            </a:pPr>
            <a:r>
              <a:rPr lang="en-US" smtClean="0">
                <a:solidFill>
                  <a:srgbClr val="FFFFFF"/>
                </a:solidFill>
              </a:rPr>
              <a:t>Confidential - Do Not Distribute to Persons Outside VMware</a:t>
            </a:r>
            <a:endParaRPr lang="en-US" dirty="0">
              <a:solidFill>
                <a:srgbClr val="FFFFFF"/>
              </a:solidFill>
            </a:endParaRPr>
          </a:p>
        </p:txBody>
      </p:sp>
    </p:spTree>
  </p:cSld>
  <p:clrMapOvr>
    <a:masterClrMapping/>
  </p:clrMapOvr>
  <p:transition xmlns:p14="http://schemas.microsoft.com/office/powerpoint/2010/main">
    <p:strips dir="rd"/>
  </p:transition>
  <p:timing>
    <p:tnLst>
      <p:par>
        <p:cTn xmlns:p14="http://schemas.microsoft.com/office/powerpoint/2010/main" id="1" dur="indefinite" restart="never" nodeType="tmRoot"/>
      </p:par>
    </p:tnLst>
  </p:timing>
  <p:hf sldNum="0" hdr="0" dt="0"/>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18288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4224056"/>
      </p:ext>
    </p:extLst>
  </p:cSld>
  <p:clrMapOvr>
    <a:masterClrMapping/>
  </p:clrMapOvr>
  <p:transition xmlns:p14="http://schemas.microsoft.com/office/powerpoint/2010/main">
    <p:strips dir="rd"/>
  </p:transition>
  <p:hf hdr="0" ftr="0"/>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Many Boxes">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231775" y="732520"/>
            <a:ext cx="2482850" cy="1016000"/>
          </a:xfrm>
          <a:prstGeom prst="rect">
            <a:avLst/>
          </a:prstGeom>
        </p:spPr>
        <p:txBody>
          <a:bodyPr/>
          <a:lstStyle>
            <a:lvl1pPr>
              <a:lnSpc>
                <a:spcPct val="100000"/>
              </a:lnSpc>
              <a:spcBef>
                <a:spcPts val="0"/>
              </a:spcBef>
              <a:defRPr sz="1600"/>
            </a:lvl1pPr>
            <a:lvl2pPr>
              <a:lnSpc>
                <a:spcPct val="100000"/>
              </a:lnSpc>
              <a:spcBef>
                <a:spcPts val="0"/>
              </a:spcBef>
              <a:defRPr sz="1400"/>
            </a:lvl2pPr>
            <a:lvl3pPr>
              <a:lnSpc>
                <a:spcPct val="100000"/>
              </a:lnSpc>
              <a:spcBef>
                <a:spcPts val="0"/>
              </a:spcBef>
              <a:defRPr sz="1200"/>
            </a:lvl3pPr>
            <a:lvl4pPr>
              <a:lnSpc>
                <a:spcPct val="100000"/>
              </a:lnSpc>
              <a:spcBef>
                <a:spcPts val="0"/>
              </a:spcBef>
              <a:defRPr sz="1200"/>
            </a:lvl4pPr>
            <a:lvl5pPr>
              <a:lnSpc>
                <a:spcPct val="100000"/>
              </a:lnSpc>
              <a:spcBef>
                <a:spcPts val="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4"/>
          <p:cNvSpPr>
            <a:spLocks noGrp="1"/>
          </p:cNvSpPr>
          <p:nvPr>
            <p:ph type="body" sz="quarter" idx="12"/>
          </p:nvPr>
        </p:nvSpPr>
        <p:spPr>
          <a:xfrm>
            <a:off x="3054803" y="732520"/>
            <a:ext cx="2482850" cy="1016000"/>
          </a:xfrm>
          <a:prstGeom prst="rect">
            <a:avLst/>
          </a:prstGeom>
        </p:spPr>
        <p:txBody>
          <a:bodyPr/>
          <a:lstStyle>
            <a:lvl1pPr>
              <a:lnSpc>
                <a:spcPct val="100000"/>
              </a:lnSpc>
              <a:spcBef>
                <a:spcPts val="0"/>
              </a:spcBef>
              <a:defRPr sz="1600"/>
            </a:lvl1pPr>
            <a:lvl2pPr>
              <a:lnSpc>
                <a:spcPct val="100000"/>
              </a:lnSpc>
              <a:spcBef>
                <a:spcPts val="0"/>
              </a:spcBef>
              <a:defRPr sz="1400"/>
            </a:lvl2pPr>
            <a:lvl3pPr>
              <a:lnSpc>
                <a:spcPct val="100000"/>
              </a:lnSpc>
              <a:spcBef>
                <a:spcPts val="0"/>
              </a:spcBef>
              <a:defRPr sz="1200"/>
            </a:lvl3pPr>
            <a:lvl4pPr>
              <a:lnSpc>
                <a:spcPct val="100000"/>
              </a:lnSpc>
              <a:spcBef>
                <a:spcPts val="0"/>
              </a:spcBef>
              <a:defRPr sz="1200"/>
            </a:lvl4pPr>
            <a:lvl5pPr>
              <a:lnSpc>
                <a:spcPct val="100000"/>
              </a:lnSpc>
              <a:spcBef>
                <a:spcPts val="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4"/>
          <p:cNvSpPr>
            <a:spLocks noGrp="1"/>
          </p:cNvSpPr>
          <p:nvPr>
            <p:ph type="body" sz="quarter" idx="13"/>
          </p:nvPr>
        </p:nvSpPr>
        <p:spPr>
          <a:xfrm>
            <a:off x="5812517" y="732520"/>
            <a:ext cx="2482850" cy="1016000"/>
          </a:xfrm>
          <a:prstGeom prst="rect">
            <a:avLst/>
          </a:prstGeom>
        </p:spPr>
        <p:txBody>
          <a:bodyPr/>
          <a:lstStyle>
            <a:lvl1pPr>
              <a:lnSpc>
                <a:spcPct val="100000"/>
              </a:lnSpc>
              <a:spcBef>
                <a:spcPts val="0"/>
              </a:spcBef>
              <a:defRPr sz="1600"/>
            </a:lvl1pPr>
            <a:lvl2pPr>
              <a:lnSpc>
                <a:spcPct val="100000"/>
              </a:lnSpc>
              <a:spcBef>
                <a:spcPts val="0"/>
              </a:spcBef>
              <a:defRPr sz="1400"/>
            </a:lvl2pPr>
            <a:lvl3pPr>
              <a:lnSpc>
                <a:spcPct val="100000"/>
              </a:lnSpc>
              <a:spcBef>
                <a:spcPts val="0"/>
              </a:spcBef>
              <a:defRPr sz="1200"/>
            </a:lvl3pPr>
            <a:lvl4pPr>
              <a:lnSpc>
                <a:spcPct val="100000"/>
              </a:lnSpc>
              <a:spcBef>
                <a:spcPts val="0"/>
              </a:spcBef>
              <a:defRPr sz="1200"/>
            </a:lvl4pPr>
            <a:lvl5pPr>
              <a:lnSpc>
                <a:spcPct val="100000"/>
              </a:lnSpc>
              <a:spcBef>
                <a:spcPts val="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4"/>
          <p:cNvSpPr>
            <a:spLocks noGrp="1"/>
          </p:cNvSpPr>
          <p:nvPr>
            <p:ph type="body" sz="quarter" idx="14"/>
          </p:nvPr>
        </p:nvSpPr>
        <p:spPr>
          <a:xfrm>
            <a:off x="231775" y="1886405"/>
            <a:ext cx="2482850" cy="1016000"/>
          </a:xfrm>
          <a:prstGeom prst="rect">
            <a:avLst/>
          </a:prstGeom>
        </p:spPr>
        <p:txBody>
          <a:bodyPr/>
          <a:lstStyle>
            <a:lvl1pPr>
              <a:lnSpc>
                <a:spcPct val="100000"/>
              </a:lnSpc>
              <a:spcBef>
                <a:spcPts val="0"/>
              </a:spcBef>
              <a:defRPr sz="1600"/>
            </a:lvl1pPr>
            <a:lvl2pPr>
              <a:lnSpc>
                <a:spcPct val="100000"/>
              </a:lnSpc>
              <a:spcBef>
                <a:spcPts val="0"/>
              </a:spcBef>
              <a:defRPr sz="1400"/>
            </a:lvl2pPr>
            <a:lvl3pPr>
              <a:lnSpc>
                <a:spcPct val="100000"/>
              </a:lnSpc>
              <a:spcBef>
                <a:spcPts val="0"/>
              </a:spcBef>
              <a:defRPr sz="1200"/>
            </a:lvl3pPr>
            <a:lvl4pPr>
              <a:lnSpc>
                <a:spcPct val="100000"/>
              </a:lnSpc>
              <a:spcBef>
                <a:spcPts val="0"/>
              </a:spcBef>
              <a:defRPr sz="1200"/>
            </a:lvl4pPr>
            <a:lvl5pPr>
              <a:lnSpc>
                <a:spcPct val="100000"/>
              </a:lnSpc>
              <a:spcBef>
                <a:spcPts val="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4"/>
          <p:cNvSpPr>
            <a:spLocks noGrp="1"/>
          </p:cNvSpPr>
          <p:nvPr>
            <p:ph type="body" sz="quarter" idx="15"/>
          </p:nvPr>
        </p:nvSpPr>
        <p:spPr>
          <a:xfrm>
            <a:off x="3054803" y="1886405"/>
            <a:ext cx="2482850" cy="1016000"/>
          </a:xfrm>
          <a:prstGeom prst="rect">
            <a:avLst/>
          </a:prstGeom>
        </p:spPr>
        <p:txBody>
          <a:bodyPr/>
          <a:lstStyle>
            <a:lvl1pPr>
              <a:lnSpc>
                <a:spcPct val="100000"/>
              </a:lnSpc>
              <a:spcBef>
                <a:spcPts val="0"/>
              </a:spcBef>
              <a:defRPr sz="1600"/>
            </a:lvl1pPr>
            <a:lvl2pPr>
              <a:lnSpc>
                <a:spcPct val="100000"/>
              </a:lnSpc>
              <a:spcBef>
                <a:spcPts val="0"/>
              </a:spcBef>
              <a:defRPr sz="1400"/>
            </a:lvl2pPr>
            <a:lvl3pPr>
              <a:lnSpc>
                <a:spcPct val="100000"/>
              </a:lnSpc>
              <a:spcBef>
                <a:spcPts val="0"/>
              </a:spcBef>
              <a:defRPr sz="1200"/>
            </a:lvl3pPr>
            <a:lvl4pPr>
              <a:lnSpc>
                <a:spcPct val="100000"/>
              </a:lnSpc>
              <a:spcBef>
                <a:spcPts val="0"/>
              </a:spcBef>
              <a:defRPr sz="1200"/>
            </a:lvl4pPr>
            <a:lvl5pPr>
              <a:lnSpc>
                <a:spcPct val="100000"/>
              </a:lnSpc>
              <a:spcBef>
                <a:spcPts val="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4"/>
          <p:cNvSpPr>
            <a:spLocks noGrp="1"/>
          </p:cNvSpPr>
          <p:nvPr>
            <p:ph type="body" sz="quarter" idx="16"/>
          </p:nvPr>
        </p:nvSpPr>
        <p:spPr>
          <a:xfrm>
            <a:off x="5812517" y="1886405"/>
            <a:ext cx="2482850" cy="1016000"/>
          </a:xfrm>
          <a:prstGeom prst="rect">
            <a:avLst/>
          </a:prstGeom>
        </p:spPr>
        <p:txBody>
          <a:bodyPr/>
          <a:lstStyle>
            <a:lvl1pPr>
              <a:lnSpc>
                <a:spcPct val="100000"/>
              </a:lnSpc>
              <a:spcBef>
                <a:spcPts val="0"/>
              </a:spcBef>
              <a:defRPr sz="1600"/>
            </a:lvl1pPr>
            <a:lvl2pPr>
              <a:lnSpc>
                <a:spcPct val="100000"/>
              </a:lnSpc>
              <a:spcBef>
                <a:spcPts val="0"/>
              </a:spcBef>
              <a:defRPr sz="1400"/>
            </a:lvl2pPr>
            <a:lvl3pPr>
              <a:lnSpc>
                <a:spcPct val="100000"/>
              </a:lnSpc>
              <a:spcBef>
                <a:spcPts val="0"/>
              </a:spcBef>
              <a:defRPr sz="1200"/>
            </a:lvl3pPr>
            <a:lvl4pPr>
              <a:lnSpc>
                <a:spcPct val="100000"/>
              </a:lnSpc>
              <a:spcBef>
                <a:spcPts val="0"/>
              </a:spcBef>
              <a:defRPr sz="1200"/>
            </a:lvl4pPr>
            <a:lvl5pPr>
              <a:lnSpc>
                <a:spcPct val="100000"/>
              </a:lnSpc>
              <a:spcBef>
                <a:spcPts val="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4"/>
          <p:cNvSpPr>
            <a:spLocks noGrp="1"/>
          </p:cNvSpPr>
          <p:nvPr>
            <p:ph type="body" sz="quarter" idx="17"/>
          </p:nvPr>
        </p:nvSpPr>
        <p:spPr>
          <a:xfrm>
            <a:off x="231775" y="2982234"/>
            <a:ext cx="2482850" cy="1016000"/>
          </a:xfrm>
          <a:prstGeom prst="rect">
            <a:avLst/>
          </a:prstGeom>
        </p:spPr>
        <p:txBody>
          <a:bodyPr/>
          <a:lstStyle>
            <a:lvl1pPr>
              <a:lnSpc>
                <a:spcPct val="100000"/>
              </a:lnSpc>
              <a:spcBef>
                <a:spcPts val="0"/>
              </a:spcBef>
              <a:defRPr sz="1600"/>
            </a:lvl1pPr>
            <a:lvl2pPr>
              <a:lnSpc>
                <a:spcPct val="100000"/>
              </a:lnSpc>
              <a:spcBef>
                <a:spcPts val="0"/>
              </a:spcBef>
              <a:defRPr sz="1400"/>
            </a:lvl2pPr>
            <a:lvl3pPr>
              <a:lnSpc>
                <a:spcPct val="100000"/>
              </a:lnSpc>
              <a:spcBef>
                <a:spcPts val="0"/>
              </a:spcBef>
              <a:defRPr sz="1200"/>
            </a:lvl3pPr>
            <a:lvl4pPr>
              <a:lnSpc>
                <a:spcPct val="100000"/>
              </a:lnSpc>
              <a:spcBef>
                <a:spcPts val="0"/>
              </a:spcBef>
              <a:defRPr sz="1200"/>
            </a:lvl4pPr>
            <a:lvl5pPr>
              <a:lnSpc>
                <a:spcPct val="100000"/>
              </a:lnSpc>
              <a:spcBef>
                <a:spcPts val="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4"/>
          <p:cNvSpPr>
            <a:spLocks noGrp="1"/>
          </p:cNvSpPr>
          <p:nvPr>
            <p:ph type="body" sz="quarter" idx="18"/>
          </p:nvPr>
        </p:nvSpPr>
        <p:spPr>
          <a:xfrm>
            <a:off x="3054803" y="2982234"/>
            <a:ext cx="2482850" cy="1016000"/>
          </a:xfrm>
          <a:prstGeom prst="rect">
            <a:avLst/>
          </a:prstGeom>
        </p:spPr>
        <p:txBody>
          <a:bodyPr/>
          <a:lstStyle>
            <a:lvl1pPr>
              <a:lnSpc>
                <a:spcPct val="100000"/>
              </a:lnSpc>
              <a:spcBef>
                <a:spcPts val="0"/>
              </a:spcBef>
              <a:defRPr sz="1600"/>
            </a:lvl1pPr>
            <a:lvl2pPr>
              <a:lnSpc>
                <a:spcPct val="100000"/>
              </a:lnSpc>
              <a:spcBef>
                <a:spcPts val="0"/>
              </a:spcBef>
              <a:defRPr sz="1400"/>
            </a:lvl2pPr>
            <a:lvl3pPr>
              <a:lnSpc>
                <a:spcPct val="100000"/>
              </a:lnSpc>
              <a:spcBef>
                <a:spcPts val="0"/>
              </a:spcBef>
              <a:defRPr sz="1200"/>
            </a:lvl3pPr>
            <a:lvl4pPr>
              <a:lnSpc>
                <a:spcPct val="100000"/>
              </a:lnSpc>
              <a:spcBef>
                <a:spcPts val="0"/>
              </a:spcBef>
              <a:defRPr sz="1200"/>
            </a:lvl4pPr>
            <a:lvl5pPr>
              <a:lnSpc>
                <a:spcPct val="100000"/>
              </a:lnSpc>
              <a:spcBef>
                <a:spcPts val="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9"/>
          </p:nvPr>
        </p:nvSpPr>
        <p:spPr>
          <a:xfrm>
            <a:off x="5812517" y="2982234"/>
            <a:ext cx="2482850" cy="1016000"/>
          </a:xfrm>
          <a:prstGeom prst="rect">
            <a:avLst/>
          </a:prstGeom>
        </p:spPr>
        <p:txBody>
          <a:bodyPr/>
          <a:lstStyle>
            <a:lvl1pPr>
              <a:lnSpc>
                <a:spcPct val="100000"/>
              </a:lnSpc>
              <a:spcBef>
                <a:spcPts val="0"/>
              </a:spcBef>
              <a:defRPr sz="1600"/>
            </a:lvl1pPr>
            <a:lvl2pPr>
              <a:lnSpc>
                <a:spcPct val="100000"/>
              </a:lnSpc>
              <a:spcBef>
                <a:spcPts val="0"/>
              </a:spcBef>
              <a:defRPr sz="1400"/>
            </a:lvl2pPr>
            <a:lvl3pPr>
              <a:lnSpc>
                <a:spcPct val="100000"/>
              </a:lnSpc>
              <a:spcBef>
                <a:spcPts val="0"/>
              </a:spcBef>
              <a:defRPr sz="1200"/>
            </a:lvl3pPr>
            <a:lvl4pPr>
              <a:lnSpc>
                <a:spcPct val="100000"/>
              </a:lnSpc>
              <a:spcBef>
                <a:spcPts val="0"/>
              </a:spcBef>
              <a:defRPr sz="1200"/>
            </a:lvl4pPr>
            <a:lvl5pPr>
              <a:lnSpc>
                <a:spcPct val="100000"/>
              </a:lnSpc>
              <a:spcBef>
                <a:spcPts val="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4"/>
          <p:cNvSpPr>
            <a:spLocks noGrp="1"/>
          </p:cNvSpPr>
          <p:nvPr>
            <p:ph type="body" sz="quarter" idx="20"/>
          </p:nvPr>
        </p:nvSpPr>
        <p:spPr>
          <a:xfrm>
            <a:off x="231775" y="4070805"/>
            <a:ext cx="2482850" cy="1016000"/>
          </a:xfrm>
          <a:prstGeom prst="rect">
            <a:avLst/>
          </a:prstGeom>
        </p:spPr>
        <p:txBody>
          <a:bodyPr/>
          <a:lstStyle>
            <a:lvl1pPr>
              <a:lnSpc>
                <a:spcPct val="100000"/>
              </a:lnSpc>
              <a:spcBef>
                <a:spcPts val="0"/>
              </a:spcBef>
              <a:defRPr sz="1600"/>
            </a:lvl1pPr>
            <a:lvl2pPr>
              <a:lnSpc>
                <a:spcPct val="100000"/>
              </a:lnSpc>
              <a:spcBef>
                <a:spcPts val="0"/>
              </a:spcBef>
              <a:defRPr sz="1400"/>
            </a:lvl2pPr>
            <a:lvl3pPr>
              <a:lnSpc>
                <a:spcPct val="100000"/>
              </a:lnSpc>
              <a:spcBef>
                <a:spcPts val="0"/>
              </a:spcBef>
              <a:defRPr sz="1200"/>
            </a:lvl3pPr>
            <a:lvl4pPr>
              <a:lnSpc>
                <a:spcPct val="100000"/>
              </a:lnSpc>
              <a:spcBef>
                <a:spcPts val="0"/>
              </a:spcBef>
              <a:defRPr sz="1200"/>
            </a:lvl4pPr>
            <a:lvl5pPr>
              <a:lnSpc>
                <a:spcPct val="100000"/>
              </a:lnSpc>
              <a:spcBef>
                <a:spcPts val="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4"/>
          <p:cNvSpPr>
            <a:spLocks noGrp="1"/>
          </p:cNvSpPr>
          <p:nvPr>
            <p:ph type="body" sz="quarter" idx="21"/>
          </p:nvPr>
        </p:nvSpPr>
        <p:spPr>
          <a:xfrm>
            <a:off x="3054803" y="4070805"/>
            <a:ext cx="2482850" cy="1016000"/>
          </a:xfrm>
          <a:prstGeom prst="rect">
            <a:avLst/>
          </a:prstGeom>
        </p:spPr>
        <p:txBody>
          <a:bodyPr/>
          <a:lstStyle>
            <a:lvl1pPr>
              <a:lnSpc>
                <a:spcPct val="100000"/>
              </a:lnSpc>
              <a:spcBef>
                <a:spcPts val="0"/>
              </a:spcBef>
              <a:defRPr sz="1600"/>
            </a:lvl1pPr>
            <a:lvl2pPr>
              <a:lnSpc>
                <a:spcPct val="100000"/>
              </a:lnSpc>
              <a:spcBef>
                <a:spcPts val="0"/>
              </a:spcBef>
              <a:defRPr sz="1400"/>
            </a:lvl2pPr>
            <a:lvl3pPr>
              <a:lnSpc>
                <a:spcPct val="100000"/>
              </a:lnSpc>
              <a:spcBef>
                <a:spcPts val="0"/>
              </a:spcBef>
              <a:defRPr sz="1200"/>
            </a:lvl3pPr>
            <a:lvl4pPr>
              <a:lnSpc>
                <a:spcPct val="100000"/>
              </a:lnSpc>
              <a:spcBef>
                <a:spcPts val="0"/>
              </a:spcBef>
              <a:defRPr sz="1200"/>
            </a:lvl4pPr>
            <a:lvl5pPr>
              <a:lnSpc>
                <a:spcPct val="100000"/>
              </a:lnSpc>
              <a:spcBef>
                <a:spcPts val="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ext Placeholder 4"/>
          <p:cNvSpPr>
            <a:spLocks noGrp="1"/>
          </p:cNvSpPr>
          <p:nvPr>
            <p:ph type="body" sz="quarter" idx="22"/>
          </p:nvPr>
        </p:nvSpPr>
        <p:spPr>
          <a:xfrm>
            <a:off x="5812517" y="4070805"/>
            <a:ext cx="2482850" cy="1016000"/>
          </a:xfrm>
          <a:prstGeom prst="rect">
            <a:avLst/>
          </a:prstGeom>
        </p:spPr>
        <p:txBody>
          <a:bodyPr/>
          <a:lstStyle>
            <a:lvl1pPr>
              <a:lnSpc>
                <a:spcPct val="100000"/>
              </a:lnSpc>
              <a:spcBef>
                <a:spcPts val="0"/>
              </a:spcBef>
              <a:defRPr sz="1600"/>
            </a:lvl1pPr>
            <a:lvl2pPr>
              <a:lnSpc>
                <a:spcPct val="100000"/>
              </a:lnSpc>
              <a:spcBef>
                <a:spcPts val="0"/>
              </a:spcBef>
              <a:defRPr sz="1400"/>
            </a:lvl2pPr>
            <a:lvl3pPr>
              <a:lnSpc>
                <a:spcPct val="100000"/>
              </a:lnSpc>
              <a:spcBef>
                <a:spcPts val="0"/>
              </a:spcBef>
              <a:defRPr sz="1200"/>
            </a:lvl3pPr>
            <a:lvl4pPr>
              <a:lnSpc>
                <a:spcPct val="100000"/>
              </a:lnSpc>
              <a:spcBef>
                <a:spcPts val="0"/>
              </a:spcBef>
              <a:defRPr sz="1200"/>
            </a:lvl4pPr>
            <a:lvl5pPr>
              <a:lnSpc>
                <a:spcPct val="100000"/>
              </a:lnSpc>
              <a:spcBef>
                <a:spcPts val="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ext Placeholder 4"/>
          <p:cNvSpPr>
            <a:spLocks noGrp="1"/>
          </p:cNvSpPr>
          <p:nvPr>
            <p:ph type="body" sz="quarter" idx="23"/>
          </p:nvPr>
        </p:nvSpPr>
        <p:spPr>
          <a:xfrm>
            <a:off x="231775" y="4840060"/>
            <a:ext cx="2482850" cy="1016000"/>
          </a:xfrm>
          <a:prstGeom prst="rect">
            <a:avLst/>
          </a:prstGeom>
        </p:spPr>
        <p:txBody>
          <a:bodyPr/>
          <a:lstStyle>
            <a:lvl1pPr>
              <a:lnSpc>
                <a:spcPct val="100000"/>
              </a:lnSpc>
              <a:spcBef>
                <a:spcPts val="0"/>
              </a:spcBef>
              <a:defRPr sz="1600"/>
            </a:lvl1pPr>
            <a:lvl2pPr>
              <a:lnSpc>
                <a:spcPct val="100000"/>
              </a:lnSpc>
              <a:spcBef>
                <a:spcPts val="0"/>
              </a:spcBef>
              <a:defRPr sz="1400"/>
            </a:lvl2pPr>
            <a:lvl3pPr>
              <a:lnSpc>
                <a:spcPct val="100000"/>
              </a:lnSpc>
              <a:spcBef>
                <a:spcPts val="0"/>
              </a:spcBef>
              <a:defRPr sz="1200"/>
            </a:lvl3pPr>
            <a:lvl4pPr>
              <a:lnSpc>
                <a:spcPct val="100000"/>
              </a:lnSpc>
              <a:spcBef>
                <a:spcPts val="0"/>
              </a:spcBef>
              <a:defRPr sz="1200"/>
            </a:lvl4pPr>
            <a:lvl5pPr>
              <a:lnSpc>
                <a:spcPct val="100000"/>
              </a:lnSpc>
              <a:spcBef>
                <a:spcPts val="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Text Placeholder 4"/>
          <p:cNvSpPr>
            <a:spLocks noGrp="1"/>
          </p:cNvSpPr>
          <p:nvPr>
            <p:ph type="body" sz="quarter" idx="24"/>
          </p:nvPr>
        </p:nvSpPr>
        <p:spPr>
          <a:xfrm>
            <a:off x="3054803" y="4840060"/>
            <a:ext cx="2482850" cy="1016000"/>
          </a:xfrm>
          <a:prstGeom prst="rect">
            <a:avLst/>
          </a:prstGeom>
        </p:spPr>
        <p:txBody>
          <a:bodyPr/>
          <a:lstStyle>
            <a:lvl1pPr>
              <a:lnSpc>
                <a:spcPct val="100000"/>
              </a:lnSpc>
              <a:spcBef>
                <a:spcPts val="0"/>
              </a:spcBef>
              <a:defRPr sz="1600"/>
            </a:lvl1pPr>
            <a:lvl2pPr>
              <a:lnSpc>
                <a:spcPct val="100000"/>
              </a:lnSpc>
              <a:spcBef>
                <a:spcPts val="0"/>
              </a:spcBef>
              <a:defRPr sz="1400"/>
            </a:lvl2pPr>
            <a:lvl3pPr>
              <a:lnSpc>
                <a:spcPct val="100000"/>
              </a:lnSpc>
              <a:spcBef>
                <a:spcPts val="0"/>
              </a:spcBef>
              <a:defRPr sz="1200"/>
            </a:lvl3pPr>
            <a:lvl4pPr>
              <a:lnSpc>
                <a:spcPct val="100000"/>
              </a:lnSpc>
              <a:spcBef>
                <a:spcPts val="0"/>
              </a:spcBef>
              <a:defRPr sz="1200"/>
            </a:lvl4pPr>
            <a:lvl5pPr>
              <a:lnSpc>
                <a:spcPct val="100000"/>
              </a:lnSpc>
              <a:spcBef>
                <a:spcPts val="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Text Placeholder 4"/>
          <p:cNvSpPr>
            <a:spLocks noGrp="1"/>
          </p:cNvSpPr>
          <p:nvPr>
            <p:ph type="body" sz="quarter" idx="25"/>
          </p:nvPr>
        </p:nvSpPr>
        <p:spPr>
          <a:xfrm>
            <a:off x="5812517" y="4840060"/>
            <a:ext cx="2482850" cy="1016000"/>
          </a:xfrm>
          <a:prstGeom prst="rect">
            <a:avLst/>
          </a:prstGeom>
        </p:spPr>
        <p:txBody>
          <a:bodyPr/>
          <a:lstStyle>
            <a:lvl1pPr>
              <a:lnSpc>
                <a:spcPct val="100000"/>
              </a:lnSpc>
              <a:spcBef>
                <a:spcPts val="0"/>
              </a:spcBef>
              <a:defRPr sz="1600"/>
            </a:lvl1pPr>
            <a:lvl2pPr>
              <a:lnSpc>
                <a:spcPct val="100000"/>
              </a:lnSpc>
              <a:spcBef>
                <a:spcPts val="0"/>
              </a:spcBef>
              <a:defRPr sz="1400"/>
            </a:lvl2pPr>
            <a:lvl3pPr>
              <a:lnSpc>
                <a:spcPct val="100000"/>
              </a:lnSpc>
              <a:spcBef>
                <a:spcPts val="0"/>
              </a:spcBef>
              <a:defRPr sz="1200"/>
            </a:lvl3pPr>
            <a:lvl4pPr>
              <a:lnSpc>
                <a:spcPct val="100000"/>
              </a:lnSpc>
              <a:spcBef>
                <a:spcPts val="0"/>
              </a:spcBef>
              <a:defRPr sz="1200"/>
            </a:lvl4pPr>
            <a:lvl5pPr>
              <a:lnSpc>
                <a:spcPct val="100000"/>
              </a:lnSpc>
              <a:spcBef>
                <a:spcPts val="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Title 20"/>
          <p:cNvSpPr>
            <a:spLocks noGrp="1"/>
          </p:cNvSpPr>
          <p:nvPr>
            <p:ph type="title"/>
          </p:nvPr>
        </p:nvSpPr>
        <p:spPr>
          <a:xfrm>
            <a:off x="182880" y="171450"/>
            <a:ext cx="8861367" cy="333375"/>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14698108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454025" y="6446838"/>
            <a:ext cx="457200" cy="228600"/>
          </a:xfrm>
          <a:prstGeom prst="rect">
            <a:avLst/>
          </a:prstGeom>
          <a:ln/>
        </p:spPr>
        <p:txBody>
          <a:bodyPr/>
          <a:lstStyle>
            <a:lvl1pPr>
              <a:defRPr/>
            </a:lvl1pPr>
          </a:lstStyle>
          <a:p>
            <a:pPr algn="l" eaLnBrk="0" hangingPunct="0">
              <a:spcAft>
                <a:spcPct val="0"/>
              </a:spcAft>
              <a:defRPr/>
            </a:pPr>
            <a:fld id="{9886A23C-5435-44CE-823A-EF9589A39BFF}" type="slidenum">
              <a:rPr lang="en-US" sz="1000">
                <a:solidFill>
                  <a:srgbClr val="FFFFFF"/>
                </a:solidFill>
              </a:rPr>
              <a:pPr algn="l" eaLnBrk="0" hangingPunct="0">
                <a:spcAft>
                  <a:spcPct val="0"/>
                </a:spcAft>
                <a:defRPr/>
              </a:pPr>
              <a:t>‹#›</a:t>
            </a:fld>
            <a:endParaRPr lang="en-US" sz="1000" dirty="0">
              <a:solidFill>
                <a:srgbClr val="FFFFFF"/>
              </a:solidFill>
            </a:endParaRPr>
          </a:p>
        </p:txBody>
      </p:sp>
      <p:sp>
        <p:nvSpPr>
          <p:cNvPr id="3" name="Rectangle 9"/>
          <p:cNvSpPr>
            <a:spLocks noGrp="1" noChangeArrowheads="1"/>
          </p:cNvSpPr>
          <p:nvPr>
            <p:ph type="ftr" sz="quarter" idx="11"/>
          </p:nvPr>
        </p:nvSpPr>
        <p:spPr>
          <a:ln/>
        </p:spPr>
        <p:txBody>
          <a:bodyPr/>
          <a:lstStyle>
            <a:lvl1pPr>
              <a:defRPr/>
            </a:lvl1pPr>
          </a:lstStyle>
          <a:p>
            <a:pPr>
              <a:defRPr/>
            </a:pPr>
            <a:endParaRPr lang="en-US">
              <a:solidFill>
                <a:srgbClr val="333333"/>
              </a:solidFill>
            </a:endParaRPr>
          </a:p>
        </p:txBody>
      </p:sp>
      <p:sp>
        <p:nvSpPr>
          <p:cNvPr id="4" name="Date Placeholder 8"/>
          <p:cNvSpPr>
            <a:spLocks noGrp="1"/>
          </p:cNvSpPr>
          <p:nvPr>
            <p:ph type="dt" sz="half" idx="12"/>
          </p:nvPr>
        </p:nvSpPr>
        <p:spPr>
          <a:xfrm>
            <a:off x="2971800" y="6337300"/>
            <a:ext cx="3200400" cy="365125"/>
          </a:xfrm>
          <a:prstGeom prst="rect">
            <a:avLst/>
          </a:prstGeom>
        </p:spPr>
        <p:txBody>
          <a:bodyPr/>
          <a:lstStyle>
            <a:lvl1pPr>
              <a:defRPr/>
            </a:lvl1pPr>
          </a:lstStyle>
          <a:p>
            <a:pPr>
              <a:spcAft>
                <a:spcPct val="0"/>
              </a:spcAft>
              <a:defRPr/>
            </a:pPr>
            <a:r>
              <a:rPr lang="en-US" sz="1000">
                <a:solidFill>
                  <a:srgbClr val="FFFFFF"/>
                </a:solidFill>
                <a:latin typeface="Arial"/>
                <a:ea typeface="MS PGothic"/>
              </a:rPr>
              <a:t>Confidential</a:t>
            </a:r>
            <a:endParaRPr lang="en-US" sz="1000" dirty="0">
              <a:solidFill>
                <a:srgbClr val="FFFFFF"/>
              </a:solidFill>
              <a:latin typeface="Arial"/>
              <a:ea typeface="MS PGothic"/>
            </a:endParaRPr>
          </a:p>
        </p:txBody>
      </p:sp>
    </p:spTree>
    <p:extLst>
      <p:ext uri="{BB962C8B-B14F-4D97-AF65-F5344CB8AC3E}">
        <p14:creationId xmlns:p14="http://schemas.microsoft.com/office/powerpoint/2010/main" val="367202536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0">
          <a:blip r:embed="rId2" cstate="screen"/>
          <a:srcRect/>
          <a:stretch>
            <a:fillRect/>
          </a:stretch>
        </a:blip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ctrTitle"/>
          </p:nvPr>
        </p:nvSpPr>
        <p:spPr>
          <a:xfrm>
            <a:off x="457200" y="330200"/>
            <a:ext cx="8382000" cy="533400"/>
          </a:xfrm>
        </p:spPr>
        <p:txBody>
          <a:bodyPr anchor="t"/>
          <a:lstStyle>
            <a:lvl1pPr>
              <a:defRPr sz="3000">
                <a:solidFill>
                  <a:srgbClr val="003D79"/>
                </a:solidFill>
              </a:defRPr>
            </a:lvl1pPr>
          </a:lstStyle>
          <a:p>
            <a:r>
              <a:rPr lang="en-US" dirty="0"/>
              <a:t>Click to edit Master title style</a:t>
            </a:r>
          </a:p>
        </p:txBody>
      </p:sp>
      <p:sp>
        <p:nvSpPr>
          <p:cNvPr id="71683" name="Rectangle 3"/>
          <p:cNvSpPr>
            <a:spLocks noGrp="1" noChangeArrowheads="1"/>
          </p:cNvSpPr>
          <p:nvPr>
            <p:ph type="subTitle" idx="1"/>
          </p:nvPr>
        </p:nvSpPr>
        <p:spPr>
          <a:xfrm>
            <a:off x="400050" y="1095375"/>
            <a:ext cx="8382000" cy="1295400"/>
          </a:xfrm>
        </p:spPr>
        <p:txBody>
          <a:bodyPr/>
          <a:lstStyle>
            <a:lvl1pPr>
              <a:defRPr sz="1800" b="0" i="1"/>
            </a:lvl1pPr>
          </a:lstStyle>
          <a:p>
            <a:r>
              <a:rPr lang="en-US" dirty="0"/>
              <a:t>Click to edit Master subtitle style</a:t>
            </a:r>
          </a:p>
        </p:txBody>
      </p:sp>
      <p:sp>
        <p:nvSpPr>
          <p:cNvPr id="4" name="Rectangle 4"/>
          <p:cNvSpPr>
            <a:spLocks noGrp="1" noChangeArrowheads="1"/>
          </p:cNvSpPr>
          <p:nvPr>
            <p:ph type="dt" sz="quarter" idx="10"/>
          </p:nvPr>
        </p:nvSpPr>
        <p:spPr bwMode="white">
          <a:xfrm>
            <a:off x="381000" y="6381750"/>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eaLnBrk="0" hangingPunct="0">
              <a:spcAft>
                <a:spcPct val="0"/>
              </a:spcAft>
              <a:defRPr sz="1200" b="1">
                <a:solidFill>
                  <a:srgbClr val="FFFFFF"/>
                </a:solidFill>
              </a:defRPr>
            </a:lvl1pPr>
          </a:lstStyle>
          <a:p>
            <a:pPr>
              <a:defRPr/>
            </a:pPr>
            <a:r>
              <a:rPr dirty="0" smtClean="0"/>
              <a:t>Confidential</a:t>
            </a:r>
            <a:endParaRPr dirty="0"/>
          </a:p>
        </p:txBody>
      </p:sp>
      <p:sp>
        <p:nvSpPr>
          <p:cNvPr id="5" name="TextBox 4"/>
          <p:cNvSpPr txBox="1"/>
          <p:nvPr userDrawn="1"/>
        </p:nvSpPr>
        <p:spPr bwMode="gray">
          <a:xfrm>
            <a:off x="6524625" y="6696045"/>
            <a:ext cx="2343150" cy="184666"/>
          </a:xfrm>
          <a:prstGeom prst="rect">
            <a:avLst/>
          </a:prstGeom>
          <a:noFill/>
        </p:spPr>
        <p:txBody>
          <a:bodyPr wrap="square" rtlCol="0">
            <a:spAutoFit/>
          </a:bodyPr>
          <a:lstStyle/>
          <a:p>
            <a:pPr algn="r"/>
            <a:r>
              <a:rPr lang="en-US" sz="600" dirty="0" smtClean="0">
                <a:solidFill>
                  <a:srgbClr val="C0C0C0">
                    <a:lumMod val="75000"/>
                  </a:srgbClr>
                </a:solidFill>
              </a:rPr>
              <a:t>© 2009 VMware Inc. All rights reserved</a:t>
            </a:r>
          </a:p>
        </p:txBody>
      </p:sp>
    </p:spTree>
    <p:extLst>
      <p:ext uri="{BB962C8B-B14F-4D97-AF65-F5344CB8AC3E}">
        <p14:creationId xmlns:p14="http://schemas.microsoft.com/office/powerpoint/2010/main" val="2168292577"/>
      </p:ext>
    </p:extLst>
  </p:cSld>
  <p:clrMapOvr>
    <a:overrideClrMapping bg1="lt1" tx1="dk1" bg2="lt2" tx2="dk2" accent1="accent1" accent2="accent2" accent3="accent3" accent4="accent4" accent5="accent5" accent6="accent6" hlink="hlink" folHlink="folHlink"/>
  </p:clrMapOvr>
  <p:transition xmlns:p14="http://schemas.microsoft.com/office/powerpoint/2010/main">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defRPr/>
            </a:pPr>
            <a:fld id="{A0A03F51-2955-4EA9-BE4E-42B6F90C747F}" type="slidenum">
              <a:rPr lang="en-US" smtClean="0"/>
              <a:pPr>
                <a:defRPr/>
              </a:pPr>
              <a:t>‹#›</a:t>
            </a:fld>
            <a:endParaRPr lang="en-US"/>
          </a:p>
        </p:txBody>
      </p:sp>
      <p:sp>
        <p:nvSpPr>
          <p:cNvPr id="4" name="Footer Placeholder 3"/>
          <p:cNvSpPr>
            <a:spLocks noGrp="1"/>
          </p:cNvSpPr>
          <p:nvPr>
            <p:ph type="ftr" sz="quarter" idx="11"/>
          </p:nvPr>
        </p:nvSpPr>
        <p:spPr/>
        <p:txBody>
          <a:bodyPr/>
          <a:lstStyle/>
          <a:p>
            <a:pPr>
              <a:defRPr/>
            </a:pPr>
            <a:endParaRPr lang="en-US">
              <a:solidFill>
                <a:srgbClr val="333333"/>
              </a:solidFill>
            </a:endParaRPr>
          </a:p>
        </p:txBody>
      </p:sp>
      <p:sp>
        <p:nvSpPr>
          <p:cNvPr id="5" name="Date Placeholder 4"/>
          <p:cNvSpPr>
            <a:spLocks noGrp="1"/>
          </p:cNvSpPr>
          <p:nvPr>
            <p:ph type="dt" sz="half" idx="12"/>
          </p:nvPr>
        </p:nvSpPr>
        <p:spPr/>
        <p:txBody>
          <a:bodyPr/>
          <a:lstStyle/>
          <a:p>
            <a:pPr>
              <a:defRPr/>
            </a:pPr>
            <a:r>
              <a:t>Confidential</a:t>
            </a:r>
            <a:endParaRPr dirty="0"/>
          </a:p>
        </p:txBody>
      </p:sp>
      <p:sp>
        <p:nvSpPr>
          <p:cNvPr id="7" name="Text Placeholder 6"/>
          <p:cNvSpPr>
            <a:spLocks noGrp="1"/>
          </p:cNvSpPr>
          <p:nvPr>
            <p:ph type="body" sz="quarter" idx="13"/>
          </p:nvPr>
        </p:nvSpPr>
        <p:spPr>
          <a:xfrm>
            <a:off x="352425" y="786384"/>
            <a:ext cx="8385048" cy="5010912"/>
          </a:xfrm>
        </p:spPr>
        <p:txBody>
          <a:bodyPr/>
          <a:lstStyle>
            <a:lvl1pPr marL="114300" indent="-114300">
              <a:buFont typeface="Arial" pitchFamily="34" charset="0"/>
              <a:buChar char=" "/>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19850696"/>
      </p:ext>
    </p:extLst>
  </p:cSld>
  <p:clrMapOvr>
    <a:masterClrMapping/>
  </p:clrMapOvr>
  <p:transition xmlns:p14="http://schemas.microsoft.com/office/powerpoint/2010/main">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4"/>
          <p:cNvSpPr>
            <a:spLocks noGrp="1" noChangeArrowheads="1"/>
          </p:cNvSpPr>
          <p:nvPr>
            <p:ph type="sldNum" sz="quarter" idx="10"/>
          </p:nvPr>
        </p:nvSpPr>
        <p:spPr>
          <a:ln/>
        </p:spPr>
        <p:txBody>
          <a:bodyPr/>
          <a:lstStyle>
            <a:lvl1pPr>
              <a:defRPr/>
            </a:lvl1pPr>
          </a:lstStyle>
          <a:p>
            <a:pPr>
              <a:defRPr/>
            </a:pPr>
            <a:fld id="{931E2332-8FC0-49BF-B121-4F0001B3D065}" type="slidenum">
              <a:rPr lang="en-US"/>
              <a:pPr>
                <a:defRPr/>
              </a:pPr>
              <a:t>‹#›</a:t>
            </a:fld>
            <a:endParaRPr 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a:solidFill>
                <a:srgbClr val="333333"/>
              </a:solidFill>
            </a:endParaRPr>
          </a:p>
        </p:txBody>
      </p:sp>
      <p:sp>
        <p:nvSpPr>
          <p:cNvPr id="5" name="Date Placeholder 8"/>
          <p:cNvSpPr>
            <a:spLocks noGrp="1"/>
          </p:cNvSpPr>
          <p:nvPr>
            <p:ph type="dt" sz="half" idx="2"/>
          </p:nvPr>
        </p:nvSpPr>
        <p:spPr>
          <a:xfrm>
            <a:off x="2971800" y="6337300"/>
            <a:ext cx="3200400" cy="365125"/>
          </a:xfrm>
          <a:prstGeom prst="rect">
            <a:avLst/>
          </a:prstGeom>
        </p:spPr>
        <p:txBody>
          <a:bodyPr vert="horz" lIns="91440" tIns="45720" rIns="91440" bIns="45720" rtlCol="0" anchor="ctr"/>
          <a:lstStyle>
            <a:lvl1pPr marL="0" marR="0" indent="0" algn="ctr" defTabSz="914400" rtl="0" eaLnBrk="1" fontAlgn="base" latinLnBrk="0" hangingPunct="1">
              <a:lnSpc>
                <a:spcPct val="100000"/>
              </a:lnSpc>
              <a:spcBef>
                <a:spcPct val="0"/>
              </a:spcBef>
              <a:spcAft>
                <a:spcPct val="0"/>
              </a:spcAft>
              <a:buClrTx/>
              <a:buSzTx/>
              <a:buFontTx/>
              <a:buNone/>
              <a:tabLst/>
              <a:defRPr lang="en-US" sz="1000" kern="1200" smtClean="0">
                <a:solidFill>
                  <a:srgbClr val="FFFFFF"/>
                </a:solidFill>
                <a:latin typeface="+mn-lt"/>
                <a:ea typeface="+mn-ea"/>
                <a:cs typeface="+mn-cs"/>
              </a:defRPr>
            </a:lvl1pPr>
          </a:lstStyle>
          <a:p>
            <a:pPr>
              <a:defRPr/>
            </a:pPr>
            <a:r>
              <a:t>Confidential</a:t>
            </a:r>
            <a:endParaRPr dirty="0"/>
          </a:p>
        </p:txBody>
      </p:sp>
    </p:spTree>
    <p:extLst>
      <p:ext uri="{BB962C8B-B14F-4D97-AF65-F5344CB8AC3E}">
        <p14:creationId xmlns:p14="http://schemas.microsoft.com/office/powerpoint/2010/main" val="569418917"/>
      </p:ext>
    </p:extLst>
  </p:cSld>
  <p:clrMapOvr>
    <a:masterClrMapping/>
  </p:clrMapOvr>
  <p:transition xmlns:p14="http://schemas.microsoft.com/office/powerpoint/2010/main">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6250" y="784226"/>
            <a:ext cx="7630668" cy="1079626"/>
          </a:xfrm>
        </p:spPr>
        <p:txBody>
          <a:bodyPr anchor="b"/>
          <a:lstStyle>
            <a:lvl1pPr algn="l">
              <a:defRPr sz="3000">
                <a:solidFill>
                  <a:srgbClr val="003D79"/>
                </a:solidFill>
              </a:defRPr>
            </a:lvl1pPr>
          </a:lstStyle>
          <a:p>
            <a:r>
              <a:rPr lang="en-US" dirty="0" smtClean="0"/>
              <a:t>Agenda</a:t>
            </a:r>
            <a:endParaRPr lang="en-US" dirty="0"/>
          </a:p>
        </p:txBody>
      </p:sp>
      <p:sp>
        <p:nvSpPr>
          <p:cNvPr id="3" name="Rectangle 4"/>
          <p:cNvSpPr>
            <a:spLocks noGrp="1" noChangeArrowheads="1"/>
          </p:cNvSpPr>
          <p:nvPr>
            <p:ph type="sldNum" sz="quarter" idx="10"/>
          </p:nvPr>
        </p:nvSpPr>
        <p:spPr>
          <a:ln/>
        </p:spPr>
        <p:txBody>
          <a:bodyPr/>
          <a:lstStyle>
            <a:lvl1pPr>
              <a:defRPr/>
            </a:lvl1pPr>
          </a:lstStyle>
          <a:p>
            <a:pPr>
              <a:defRPr/>
            </a:pPr>
            <a:fld id="{931E2332-8FC0-49BF-B121-4F0001B3D065}" type="slidenum">
              <a:rPr lang="en-US"/>
              <a:pPr>
                <a:defRPr/>
              </a:pPr>
              <a:t>‹#›</a:t>
            </a:fld>
            <a:endParaRPr 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dirty="0">
              <a:solidFill>
                <a:srgbClr val="333333"/>
              </a:solidFill>
            </a:endParaRPr>
          </a:p>
        </p:txBody>
      </p:sp>
      <p:pic>
        <p:nvPicPr>
          <p:cNvPr id="6" name="Picture 2"/>
          <p:cNvPicPr>
            <a:picLocks noChangeAspect="1" noChangeArrowheads="1"/>
          </p:cNvPicPr>
          <p:nvPr userDrawn="1"/>
        </p:nvPicPr>
        <p:blipFill>
          <a:blip r:embed="rId2" cstate="screen"/>
          <a:srcRect/>
          <a:stretch>
            <a:fillRect/>
          </a:stretch>
        </p:blipFill>
        <p:spPr bwMode="auto">
          <a:xfrm>
            <a:off x="139700" y="312279"/>
            <a:ext cx="8858250" cy="419241"/>
          </a:xfrm>
          <a:prstGeom prst="rect">
            <a:avLst/>
          </a:prstGeom>
          <a:noFill/>
          <a:ln w="9525">
            <a:noFill/>
            <a:miter lim="800000"/>
            <a:headEnd/>
            <a:tailEnd/>
          </a:ln>
          <a:effectLst/>
        </p:spPr>
      </p:pic>
      <p:sp>
        <p:nvSpPr>
          <p:cNvPr id="8" name="Text Placeholder 7"/>
          <p:cNvSpPr>
            <a:spLocks noGrp="1"/>
          </p:cNvSpPr>
          <p:nvPr>
            <p:ph type="body" sz="quarter" idx="12"/>
          </p:nvPr>
        </p:nvSpPr>
        <p:spPr>
          <a:xfrm>
            <a:off x="361950" y="2210435"/>
            <a:ext cx="7592568" cy="3748405"/>
          </a:xfrm>
        </p:spPr>
        <p:txBody>
          <a:bodyPr/>
          <a:lstStyle>
            <a:lvl1pPr>
              <a:buFont typeface="Arial" pitchFamily="34" charset="0"/>
              <a:buChar char=" "/>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8"/>
          <p:cNvSpPr>
            <a:spLocks noGrp="1"/>
          </p:cNvSpPr>
          <p:nvPr>
            <p:ph type="dt" sz="half" idx="2"/>
          </p:nvPr>
        </p:nvSpPr>
        <p:spPr>
          <a:xfrm>
            <a:off x="2971800" y="6337300"/>
            <a:ext cx="3200400" cy="365125"/>
          </a:xfrm>
          <a:prstGeom prst="rect">
            <a:avLst/>
          </a:prstGeom>
        </p:spPr>
        <p:txBody>
          <a:bodyPr vert="horz" lIns="91440" tIns="45720" rIns="91440" bIns="45720" rtlCol="0" anchor="ctr"/>
          <a:lstStyle>
            <a:lvl1pPr marL="0" marR="0" indent="0" algn="ctr" defTabSz="914400" rtl="0" eaLnBrk="1" fontAlgn="base" latinLnBrk="0" hangingPunct="1">
              <a:lnSpc>
                <a:spcPct val="100000"/>
              </a:lnSpc>
              <a:spcBef>
                <a:spcPct val="0"/>
              </a:spcBef>
              <a:spcAft>
                <a:spcPct val="0"/>
              </a:spcAft>
              <a:buClrTx/>
              <a:buSzTx/>
              <a:buFontTx/>
              <a:buNone/>
              <a:tabLst/>
              <a:defRPr lang="en-US" sz="1000" kern="1200" smtClean="0">
                <a:solidFill>
                  <a:srgbClr val="FFFFFF"/>
                </a:solidFill>
                <a:latin typeface="+mn-lt"/>
                <a:ea typeface="+mn-ea"/>
                <a:cs typeface="+mn-cs"/>
              </a:defRPr>
            </a:lvl1pPr>
          </a:lstStyle>
          <a:p>
            <a:pPr>
              <a:defRPr/>
            </a:pPr>
            <a:r>
              <a:t>Confidential</a:t>
            </a:r>
            <a:endParaRPr dirty="0"/>
          </a:p>
        </p:txBody>
      </p:sp>
    </p:spTree>
    <p:extLst>
      <p:ext uri="{BB962C8B-B14F-4D97-AF65-F5344CB8AC3E}">
        <p14:creationId xmlns:p14="http://schemas.microsoft.com/office/powerpoint/2010/main" val="3687339382"/>
      </p:ext>
    </p:extLst>
  </p:cSld>
  <p:clrMapOvr>
    <a:masterClrMapping/>
  </p:clrMapOvr>
  <p:transition xmlns:p14="http://schemas.microsoft.com/office/powerpoint/2010/main">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2" name="Title 1"/>
          <p:cNvSpPr>
            <a:spLocks noGrp="1"/>
          </p:cNvSpPr>
          <p:nvPr>
            <p:ph type="title"/>
          </p:nvPr>
        </p:nvSpPr>
        <p:spPr>
          <a:xfrm>
            <a:off x="937260" y="2162174"/>
            <a:ext cx="7254240" cy="1241425"/>
          </a:xfrm>
        </p:spPr>
        <p:txBody>
          <a:bodyPr anchor="b"/>
          <a:lstStyle>
            <a:lvl1pPr algn="ctr">
              <a:defRPr sz="3000">
                <a:solidFill>
                  <a:srgbClr val="003D79"/>
                </a:solidFill>
              </a:defRPr>
            </a:lvl1pPr>
          </a:lstStyle>
          <a:p>
            <a:r>
              <a:rPr lang="en-US" dirty="0" smtClean="0"/>
              <a:t>Click to edit Master title style</a:t>
            </a:r>
            <a:endParaRPr lang="en-US" dirty="0"/>
          </a:p>
        </p:txBody>
      </p:sp>
      <p:sp>
        <p:nvSpPr>
          <p:cNvPr id="3" name="Rectangle 4"/>
          <p:cNvSpPr>
            <a:spLocks noGrp="1" noChangeArrowheads="1"/>
          </p:cNvSpPr>
          <p:nvPr>
            <p:ph type="sldNum" sz="quarter" idx="10"/>
          </p:nvPr>
        </p:nvSpPr>
        <p:spPr>
          <a:ln/>
        </p:spPr>
        <p:txBody>
          <a:bodyPr/>
          <a:lstStyle>
            <a:lvl1pPr>
              <a:defRPr/>
            </a:lvl1pPr>
          </a:lstStyle>
          <a:p>
            <a:pPr>
              <a:defRPr/>
            </a:pPr>
            <a:fld id="{931E2332-8FC0-49BF-B121-4F0001B3D065}" type="slidenum">
              <a:rPr lang="en-US"/>
              <a:pPr>
                <a:defRPr/>
              </a:pPr>
              <a:t>‹#›</a:t>
            </a:fld>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dirty="0">
              <a:solidFill>
                <a:srgbClr val="333333"/>
              </a:solidFill>
            </a:endParaRPr>
          </a:p>
        </p:txBody>
      </p:sp>
      <p:pic>
        <p:nvPicPr>
          <p:cNvPr id="6" name="Picture 2"/>
          <p:cNvPicPr>
            <a:picLocks noChangeAspect="1" noChangeArrowheads="1"/>
          </p:cNvPicPr>
          <p:nvPr userDrawn="1"/>
        </p:nvPicPr>
        <p:blipFill>
          <a:blip r:embed="rId2" cstate="screen"/>
          <a:srcRect/>
          <a:stretch>
            <a:fillRect/>
          </a:stretch>
        </p:blipFill>
        <p:spPr bwMode="auto">
          <a:xfrm>
            <a:off x="139700" y="312279"/>
            <a:ext cx="8858250" cy="419241"/>
          </a:xfrm>
          <a:prstGeom prst="rect">
            <a:avLst/>
          </a:prstGeom>
          <a:noFill/>
          <a:ln w="9525">
            <a:noFill/>
            <a:miter lim="800000"/>
            <a:headEnd/>
            <a:tailEnd/>
          </a:ln>
          <a:effectLst/>
        </p:spPr>
      </p:pic>
      <p:sp>
        <p:nvSpPr>
          <p:cNvPr id="8" name="Text Placeholder 7"/>
          <p:cNvSpPr>
            <a:spLocks noGrp="1"/>
          </p:cNvSpPr>
          <p:nvPr>
            <p:ph type="body" sz="quarter" idx="12"/>
          </p:nvPr>
        </p:nvSpPr>
        <p:spPr>
          <a:xfrm>
            <a:off x="923925" y="3486150"/>
            <a:ext cx="7267575" cy="628650"/>
          </a:xfrm>
        </p:spPr>
        <p:txBody>
          <a:bodyPr/>
          <a:lstStyle>
            <a:lvl1pPr algn="ctr">
              <a:lnSpc>
                <a:spcPct val="100000"/>
              </a:lnSpc>
              <a:spcBef>
                <a:spcPts val="0"/>
              </a:spcBef>
              <a:defRPr b="0"/>
            </a:lvl1pPr>
          </a:lstStyle>
          <a:p>
            <a:pPr lvl="0"/>
            <a:r>
              <a:rPr lang="en-US" dirty="0" smtClean="0"/>
              <a:t>Click to edit Master text style</a:t>
            </a:r>
          </a:p>
        </p:txBody>
      </p:sp>
      <p:sp>
        <p:nvSpPr>
          <p:cNvPr id="9" name="Date Placeholder 8"/>
          <p:cNvSpPr>
            <a:spLocks noGrp="1"/>
          </p:cNvSpPr>
          <p:nvPr>
            <p:ph type="dt" sz="half" idx="2"/>
          </p:nvPr>
        </p:nvSpPr>
        <p:spPr>
          <a:xfrm>
            <a:off x="2971800" y="6337300"/>
            <a:ext cx="3200400" cy="365125"/>
          </a:xfrm>
          <a:prstGeom prst="rect">
            <a:avLst/>
          </a:prstGeom>
        </p:spPr>
        <p:txBody>
          <a:bodyPr vert="horz" lIns="91440" tIns="45720" rIns="91440" bIns="45720" rtlCol="0" anchor="ctr"/>
          <a:lstStyle>
            <a:lvl1pPr marL="0" marR="0" indent="0" algn="ctr" defTabSz="914400" rtl="0" eaLnBrk="1" fontAlgn="base" latinLnBrk="0" hangingPunct="1">
              <a:lnSpc>
                <a:spcPct val="100000"/>
              </a:lnSpc>
              <a:spcBef>
                <a:spcPct val="0"/>
              </a:spcBef>
              <a:spcAft>
                <a:spcPct val="0"/>
              </a:spcAft>
              <a:buClrTx/>
              <a:buSzTx/>
              <a:buFontTx/>
              <a:buNone/>
              <a:tabLst/>
              <a:defRPr lang="en-US" sz="1000" kern="1200" smtClean="0">
                <a:solidFill>
                  <a:srgbClr val="FFFFFF"/>
                </a:solidFill>
                <a:latin typeface="+mn-lt"/>
                <a:ea typeface="+mn-ea"/>
                <a:cs typeface="+mn-cs"/>
              </a:defRPr>
            </a:lvl1pPr>
          </a:lstStyle>
          <a:p>
            <a:pPr>
              <a:defRPr/>
            </a:pPr>
            <a:r>
              <a:t>Confidential</a:t>
            </a:r>
            <a:endParaRPr dirty="0"/>
          </a:p>
        </p:txBody>
      </p:sp>
    </p:spTree>
    <p:extLst>
      <p:ext uri="{BB962C8B-B14F-4D97-AF65-F5344CB8AC3E}">
        <p14:creationId xmlns:p14="http://schemas.microsoft.com/office/powerpoint/2010/main" val="3147435688"/>
      </p:ext>
    </p:extLst>
  </p:cSld>
  <p:clrMapOvr>
    <a:masterClrMapping/>
  </p:clrMapOvr>
  <p:transition xmlns:p14="http://schemas.microsoft.com/office/powerpoint/2010/main">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61950" y="784225"/>
            <a:ext cx="4038600" cy="5006975"/>
          </a:xfrm>
        </p:spPr>
        <p:txBody>
          <a:bodyPr/>
          <a:lstStyle>
            <a:lvl1pPr marL="114300" indent="-114300">
              <a:buFont typeface="Arial" pitchFamily="34" charset="0"/>
              <a:buChar char=" "/>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784225"/>
            <a:ext cx="4038600" cy="5006975"/>
          </a:xfrm>
        </p:spPr>
        <p:txBody>
          <a:bodyPr/>
          <a:lstStyle>
            <a:lvl1pPr marL="114300" indent="-114300">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sldNum" sz="quarter" idx="10"/>
          </p:nvPr>
        </p:nvSpPr>
        <p:spPr>
          <a:ln/>
        </p:spPr>
        <p:txBody>
          <a:bodyPr/>
          <a:lstStyle>
            <a:lvl1pPr>
              <a:defRPr/>
            </a:lvl1pPr>
          </a:lstStyle>
          <a:p>
            <a:pPr>
              <a:defRPr/>
            </a:pPr>
            <a:fld id="{FA32BE1A-557D-49D8-B03D-A3D9D357301E}" type="slidenum">
              <a:rPr lang="en-US"/>
              <a:pPr>
                <a:defRPr/>
              </a:pPr>
              <a:t>‹#›</a:t>
            </a:fld>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333333"/>
              </a:solidFill>
            </a:endParaRPr>
          </a:p>
        </p:txBody>
      </p:sp>
      <p:sp>
        <p:nvSpPr>
          <p:cNvPr id="7" name="Date Placeholder 8"/>
          <p:cNvSpPr>
            <a:spLocks noGrp="1"/>
          </p:cNvSpPr>
          <p:nvPr>
            <p:ph type="dt" sz="half" idx="12"/>
          </p:nvPr>
        </p:nvSpPr>
        <p:spPr>
          <a:xfrm>
            <a:off x="2971800" y="6337300"/>
            <a:ext cx="3200400" cy="365125"/>
          </a:xfrm>
          <a:prstGeom prst="rect">
            <a:avLst/>
          </a:prstGeom>
        </p:spPr>
        <p:txBody>
          <a:bodyPr vert="horz" lIns="91440" tIns="45720" rIns="91440" bIns="45720" rtlCol="0" anchor="ctr"/>
          <a:lstStyle>
            <a:lvl1pPr marL="0" marR="0" indent="0" algn="ctr" defTabSz="914400" rtl="0" eaLnBrk="1" fontAlgn="base" latinLnBrk="0" hangingPunct="1">
              <a:lnSpc>
                <a:spcPct val="100000"/>
              </a:lnSpc>
              <a:spcBef>
                <a:spcPct val="0"/>
              </a:spcBef>
              <a:spcAft>
                <a:spcPct val="0"/>
              </a:spcAft>
              <a:buClrTx/>
              <a:buSzTx/>
              <a:buFontTx/>
              <a:buNone/>
              <a:tabLst/>
              <a:defRPr lang="en-US" sz="1000" kern="1200" smtClean="0">
                <a:solidFill>
                  <a:srgbClr val="FFFFFF"/>
                </a:solidFill>
                <a:latin typeface="+mn-lt"/>
                <a:ea typeface="+mn-ea"/>
                <a:cs typeface="+mn-cs"/>
              </a:defRPr>
            </a:lvl1pPr>
          </a:lstStyle>
          <a:p>
            <a:pPr>
              <a:defRPr/>
            </a:pPr>
            <a:r>
              <a:t>Confidential</a:t>
            </a:r>
            <a:endParaRPr dirty="0"/>
          </a:p>
        </p:txBody>
      </p:sp>
    </p:spTree>
    <p:extLst>
      <p:ext uri="{BB962C8B-B14F-4D97-AF65-F5344CB8AC3E}">
        <p14:creationId xmlns:p14="http://schemas.microsoft.com/office/powerpoint/2010/main" val="756847257"/>
      </p:ext>
    </p:extLst>
  </p:cSld>
  <p:clrMapOvr>
    <a:masterClrMapping/>
  </p:clrMapOvr>
  <p:transition xmlns:p14="http://schemas.microsoft.com/office/powerpoint/2010/main">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6739802"/>
      </p:ext>
    </p:extLst>
  </p:cSld>
  <p:clrMapOvr>
    <a:masterClrMapping/>
  </p:clrMapOvr>
  <p:transition xmlns:p14="http://schemas.microsoft.com/office/powerpoint/2010/mai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Rectangle 4"/>
          <p:cNvSpPr>
            <a:spLocks noGrp="1" noChangeArrowheads="1"/>
          </p:cNvSpPr>
          <p:nvPr>
            <p:ph type="sldNum" sz="quarter" idx="10"/>
          </p:nvPr>
        </p:nvSpPr>
        <p:spPr>
          <a:ln/>
        </p:spPr>
        <p:txBody>
          <a:bodyPr/>
          <a:lstStyle>
            <a:lvl1pPr>
              <a:defRPr/>
            </a:lvl1pPr>
          </a:lstStyle>
          <a:p>
            <a:pPr>
              <a:defRPr/>
            </a:pPr>
            <a:fld id="{931E2332-8FC0-49BF-B121-4F0001B3D065}" type="slidenum">
              <a:rPr lang="en-US"/>
              <a:pPr>
                <a:defRPr/>
              </a:pPr>
              <a:t>‹#›</a:t>
            </a:fld>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9"/>
          <p:cNvSpPr txBox="1">
            <a:spLocks noChangeArrowheads="1"/>
          </p:cNvSpPr>
          <p:nvPr userDrawn="1"/>
        </p:nvSpPr>
        <p:spPr bwMode="auto">
          <a:xfrm>
            <a:off x="1066800" y="6400800"/>
            <a:ext cx="6629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i="1"/>
            </a:lvl1pPr>
          </a:lstStyle>
          <a:p>
            <a:pPr eaLnBrk="0" hangingPunct="0">
              <a:spcAft>
                <a:spcPct val="0"/>
              </a:spcAft>
              <a:defRPr/>
            </a:pPr>
            <a:r>
              <a:rPr lang="en-US" sz="1000" smtClean="0">
                <a:solidFill>
                  <a:srgbClr val="FFFFFF"/>
                </a:solidFill>
                <a:latin typeface="Arial" pitchFamily="-65" charset="0"/>
                <a:ea typeface="Arial" pitchFamily="-65" charset="0"/>
                <a:cs typeface="Arial" pitchFamily="-65" charset="0"/>
              </a:rPr>
              <a:t>Confidential - Do Not Distribute to Persons Outside VMware</a:t>
            </a:r>
            <a:endParaRPr lang="en-US" sz="1000" dirty="0">
              <a:solidFill>
                <a:srgbClr val="FFFFFF"/>
              </a:solidFill>
              <a:latin typeface="Arial" pitchFamily="-65" charset="0"/>
              <a:ea typeface="Arial" pitchFamily="-65" charset="0"/>
              <a:cs typeface="Arial" pitchFamily="-65" charset="0"/>
            </a:endParaRPr>
          </a:p>
        </p:txBody>
      </p:sp>
    </p:spTree>
  </p:cSld>
  <p:clrMapOvr>
    <a:masterClrMapping/>
  </p:clrMapOvr>
  <p:transition xmlns:p14="http://schemas.microsoft.com/office/powerpoint/2010/main">
    <p:strips dir="rd"/>
  </p:transition>
  <p:timing>
    <p:tnLst>
      <p:par>
        <p:cTn xmlns:p14="http://schemas.microsoft.com/office/powerpoint/2010/mai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47360748"/>
      </p:ext>
    </p:extLst>
  </p:cSld>
  <p:clrMapOvr>
    <a:masterClrMapping/>
  </p:clrMapOvr>
  <p:transition xmlns:p14="http://schemas.microsoft.com/office/powerpoint/2010/main">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694549682"/>
      </p:ext>
    </p:extLst>
  </p:cSld>
  <p:clrMapOvr>
    <a:masterClrMapping/>
  </p:clrMapOvr>
  <p:transition xmlns:p14="http://schemas.microsoft.com/office/powerpoint/2010/main">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objAndTwoObj">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981075" y="595313"/>
            <a:ext cx="4291013" cy="403225"/>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938213" y="1295400"/>
            <a:ext cx="3797300" cy="45720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887913" y="1295400"/>
            <a:ext cx="3798887" cy="2209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887913" y="3657600"/>
            <a:ext cx="3798887" cy="2209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788888544"/>
      </p:ext>
    </p:extLst>
  </p:cSld>
  <p:clrMapOvr>
    <a:masterClrMapping/>
  </p:clrMapOvr>
  <p:transition xmlns:p14="http://schemas.microsoft.com/office/powerpoint/2010/main">
    <p:strips dir="rd"/>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25488" y="407988"/>
            <a:ext cx="79248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524000"/>
            <a:ext cx="3581400" cy="97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3581400" cy="97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ftr" sz="quarter" idx="10"/>
          </p:nvPr>
        </p:nvSpPr>
        <p:spPr>
          <a:xfrm>
            <a:off x="401638" y="6365875"/>
            <a:ext cx="3975100" cy="381000"/>
          </a:xfrm>
          <a:prstGeom prst="rect">
            <a:avLst/>
          </a:prstGeom>
        </p:spPr>
        <p:txBody>
          <a:bodyPr/>
          <a:lstStyle>
            <a:lvl1pPr>
              <a:defRPr>
                <a:latin typeface="Arial" pitchFamily="34" charset="0"/>
                <a:ea typeface="+mn-ea"/>
                <a:cs typeface="Arial" pitchFamily="34" charset="0"/>
              </a:defRPr>
            </a:lvl1pPr>
          </a:lstStyle>
          <a:p>
            <a:pPr>
              <a:defRPr/>
            </a:pPr>
            <a:endParaRPr lang="en-US" altLang="en-US">
              <a:solidFill>
                <a:srgbClr val="333333"/>
              </a:solidFill>
            </a:endParaRPr>
          </a:p>
          <a:p>
            <a:pPr>
              <a:defRPr/>
            </a:pPr>
            <a:r>
              <a:rPr lang="en-US" altLang="en-US">
                <a:solidFill>
                  <a:srgbClr val="333333"/>
                </a:solidFill>
              </a:rPr>
              <a:t>Copyright © 200</a:t>
            </a:r>
            <a:r>
              <a:rPr lang="en-US" altLang="zh-TW">
                <a:solidFill>
                  <a:srgbClr val="333333"/>
                </a:solidFill>
              </a:rPr>
              <a:t>6</a:t>
            </a:r>
            <a:r>
              <a:rPr lang="en-US" altLang="en-US">
                <a:solidFill>
                  <a:srgbClr val="333333"/>
                </a:solidFill>
              </a:rPr>
              <a:t> VMware, Inc. All rights reserved.</a:t>
            </a:r>
          </a:p>
          <a:p>
            <a:pPr>
              <a:defRPr/>
            </a:pPr>
            <a:endParaRPr lang="en-US" altLang="en-US">
              <a:solidFill>
                <a:srgbClr val="333333"/>
              </a:solidFill>
            </a:endParaRPr>
          </a:p>
        </p:txBody>
      </p:sp>
    </p:spTree>
    <p:extLst>
      <p:ext uri="{BB962C8B-B14F-4D97-AF65-F5344CB8AC3E}">
        <p14:creationId xmlns:p14="http://schemas.microsoft.com/office/powerpoint/2010/main" val="634185231"/>
      </p:ext>
    </p:extLst>
  </p:cSld>
  <p:clrMapOvr>
    <a:masterClrMapping/>
  </p:clrMapOvr>
  <p:transition xmlns:p14="http://schemas.microsoft.com/office/powerpoint/2010/main"/>
</p:sldLayout>
</file>

<file path=ppt/slideLayouts/slideLayout134.xml><?xml version="1.0" encoding="utf-8"?>
<p:sldLayout xmlns:a="http://schemas.openxmlformats.org/drawingml/2006/main" xmlns:r="http://schemas.openxmlformats.org/officeDocument/2006/relationships" xmlns:p="http://schemas.openxmlformats.org/presentationml/2006/main" type="fourObj">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a:xfrm>
            <a:off x="981075" y="595313"/>
            <a:ext cx="4291013" cy="403225"/>
          </a:xfrm>
        </p:spPr>
        <p:txBody>
          <a:bodyPr/>
          <a:lstStyle/>
          <a:p>
            <a:r>
              <a:rPr lang="zh-CN" altLang="en-US" smtClean="0"/>
              <a:t>单击此处编辑母版标题样式</a:t>
            </a:r>
            <a:endParaRPr lang="zh-CN" altLang="en-US"/>
          </a:p>
        </p:txBody>
      </p:sp>
      <p:sp>
        <p:nvSpPr>
          <p:cNvPr id="3" name="内容占位符 2"/>
          <p:cNvSpPr>
            <a:spLocks noGrp="1"/>
          </p:cNvSpPr>
          <p:nvPr>
            <p:ph sz="quarter" idx="1"/>
          </p:nvPr>
        </p:nvSpPr>
        <p:spPr>
          <a:xfrm>
            <a:off x="938213" y="1295400"/>
            <a:ext cx="3797300" cy="2209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887913" y="1295400"/>
            <a:ext cx="3798887" cy="2209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938213" y="3657600"/>
            <a:ext cx="3797300" cy="2209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内容占位符 5"/>
          <p:cNvSpPr>
            <a:spLocks noGrp="1"/>
          </p:cNvSpPr>
          <p:nvPr>
            <p:ph sz="quarter" idx="4"/>
          </p:nvPr>
        </p:nvSpPr>
        <p:spPr>
          <a:xfrm>
            <a:off x="4887913" y="3657600"/>
            <a:ext cx="3798887" cy="2209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671430131"/>
      </p:ext>
    </p:extLst>
  </p:cSld>
  <p:clrMapOvr>
    <a:masterClrMapping/>
  </p:clrMapOvr>
  <p:transition xmlns:p14="http://schemas.microsoft.com/office/powerpoint/2010/main">
    <p:strips dir="rd"/>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0">
          <a:blip r:embed="rId2" cstate="screen"/>
          <a:srcRect/>
          <a:stretch>
            <a:fillRect/>
          </a:stretch>
        </a:blip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ctrTitle"/>
          </p:nvPr>
        </p:nvSpPr>
        <p:spPr>
          <a:xfrm>
            <a:off x="457200" y="330200"/>
            <a:ext cx="8382000" cy="533400"/>
          </a:xfrm>
        </p:spPr>
        <p:txBody>
          <a:bodyPr anchor="t"/>
          <a:lstStyle>
            <a:lvl1pPr>
              <a:defRPr sz="3000">
                <a:solidFill>
                  <a:srgbClr val="003D79"/>
                </a:solidFill>
              </a:defRPr>
            </a:lvl1pPr>
          </a:lstStyle>
          <a:p>
            <a:r>
              <a:rPr lang="en-US" dirty="0"/>
              <a:t>Click to edit Master title style</a:t>
            </a:r>
          </a:p>
        </p:txBody>
      </p:sp>
      <p:sp>
        <p:nvSpPr>
          <p:cNvPr id="71683" name="Rectangle 3"/>
          <p:cNvSpPr>
            <a:spLocks noGrp="1" noChangeArrowheads="1"/>
          </p:cNvSpPr>
          <p:nvPr>
            <p:ph type="subTitle" idx="1"/>
          </p:nvPr>
        </p:nvSpPr>
        <p:spPr>
          <a:xfrm>
            <a:off x="400050" y="1095375"/>
            <a:ext cx="8382000" cy="1295400"/>
          </a:xfrm>
        </p:spPr>
        <p:txBody>
          <a:bodyPr/>
          <a:lstStyle>
            <a:lvl1pPr>
              <a:defRPr sz="1800" b="0" i="1"/>
            </a:lvl1pPr>
          </a:lstStyle>
          <a:p>
            <a:r>
              <a:rPr lang="en-US" dirty="0"/>
              <a:t>Click to edit Master subtitle style</a:t>
            </a:r>
          </a:p>
        </p:txBody>
      </p:sp>
      <p:sp>
        <p:nvSpPr>
          <p:cNvPr id="4" name="Rectangle 4"/>
          <p:cNvSpPr>
            <a:spLocks noGrp="1" noChangeArrowheads="1"/>
          </p:cNvSpPr>
          <p:nvPr>
            <p:ph type="dt" sz="quarter" idx="10"/>
          </p:nvPr>
        </p:nvSpPr>
        <p:spPr bwMode="white">
          <a:xfrm>
            <a:off x="381000" y="6381750"/>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eaLnBrk="0" hangingPunct="0">
              <a:spcAft>
                <a:spcPct val="0"/>
              </a:spcAft>
              <a:defRPr sz="1200" b="1">
                <a:solidFill>
                  <a:srgbClr val="FFFFFF"/>
                </a:solidFill>
              </a:defRPr>
            </a:lvl1pPr>
          </a:lstStyle>
          <a:p>
            <a:pPr>
              <a:defRPr/>
            </a:pPr>
            <a:r>
              <a:rPr dirty="0" smtClean="0"/>
              <a:t>Confidential</a:t>
            </a:r>
            <a:endParaRPr dirty="0"/>
          </a:p>
        </p:txBody>
      </p:sp>
      <p:sp>
        <p:nvSpPr>
          <p:cNvPr id="5" name="TextBox 4"/>
          <p:cNvSpPr txBox="1"/>
          <p:nvPr userDrawn="1"/>
        </p:nvSpPr>
        <p:spPr bwMode="gray">
          <a:xfrm>
            <a:off x="6524625" y="6696045"/>
            <a:ext cx="2343150" cy="184666"/>
          </a:xfrm>
          <a:prstGeom prst="rect">
            <a:avLst/>
          </a:prstGeom>
          <a:noFill/>
        </p:spPr>
        <p:txBody>
          <a:bodyPr wrap="square" rtlCol="0">
            <a:spAutoFit/>
          </a:bodyPr>
          <a:lstStyle/>
          <a:p>
            <a:pPr algn="r"/>
            <a:r>
              <a:rPr lang="en-US" sz="600" dirty="0" smtClean="0">
                <a:solidFill>
                  <a:srgbClr val="C0C0C0">
                    <a:lumMod val="75000"/>
                  </a:srgbClr>
                </a:solidFill>
              </a:rPr>
              <a:t>© 2009 VMware Inc. All rights reserved</a:t>
            </a:r>
          </a:p>
        </p:txBody>
      </p:sp>
    </p:spTree>
    <p:extLst>
      <p:ext uri="{BB962C8B-B14F-4D97-AF65-F5344CB8AC3E}">
        <p14:creationId xmlns:p14="http://schemas.microsoft.com/office/powerpoint/2010/main" val="2673903233"/>
      </p:ext>
    </p:extLst>
  </p:cSld>
  <p:clrMapOvr>
    <a:overrideClrMapping bg1="lt1" tx1="dk1" bg2="lt2" tx2="dk2" accent1="accent1" accent2="accent2" accent3="accent3" accent4="accent4" accent5="accent5" accent6="accent6" hlink="hlink" folHlink="folHlink"/>
  </p:clrMapOvr>
  <p:transition xmlns:p14="http://schemas.microsoft.com/office/powerpoint/2010/main">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defRPr/>
            </a:pPr>
            <a:fld id="{A0A03F51-2955-4EA9-BE4E-42B6F90C747F}" type="slidenum">
              <a:rPr lang="en-US" smtClean="0"/>
              <a:pPr>
                <a:defRPr/>
              </a:pPr>
              <a:t>‹#›</a:t>
            </a:fld>
            <a:endParaRPr lang="en-US"/>
          </a:p>
        </p:txBody>
      </p:sp>
      <p:sp>
        <p:nvSpPr>
          <p:cNvPr id="4" name="Footer Placeholder 3"/>
          <p:cNvSpPr>
            <a:spLocks noGrp="1"/>
          </p:cNvSpPr>
          <p:nvPr>
            <p:ph type="ftr" sz="quarter" idx="11"/>
          </p:nvPr>
        </p:nvSpPr>
        <p:spPr/>
        <p:txBody>
          <a:bodyPr/>
          <a:lstStyle/>
          <a:p>
            <a:pPr>
              <a:defRPr/>
            </a:pPr>
            <a:endParaRPr lang="en-US">
              <a:solidFill>
                <a:srgbClr val="333333"/>
              </a:solidFill>
            </a:endParaRPr>
          </a:p>
        </p:txBody>
      </p:sp>
      <p:sp>
        <p:nvSpPr>
          <p:cNvPr id="5" name="Date Placeholder 4"/>
          <p:cNvSpPr>
            <a:spLocks noGrp="1"/>
          </p:cNvSpPr>
          <p:nvPr>
            <p:ph type="dt" sz="half" idx="12"/>
          </p:nvPr>
        </p:nvSpPr>
        <p:spPr/>
        <p:txBody>
          <a:bodyPr/>
          <a:lstStyle/>
          <a:p>
            <a:pPr>
              <a:defRPr/>
            </a:pPr>
            <a:r>
              <a:t>Confidential</a:t>
            </a:r>
            <a:endParaRPr dirty="0"/>
          </a:p>
        </p:txBody>
      </p:sp>
      <p:sp>
        <p:nvSpPr>
          <p:cNvPr id="7" name="Text Placeholder 6"/>
          <p:cNvSpPr>
            <a:spLocks noGrp="1"/>
          </p:cNvSpPr>
          <p:nvPr>
            <p:ph type="body" sz="quarter" idx="13"/>
          </p:nvPr>
        </p:nvSpPr>
        <p:spPr>
          <a:xfrm>
            <a:off x="352425" y="786384"/>
            <a:ext cx="8385048" cy="5010912"/>
          </a:xfrm>
        </p:spPr>
        <p:txBody>
          <a:bodyPr/>
          <a:lstStyle>
            <a:lvl1pPr marL="114300" indent="-114300">
              <a:buFont typeface="Arial" pitchFamily="34" charset="0"/>
              <a:buChar char=" "/>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8998484"/>
      </p:ext>
    </p:extLst>
  </p:cSld>
  <p:clrMapOvr>
    <a:masterClrMapping/>
  </p:clrMapOvr>
  <p:transition xmlns:p14="http://schemas.microsoft.com/office/powerpoint/2010/main">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4"/>
          <p:cNvSpPr>
            <a:spLocks noGrp="1" noChangeArrowheads="1"/>
          </p:cNvSpPr>
          <p:nvPr>
            <p:ph type="sldNum" sz="quarter" idx="10"/>
          </p:nvPr>
        </p:nvSpPr>
        <p:spPr>
          <a:ln/>
        </p:spPr>
        <p:txBody>
          <a:bodyPr/>
          <a:lstStyle>
            <a:lvl1pPr>
              <a:defRPr/>
            </a:lvl1pPr>
          </a:lstStyle>
          <a:p>
            <a:pPr>
              <a:defRPr/>
            </a:pPr>
            <a:fld id="{931E2332-8FC0-49BF-B121-4F0001B3D065}" type="slidenum">
              <a:rPr lang="en-US"/>
              <a:pPr>
                <a:defRPr/>
              </a:pPr>
              <a:t>‹#›</a:t>
            </a:fld>
            <a:endParaRPr 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a:solidFill>
                <a:srgbClr val="333333"/>
              </a:solidFill>
            </a:endParaRPr>
          </a:p>
        </p:txBody>
      </p:sp>
      <p:sp>
        <p:nvSpPr>
          <p:cNvPr id="5" name="Date Placeholder 8"/>
          <p:cNvSpPr>
            <a:spLocks noGrp="1"/>
          </p:cNvSpPr>
          <p:nvPr>
            <p:ph type="dt" sz="half" idx="2"/>
          </p:nvPr>
        </p:nvSpPr>
        <p:spPr>
          <a:xfrm>
            <a:off x="2971800" y="6337300"/>
            <a:ext cx="3200400" cy="365125"/>
          </a:xfrm>
          <a:prstGeom prst="rect">
            <a:avLst/>
          </a:prstGeom>
        </p:spPr>
        <p:txBody>
          <a:bodyPr vert="horz" lIns="91440" tIns="45720" rIns="91440" bIns="45720" rtlCol="0" anchor="ctr"/>
          <a:lstStyle>
            <a:lvl1pPr marL="0" marR="0" indent="0" algn="ctr" defTabSz="914400" rtl="0" eaLnBrk="1" fontAlgn="base" latinLnBrk="0" hangingPunct="1">
              <a:lnSpc>
                <a:spcPct val="100000"/>
              </a:lnSpc>
              <a:spcBef>
                <a:spcPct val="0"/>
              </a:spcBef>
              <a:spcAft>
                <a:spcPct val="0"/>
              </a:spcAft>
              <a:buClrTx/>
              <a:buSzTx/>
              <a:buFontTx/>
              <a:buNone/>
              <a:tabLst/>
              <a:defRPr lang="en-US" sz="1000" kern="1200" smtClean="0">
                <a:solidFill>
                  <a:srgbClr val="FFFFFF"/>
                </a:solidFill>
                <a:latin typeface="+mn-lt"/>
                <a:ea typeface="+mn-ea"/>
                <a:cs typeface="+mn-cs"/>
              </a:defRPr>
            </a:lvl1pPr>
          </a:lstStyle>
          <a:p>
            <a:pPr>
              <a:defRPr/>
            </a:pPr>
            <a:r>
              <a:t>Confidential</a:t>
            </a:r>
            <a:endParaRPr dirty="0"/>
          </a:p>
        </p:txBody>
      </p:sp>
    </p:spTree>
    <p:extLst>
      <p:ext uri="{BB962C8B-B14F-4D97-AF65-F5344CB8AC3E}">
        <p14:creationId xmlns:p14="http://schemas.microsoft.com/office/powerpoint/2010/main" val="3492227081"/>
      </p:ext>
    </p:extLst>
  </p:cSld>
  <p:clrMapOvr>
    <a:masterClrMapping/>
  </p:clrMapOvr>
  <p:transition xmlns:p14="http://schemas.microsoft.com/office/powerpoint/2010/main">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6250" y="784226"/>
            <a:ext cx="7630668" cy="1079626"/>
          </a:xfrm>
        </p:spPr>
        <p:txBody>
          <a:bodyPr anchor="b"/>
          <a:lstStyle>
            <a:lvl1pPr algn="l">
              <a:defRPr sz="3000">
                <a:solidFill>
                  <a:srgbClr val="003D79"/>
                </a:solidFill>
              </a:defRPr>
            </a:lvl1pPr>
          </a:lstStyle>
          <a:p>
            <a:r>
              <a:rPr lang="en-US" dirty="0" smtClean="0"/>
              <a:t>Agenda</a:t>
            </a:r>
            <a:endParaRPr lang="en-US" dirty="0"/>
          </a:p>
        </p:txBody>
      </p:sp>
      <p:sp>
        <p:nvSpPr>
          <p:cNvPr id="3" name="Rectangle 4"/>
          <p:cNvSpPr>
            <a:spLocks noGrp="1" noChangeArrowheads="1"/>
          </p:cNvSpPr>
          <p:nvPr>
            <p:ph type="sldNum" sz="quarter" idx="10"/>
          </p:nvPr>
        </p:nvSpPr>
        <p:spPr>
          <a:ln/>
        </p:spPr>
        <p:txBody>
          <a:bodyPr/>
          <a:lstStyle>
            <a:lvl1pPr>
              <a:defRPr/>
            </a:lvl1pPr>
          </a:lstStyle>
          <a:p>
            <a:pPr>
              <a:defRPr/>
            </a:pPr>
            <a:fld id="{931E2332-8FC0-49BF-B121-4F0001B3D065}" type="slidenum">
              <a:rPr lang="en-US"/>
              <a:pPr>
                <a:defRPr/>
              </a:pPr>
              <a:t>‹#›</a:t>
            </a:fld>
            <a:endParaRPr 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dirty="0">
              <a:solidFill>
                <a:srgbClr val="333333"/>
              </a:solidFill>
            </a:endParaRPr>
          </a:p>
        </p:txBody>
      </p:sp>
      <p:pic>
        <p:nvPicPr>
          <p:cNvPr id="6" name="Picture 2"/>
          <p:cNvPicPr>
            <a:picLocks noChangeAspect="1" noChangeArrowheads="1"/>
          </p:cNvPicPr>
          <p:nvPr userDrawn="1"/>
        </p:nvPicPr>
        <p:blipFill>
          <a:blip r:embed="rId2" cstate="screen"/>
          <a:srcRect/>
          <a:stretch>
            <a:fillRect/>
          </a:stretch>
        </p:blipFill>
        <p:spPr bwMode="auto">
          <a:xfrm>
            <a:off x="139700" y="312279"/>
            <a:ext cx="8858250" cy="419241"/>
          </a:xfrm>
          <a:prstGeom prst="rect">
            <a:avLst/>
          </a:prstGeom>
          <a:noFill/>
          <a:ln w="9525">
            <a:noFill/>
            <a:miter lim="800000"/>
            <a:headEnd/>
            <a:tailEnd/>
          </a:ln>
          <a:effectLst/>
        </p:spPr>
      </p:pic>
      <p:sp>
        <p:nvSpPr>
          <p:cNvPr id="8" name="Text Placeholder 7"/>
          <p:cNvSpPr>
            <a:spLocks noGrp="1"/>
          </p:cNvSpPr>
          <p:nvPr>
            <p:ph type="body" sz="quarter" idx="12"/>
          </p:nvPr>
        </p:nvSpPr>
        <p:spPr>
          <a:xfrm>
            <a:off x="361950" y="2210435"/>
            <a:ext cx="7592568" cy="3748405"/>
          </a:xfrm>
        </p:spPr>
        <p:txBody>
          <a:bodyPr/>
          <a:lstStyle>
            <a:lvl1pPr>
              <a:buFont typeface="Arial" pitchFamily="34" charset="0"/>
              <a:buChar char=" "/>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8"/>
          <p:cNvSpPr>
            <a:spLocks noGrp="1"/>
          </p:cNvSpPr>
          <p:nvPr>
            <p:ph type="dt" sz="half" idx="2"/>
          </p:nvPr>
        </p:nvSpPr>
        <p:spPr>
          <a:xfrm>
            <a:off x="2971800" y="6337300"/>
            <a:ext cx="3200400" cy="365125"/>
          </a:xfrm>
          <a:prstGeom prst="rect">
            <a:avLst/>
          </a:prstGeom>
        </p:spPr>
        <p:txBody>
          <a:bodyPr vert="horz" lIns="91440" tIns="45720" rIns="91440" bIns="45720" rtlCol="0" anchor="ctr"/>
          <a:lstStyle>
            <a:lvl1pPr marL="0" marR="0" indent="0" algn="ctr" defTabSz="914400" rtl="0" eaLnBrk="1" fontAlgn="base" latinLnBrk="0" hangingPunct="1">
              <a:lnSpc>
                <a:spcPct val="100000"/>
              </a:lnSpc>
              <a:spcBef>
                <a:spcPct val="0"/>
              </a:spcBef>
              <a:spcAft>
                <a:spcPct val="0"/>
              </a:spcAft>
              <a:buClrTx/>
              <a:buSzTx/>
              <a:buFontTx/>
              <a:buNone/>
              <a:tabLst/>
              <a:defRPr lang="en-US" sz="1000" kern="1200" smtClean="0">
                <a:solidFill>
                  <a:srgbClr val="FFFFFF"/>
                </a:solidFill>
                <a:latin typeface="+mn-lt"/>
                <a:ea typeface="+mn-ea"/>
                <a:cs typeface="+mn-cs"/>
              </a:defRPr>
            </a:lvl1pPr>
          </a:lstStyle>
          <a:p>
            <a:pPr>
              <a:defRPr/>
            </a:pPr>
            <a:r>
              <a:t>Confidential</a:t>
            </a:r>
            <a:endParaRPr dirty="0"/>
          </a:p>
        </p:txBody>
      </p:sp>
    </p:spTree>
    <p:extLst>
      <p:ext uri="{BB962C8B-B14F-4D97-AF65-F5344CB8AC3E}">
        <p14:creationId xmlns:p14="http://schemas.microsoft.com/office/powerpoint/2010/main" val="2626383430"/>
      </p:ext>
    </p:extLst>
  </p:cSld>
  <p:clrMapOvr>
    <a:masterClrMapping/>
  </p:clrMapOvr>
  <p:transition xmlns:p14="http://schemas.microsoft.com/office/powerpoint/2010/main">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2" name="Title 1"/>
          <p:cNvSpPr>
            <a:spLocks noGrp="1"/>
          </p:cNvSpPr>
          <p:nvPr>
            <p:ph type="title"/>
          </p:nvPr>
        </p:nvSpPr>
        <p:spPr>
          <a:xfrm>
            <a:off x="937260" y="2162174"/>
            <a:ext cx="7254240" cy="1241425"/>
          </a:xfrm>
        </p:spPr>
        <p:txBody>
          <a:bodyPr anchor="b"/>
          <a:lstStyle>
            <a:lvl1pPr algn="ctr">
              <a:defRPr sz="3000">
                <a:solidFill>
                  <a:srgbClr val="003D79"/>
                </a:solidFill>
              </a:defRPr>
            </a:lvl1pPr>
          </a:lstStyle>
          <a:p>
            <a:r>
              <a:rPr lang="en-US" dirty="0" smtClean="0"/>
              <a:t>Click to edit Master title style</a:t>
            </a:r>
            <a:endParaRPr lang="en-US" dirty="0"/>
          </a:p>
        </p:txBody>
      </p:sp>
      <p:sp>
        <p:nvSpPr>
          <p:cNvPr id="3" name="Rectangle 4"/>
          <p:cNvSpPr>
            <a:spLocks noGrp="1" noChangeArrowheads="1"/>
          </p:cNvSpPr>
          <p:nvPr>
            <p:ph type="sldNum" sz="quarter" idx="10"/>
          </p:nvPr>
        </p:nvSpPr>
        <p:spPr>
          <a:ln/>
        </p:spPr>
        <p:txBody>
          <a:bodyPr/>
          <a:lstStyle>
            <a:lvl1pPr>
              <a:defRPr/>
            </a:lvl1pPr>
          </a:lstStyle>
          <a:p>
            <a:pPr>
              <a:defRPr/>
            </a:pPr>
            <a:fld id="{931E2332-8FC0-49BF-B121-4F0001B3D065}" type="slidenum">
              <a:rPr lang="en-US"/>
              <a:pPr>
                <a:defRPr/>
              </a:pPr>
              <a:t>‹#›</a:t>
            </a:fld>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dirty="0">
              <a:solidFill>
                <a:srgbClr val="333333"/>
              </a:solidFill>
            </a:endParaRPr>
          </a:p>
        </p:txBody>
      </p:sp>
      <p:pic>
        <p:nvPicPr>
          <p:cNvPr id="6" name="Picture 2"/>
          <p:cNvPicPr>
            <a:picLocks noChangeAspect="1" noChangeArrowheads="1"/>
          </p:cNvPicPr>
          <p:nvPr userDrawn="1"/>
        </p:nvPicPr>
        <p:blipFill>
          <a:blip r:embed="rId2" cstate="screen"/>
          <a:srcRect/>
          <a:stretch>
            <a:fillRect/>
          </a:stretch>
        </p:blipFill>
        <p:spPr bwMode="auto">
          <a:xfrm>
            <a:off x="139700" y="312279"/>
            <a:ext cx="8858250" cy="419241"/>
          </a:xfrm>
          <a:prstGeom prst="rect">
            <a:avLst/>
          </a:prstGeom>
          <a:noFill/>
          <a:ln w="9525">
            <a:noFill/>
            <a:miter lim="800000"/>
            <a:headEnd/>
            <a:tailEnd/>
          </a:ln>
          <a:effectLst/>
        </p:spPr>
      </p:pic>
      <p:sp>
        <p:nvSpPr>
          <p:cNvPr id="8" name="Text Placeholder 7"/>
          <p:cNvSpPr>
            <a:spLocks noGrp="1"/>
          </p:cNvSpPr>
          <p:nvPr>
            <p:ph type="body" sz="quarter" idx="12"/>
          </p:nvPr>
        </p:nvSpPr>
        <p:spPr>
          <a:xfrm>
            <a:off x="923925" y="3486150"/>
            <a:ext cx="7267575" cy="628650"/>
          </a:xfrm>
        </p:spPr>
        <p:txBody>
          <a:bodyPr/>
          <a:lstStyle>
            <a:lvl1pPr algn="ctr">
              <a:lnSpc>
                <a:spcPct val="100000"/>
              </a:lnSpc>
              <a:spcBef>
                <a:spcPts val="0"/>
              </a:spcBef>
              <a:defRPr b="0"/>
            </a:lvl1pPr>
          </a:lstStyle>
          <a:p>
            <a:pPr lvl="0"/>
            <a:r>
              <a:rPr lang="en-US" dirty="0" smtClean="0"/>
              <a:t>Click to edit Master text style</a:t>
            </a:r>
          </a:p>
        </p:txBody>
      </p:sp>
      <p:sp>
        <p:nvSpPr>
          <p:cNvPr id="9" name="Date Placeholder 8"/>
          <p:cNvSpPr>
            <a:spLocks noGrp="1"/>
          </p:cNvSpPr>
          <p:nvPr>
            <p:ph type="dt" sz="half" idx="2"/>
          </p:nvPr>
        </p:nvSpPr>
        <p:spPr>
          <a:xfrm>
            <a:off x="2971800" y="6337300"/>
            <a:ext cx="3200400" cy="365125"/>
          </a:xfrm>
          <a:prstGeom prst="rect">
            <a:avLst/>
          </a:prstGeom>
        </p:spPr>
        <p:txBody>
          <a:bodyPr vert="horz" lIns="91440" tIns="45720" rIns="91440" bIns="45720" rtlCol="0" anchor="ctr"/>
          <a:lstStyle>
            <a:lvl1pPr marL="0" marR="0" indent="0" algn="ctr" defTabSz="914400" rtl="0" eaLnBrk="1" fontAlgn="base" latinLnBrk="0" hangingPunct="1">
              <a:lnSpc>
                <a:spcPct val="100000"/>
              </a:lnSpc>
              <a:spcBef>
                <a:spcPct val="0"/>
              </a:spcBef>
              <a:spcAft>
                <a:spcPct val="0"/>
              </a:spcAft>
              <a:buClrTx/>
              <a:buSzTx/>
              <a:buFontTx/>
              <a:buNone/>
              <a:tabLst/>
              <a:defRPr lang="en-US" sz="1000" kern="1200" smtClean="0">
                <a:solidFill>
                  <a:srgbClr val="FFFFFF"/>
                </a:solidFill>
                <a:latin typeface="+mn-lt"/>
                <a:ea typeface="+mn-ea"/>
                <a:cs typeface="+mn-cs"/>
              </a:defRPr>
            </a:lvl1pPr>
          </a:lstStyle>
          <a:p>
            <a:pPr>
              <a:defRPr/>
            </a:pPr>
            <a:r>
              <a:t>Confidential</a:t>
            </a:r>
            <a:endParaRPr dirty="0"/>
          </a:p>
        </p:txBody>
      </p:sp>
    </p:spTree>
    <p:extLst>
      <p:ext uri="{BB962C8B-B14F-4D97-AF65-F5344CB8AC3E}">
        <p14:creationId xmlns:p14="http://schemas.microsoft.com/office/powerpoint/2010/main" val="163974089"/>
      </p:ext>
    </p:extLst>
  </p:cSld>
  <p:clrMapOvr>
    <a:masterClrMapping/>
  </p:clrMapOvr>
  <p:transition xmlns:p14="http://schemas.microsoft.com/office/powerpoint/2010/mai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genda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8952" y="784226"/>
            <a:ext cx="7630668" cy="1079626"/>
          </a:xfrm>
        </p:spPr>
        <p:txBody>
          <a:bodyPr anchor="b"/>
          <a:lstStyle>
            <a:lvl1pPr algn="l">
              <a:defRPr sz="3000">
                <a:solidFill>
                  <a:srgbClr val="003D79"/>
                </a:solidFill>
              </a:defRPr>
            </a:lvl1pPr>
          </a:lstStyle>
          <a:p>
            <a:r>
              <a:rPr lang="en-US" dirty="0" smtClean="0"/>
              <a:t>Agenda</a:t>
            </a:r>
            <a:endParaRPr lang="en-US" dirty="0"/>
          </a:p>
        </p:txBody>
      </p:sp>
      <p:sp>
        <p:nvSpPr>
          <p:cNvPr id="3" name="Rectangle 4"/>
          <p:cNvSpPr>
            <a:spLocks noGrp="1" noChangeArrowheads="1"/>
          </p:cNvSpPr>
          <p:nvPr>
            <p:ph type="sldNum" sz="quarter" idx="10"/>
          </p:nvPr>
        </p:nvSpPr>
        <p:spPr>
          <a:ln/>
        </p:spPr>
        <p:txBody>
          <a:bodyPr/>
          <a:lstStyle>
            <a:lvl1pPr>
              <a:defRPr/>
            </a:lvl1pPr>
          </a:lstStyle>
          <a:p>
            <a:pPr>
              <a:defRPr/>
            </a:pPr>
            <a:fld id="{931E2332-8FC0-49BF-B121-4F0001B3D065}" type="slidenum">
              <a:rPr lang="en-US"/>
              <a:pPr>
                <a:defRPr/>
              </a:pPr>
              <a:t>‹#›</a:t>
            </a:fld>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pic>
        <p:nvPicPr>
          <p:cNvPr id="6" name="Picture 2"/>
          <p:cNvPicPr>
            <a:picLocks noChangeAspect="1" noChangeArrowheads="1"/>
          </p:cNvPicPr>
          <p:nvPr/>
        </p:nvPicPr>
        <p:blipFill>
          <a:blip r:embed="rId2" cstate="print"/>
          <a:srcRect/>
          <a:stretch>
            <a:fillRect/>
          </a:stretch>
        </p:blipFill>
        <p:spPr bwMode="auto">
          <a:xfrm>
            <a:off x="139700" y="312279"/>
            <a:ext cx="8858250" cy="419241"/>
          </a:xfrm>
          <a:prstGeom prst="rect">
            <a:avLst/>
          </a:prstGeom>
          <a:noFill/>
          <a:ln w="9525">
            <a:noFill/>
            <a:miter lim="800000"/>
            <a:headEnd/>
            <a:tailEnd/>
          </a:ln>
          <a:effectLst/>
        </p:spPr>
      </p:pic>
      <p:sp>
        <p:nvSpPr>
          <p:cNvPr id="8" name="Text Placeholder 7"/>
          <p:cNvSpPr>
            <a:spLocks noGrp="1"/>
          </p:cNvSpPr>
          <p:nvPr>
            <p:ph type="body" sz="quarter" idx="12"/>
          </p:nvPr>
        </p:nvSpPr>
        <p:spPr>
          <a:xfrm>
            <a:off x="758952" y="2210435"/>
            <a:ext cx="7592568" cy="374840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9"/>
          <p:cNvSpPr txBox="1">
            <a:spLocks noChangeArrowheads="1"/>
          </p:cNvSpPr>
          <p:nvPr userDrawn="1"/>
        </p:nvSpPr>
        <p:spPr bwMode="auto">
          <a:xfrm>
            <a:off x="1066800" y="6400800"/>
            <a:ext cx="6629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i="1"/>
            </a:lvl1pPr>
          </a:lstStyle>
          <a:p>
            <a:pPr eaLnBrk="0" hangingPunct="0">
              <a:spcAft>
                <a:spcPct val="0"/>
              </a:spcAft>
              <a:defRPr/>
            </a:pPr>
            <a:r>
              <a:rPr lang="en-US" sz="1000" smtClean="0">
                <a:solidFill>
                  <a:srgbClr val="FFFFFF"/>
                </a:solidFill>
                <a:latin typeface="Arial" pitchFamily="-65" charset="0"/>
                <a:ea typeface="Arial" pitchFamily="-65" charset="0"/>
                <a:cs typeface="Arial" pitchFamily="-65" charset="0"/>
              </a:rPr>
              <a:t>Confidential - Do Not Distribute to Persons Outside VMware</a:t>
            </a:r>
            <a:endParaRPr lang="en-US" sz="1000" dirty="0">
              <a:solidFill>
                <a:srgbClr val="FFFFFF"/>
              </a:solidFill>
              <a:latin typeface="Arial" pitchFamily="-65" charset="0"/>
              <a:ea typeface="Arial" pitchFamily="-65" charset="0"/>
              <a:cs typeface="Arial" pitchFamily="-65" charset="0"/>
            </a:endParaRP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61950" y="784225"/>
            <a:ext cx="4038600" cy="5006975"/>
          </a:xfrm>
        </p:spPr>
        <p:txBody>
          <a:bodyPr/>
          <a:lstStyle>
            <a:lvl1pPr marL="114300" indent="-114300">
              <a:buFont typeface="Arial" pitchFamily="34" charset="0"/>
              <a:buChar char=" "/>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784225"/>
            <a:ext cx="4038600" cy="5006975"/>
          </a:xfrm>
        </p:spPr>
        <p:txBody>
          <a:bodyPr/>
          <a:lstStyle>
            <a:lvl1pPr marL="114300" indent="-114300">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sldNum" sz="quarter" idx="10"/>
          </p:nvPr>
        </p:nvSpPr>
        <p:spPr>
          <a:ln/>
        </p:spPr>
        <p:txBody>
          <a:bodyPr/>
          <a:lstStyle>
            <a:lvl1pPr>
              <a:defRPr/>
            </a:lvl1pPr>
          </a:lstStyle>
          <a:p>
            <a:pPr>
              <a:defRPr/>
            </a:pPr>
            <a:fld id="{FA32BE1A-557D-49D8-B03D-A3D9D357301E}" type="slidenum">
              <a:rPr lang="en-US"/>
              <a:pPr>
                <a:defRPr/>
              </a:pPr>
              <a:t>‹#›</a:t>
            </a:fld>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333333"/>
              </a:solidFill>
            </a:endParaRPr>
          </a:p>
        </p:txBody>
      </p:sp>
      <p:sp>
        <p:nvSpPr>
          <p:cNvPr id="7" name="Date Placeholder 8"/>
          <p:cNvSpPr>
            <a:spLocks noGrp="1"/>
          </p:cNvSpPr>
          <p:nvPr>
            <p:ph type="dt" sz="half" idx="12"/>
          </p:nvPr>
        </p:nvSpPr>
        <p:spPr>
          <a:xfrm>
            <a:off x="2971800" y="6337300"/>
            <a:ext cx="3200400" cy="365125"/>
          </a:xfrm>
          <a:prstGeom prst="rect">
            <a:avLst/>
          </a:prstGeom>
        </p:spPr>
        <p:txBody>
          <a:bodyPr vert="horz" lIns="91440" tIns="45720" rIns="91440" bIns="45720" rtlCol="0" anchor="ctr"/>
          <a:lstStyle>
            <a:lvl1pPr marL="0" marR="0" indent="0" algn="ctr" defTabSz="914400" rtl="0" eaLnBrk="1" fontAlgn="base" latinLnBrk="0" hangingPunct="1">
              <a:lnSpc>
                <a:spcPct val="100000"/>
              </a:lnSpc>
              <a:spcBef>
                <a:spcPct val="0"/>
              </a:spcBef>
              <a:spcAft>
                <a:spcPct val="0"/>
              </a:spcAft>
              <a:buClrTx/>
              <a:buSzTx/>
              <a:buFontTx/>
              <a:buNone/>
              <a:tabLst/>
              <a:defRPr lang="en-US" sz="1000" kern="1200" smtClean="0">
                <a:solidFill>
                  <a:srgbClr val="FFFFFF"/>
                </a:solidFill>
                <a:latin typeface="+mn-lt"/>
                <a:ea typeface="+mn-ea"/>
                <a:cs typeface="+mn-cs"/>
              </a:defRPr>
            </a:lvl1pPr>
          </a:lstStyle>
          <a:p>
            <a:pPr>
              <a:defRPr/>
            </a:pPr>
            <a:r>
              <a:t>Confidential</a:t>
            </a:r>
            <a:endParaRPr dirty="0"/>
          </a:p>
        </p:txBody>
      </p:sp>
    </p:spTree>
    <p:extLst>
      <p:ext uri="{BB962C8B-B14F-4D97-AF65-F5344CB8AC3E}">
        <p14:creationId xmlns:p14="http://schemas.microsoft.com/office/powerpoint/2010/main" val="1747945236"/>
      </p:ext>
    </p:extLst>
  </p:cSld>
  <p:clrMapOvr>
    <a:masterClrMapping/>
  </p:clrMapOvr>
  <p:transition xmlns:p14="http://schemas.microsoft.com/office/powerpoint/2010/main">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0398673"/>
      </p:ext>
    </p:extLst>
  </p:cSld>
  <p:clrMapOvr>
    <a:masterClrMapping/>
  </p:clrMapOvr>
  <p:transition xmlns:p14="http://schemas.microsoft.com/office/powerpoint/2010/main">
    <p:fad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94740814"/>
      </p:ext>
    </p:extLst>
  </p:cSld>
  <p:clrMapOvr>
    <a:masterClrMapping/>
  </p:clrMapOvr>
  <p:transition xmlns:p14="http://schemas.microsoft.com/office/powerpoint/2010/main">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31353603"/>
      </p:ext>
    </p:extLst>
  </p:cSld>
  <p:clrMapOvr>
    <a:masterClrMapping/>
  </p:clrMapOvr>
  <p:transition xmlns:p14="http://schemas.microsoft.com/office/powerpoint/2010/main">
    <p:fad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objAndTwoObj">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981075" y="595313"/>
            <a:ext cx="4291013" cy="403225"/>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938213" y="1295400"/>
            <a:ext cx="3797300" cy="45720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887913" y="1295400"/>
            <a:ext cx="3798887" cy="2209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887913" y="3657600"/>
            <a:ext cx="3798887" cy="2209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4157292836"/>
      </p:ext>
    </p:extLst>
  </p:cSld>
  <p:clrMapOvr>
    <a:masterClrMapping/>
  </p:clrMapOvr>
  <p:transition xmlns:p14="http://schemas.microsoft.com/office/powerpoint/2010/main">
    <p:strips dir="rd"/>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25488" y="407988"/>
            <a:ext cx="79248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524000"/>
            <a:ext cx="3581400" cy="97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3581400" cy="97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ftr" sz="quarter" idx="10"/>
          </p:nvPr>
        </p:nvSpPr>
        <p:spPr>
          <a:xfrm>
            <a:off x="401638" y="6365875"/>
            <a:ext cx="3975100" cy="381000"/>
          </a:xfrm>
          <a:prstGeom prst="rect">
            <a:avLst/>
          </a:prstGeom>
        </p:spPr>
        <p:txBody>
          <a:bodyPr/>
          <a:lstStyle>
            <a:lvl1pPr>
              <a:defRPr>
                <a:latin typeface="Arial" pitchFamily="34" charset="0"/>
                <a:ea typeface="+mn-ea"/>
                <a:cs typeface="Arial" pitchFamily="34" charset="0"/>
              </a:defRPr>
            </a:lvl1pPr>
          </a:lstStyle>
          <a:p>
            <a:pPr>
              <a:defRPr/>
            </a:pPr>
            <a:endParaRPr lang="en-US" altLang="en-US">
              <a:solidFill>
                <a:srgbClr val="333333"/>
              </a:solidFill>
            </a:endParaRPr>
          </a:p>
          <a:p>
            <a:pPr>
              <a:defRPr/>
            </a:pPr>
            <a:r>
              <a:rPr lang="en-US" altLang="en-US">
                <a:solidFill>
                  <a:srgbClr val="333333"/>
                </a:solidFill>
              </a:rPr>
              <a:t>Copyright © 200</a:t>
            </a:r>
            <a:r>
              <a:rPr lang="en-US" altLang="zh-TW">
                <a:solidFill>
                  <a:srgbClr val="333333"/>
                </a:solidFill>
              </a:rPr>
              <a:t>6</a:t>
            </a:r>
            <a:r>
              <a:rPr lang="en-US" altLang="en-US">
                <a:solidFill>
                  <a:srgbClr val="333333"/>
                </a:solidFill>
              </a:rPr>
              <a:t> VMware, Inc. All rights reserved.</a:t>
            </a:r>
          </a:p>
          <a:p>
            <a:pPr>
              <a:defRPr/>
            </a:pPr>
            <a:endParaRPr lang="en-US" altLang="en-US">
              <a:solidFill>
                <a:srgbClr val="333333"/>
              </a:solidFill>
            </a:endParaRPr>
          </a:p>
        </p:txBody>
      </p:sp>
    </p:spTree>
    <p:extLst>
      <p:ext uri="{BB962C8B-B14F-4D97-AF65-F5344CB8AC3E}">
        <p14:creationId xmlns:p14="http://schemas.microsoft.com/office/powerpoint/2010/main" val="1139522367"/>
      </p:ext>
    </p:extLst>
  </p:cSld>
  <p:clrMapOvr>
    <a:masterClrMapping/>
  </p:clrMapOvr>
  <p:transition xmlns:p14="http://schemas.microsoft.com/office/powerpoint/2010/main"/>
</p:sldLayout>
</file>

<file path=ppt/slideLayouts/slideLayout146.xml><?xml version="1.0" encoding="utf-8"?>
<p:sldLayout xmlns:a="http://schemas.openxmlformats.org/drawingml/2006/main" xmlns:r="http://schemas.openxmlformats.org/officeDocument/2006/relationships" xmlns:p="http://schemas.openxmlformats.org/presentationml/2006/main" type="fourObj">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a:xfrm>
            <a:off x="981075" y="595313"/>
            <a:ext cx="4291013" cy="403225"/>
          </a:xfrm>
        </p:spPr>
        <p:txBody>
          <a:bodyPr/>
          <a:lstStyle/>
          <a:p>
            <a:r>
              <a:rPr lang="zh-CN" altLang="en-US" smtClean="0"/>
              <a:t>单击此处编辑母版标题样式</a:t>
            </a:r>
            <a:endParaRPr lang="zh-CN" altLang="en-US"/>
          </a:p>
        </p:txBody>
      </p:sp>
      <p:sp>
        <p:nvSpPr>
          <p:cNvPr id="3" name="内容占位符 2"/>
          <p:cNvSpPr>
            <a:spLocks noGrp="1"/>
          </p:cNvSpPr>
          <p:nvPr>
            <p:ph sz="quarter" idx="1"/>
          </p:nvPr>
        </p:nvSpPr>
        <p:spPr>
          <a:xfrm>
            <a:off x="938213" y="1295400"/>
            <a:ext cx="3797300" cy="2209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887913" y="1295400"/>
            <a:ext cx="3798887" cy="2209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938213" y="3657600"/>
            <a:ext cx="3797300" cy="2209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内容占位符 5"/>
          <p:cNvSpPr>
            <a:spLocks noGrp="1"/>
          </p:cNvSpPr>
          <p:nvPr>
            <p:ph sz="quarter" idx="4"/>
          </p:nvPr>
        </p:nvSpPr>
        <p:spPr>
          <a:xfrm>
            <a:off x="4887913" y="3657600"/>
            <a:ext cx="3798887" cy="2209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96414288"/>
      </p:ext>
    </p:extLst>
  </p:cSld>
  <p:clrMapOvr>
    <a:masterClrMapping/>
  </p:clrMapOvr>
  <p:transition xmlns:p14="http://schemas.microsoft.com/office/powerpoint/2010/main">
    <p:strips dir="rd"/>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extBox 4"/>
          <p:cNvSpPr txBox="1"/>
          <p:nvPr userDrawn="1"/>
        </p:nvSpPr>
        <p:spPr bwMode="gray">
          <a:xfrm>
            <a:off x="6729413" y="6696075"/>
            <a:ext cx="2343150" cy="184150"/>
          </a:xfrm>
          <a:prstGeom prst="rect">
            <a:avLst/>
          </a:prstGeom>
          <a:noFill/>
        </p:spPr>
        <p:txBody>
          <a:bodyPr>
            <a:spAutoFit/>
          </a:bodyPr>
          <a:lstStyle>
            <a:lvl1pPr eaLnBrk="0" hangingPunct="0">
              <a:defRPr sz="2400">
                <a:solidFill>
                  <a:srgbClr val="0095D3"/>
                </a:solidFill>
                <a:latin typeface="Arial" charset="0"/>
                <a:ea typeface="ＭＳ Ｐゴシック" charset="0"/>
                <a:cs typeface="ＭＳ Ｐゴシック" charset="0"/>
              </a:defRPr>
            </a:lvl1pPr>
            <a:lvl2pPr marL="742950" indent="-285750" eaLnBrk="0" hangingPunct="0">
              <a:defRPr sz="2400">
                <a:solidFill>
                  <a:srgbClr val="0095D3"/>
                </a:solidFill>
                <a:latin typeface="Arial" charset="0"/>
                <a:ea typeface="ＭＳ Ｐゴシック" charset="0"/>
              </a:defRPr>
            </a:lvl2pPr>
            <a:lvl3pPr marL="1143000" indent="-228600" eaLnBrk="0" hangingPunct="0">
              <a:defRPr sz="2400">
                <a:solidFill>
                  <a:srgbClr val="0095D3"/>
                </a:solidFill>
                <a:latin typeface="Arial" charset="0"/>
                <a:ea typeface="ＭＳ Ｐゴシック" charset="0"/>
              </a:defRPr>
            </a:lvl3pPr>
            <a:lvl4pPr marL="1600200" indent="-228600" eaLnBrk="0" hangingPunct="0">
              <a:defRPr sz="2400">
                <a:solidFill>
                  <a:srgbClr val="0095D3"/>
                </a:solidFill>
                <a:latin typeface="Arial" charset="0"/>
                <a:ea typeface="ＭＳ Ｐゴシック" charset="0"/>
              </a:defRPr>
            </a:lvl4pPr>
            <a:lvl5pPr marL="2057400" indent="-228600" eaLnBrk="0" hangingPunct="0">
              <a:defRPr sz="2400">
                <a:solidFill>
                  <a:srgbClr val="0095D3"/>
                </a:solidFill>
                <a:latin typeface="Arial" charset="0"/>
                <a:ea typeface="ＭＳ Ｐゴシック" charset="0"/>
              </a:defRPr>
            </a:lvl5pPr>
            <a:lvl6pPr marL="2514600" indent="-228600" eaLnBrk="0" fontAlgn="base" hangingPunct="0">
              <a:spcBef>
                <a:spcPct val="0"/>
              </a:spcBef>
              <a:spcAft>
                <a:spcPct val="0"/>
              </a:spcAft>
              <a:defRPr sz="2400">
                <a:solidFill>
                  <a:srgbClr val="0095D3"/>
                </a:solidFill>
                <a:latin typeface="Arial" charset="0"/>
                <a:ea typeface="ＭＳ Ｐゴシック" charset="0"/>
              </a:defRPr>
            </a:lvl6pPr>
            <a:lvl7pPr marL="2971800" indent="-228600" eaLnBrk="0" fontAlgn="base" hangingPunct="0">
              <a:spcBef>
                <a:spcPct val="0"/>
              </a:spcBef>
              <a:spcAft>
                <a:spcPct val="0"/>
              </a:spcAft>
              <a:defRPr sz="2400">
                <a:solidFill>
                  <a:srgbClr val="0095D3"/>
                </a:solidFill>
                <a:latin typeface="Arial" charset="0"/>
                <a:ea typeface="ＭＳ Ｐゴシック" charset="0"/>
              </a:defRPr>
            </a:lvl7pPr>
            <a:lvl8pPr marL="3429000" indent="-228600" eaLnBrk="0" fontAlgn="base" hangingPunct="0">
              <a:spcBef>
                <a:spcPct val="0"/>
              </a:spcBef>
              <a:spcAft>
                <a:spcPct val="0"/>
              </a:spcAft>
              <a:defRPr sz="2400">
                <a:solidFill>
                  <a:srgbClr val="0095D3"/>
                </a:solidFill>
                <a:latin typeface="Arial" charset="0"/>
                <a:ea typeface="ＭＳ Ｐゴシック" charset="0"/>
              </a:defRPr>
            </a:lvl8pPr>
            <a:lvl9pPr marL="3886200" indent="-228600" eaLnBrk="0" fontAlgn="base" hangingPunct="0">
              <a:spcBef>
                <a:spcPct val="0"/>
              </a:spcBef>
              <a:spcAft>
                <a:spcPct val="0"/>
              </a:spcAft>
              <a:defRPr sz="2400">
                <a:solidFill>
                  <a:srgbClr val="0095D3"/>
                </a:solidFill>
                <a:latin typeface="Arial" charset="0"/>
                <a:ea typeface="ＭＳ Ｐゴシック" charset="0"/>
              </a:defRPr>
            </a:lvl9pPr>
          </a:lstStyle>
          <a:p>
            <a:pPr algn="r" eaLnBrk="1" hangingPunct="1"/>
            <a:r>
              <a:rPr lang="en-US" sz="600">
                <a:solidFill>
                  <a:srgbClr val="909090"/>
                </a:solidFill>
              </a:rPr>
              <a:t>© 2010 VMware Inc. All rights reserved</a:t>
            </a:r>
          </a:p>
        </p:txBody>
      </p:sp>
      <p:sp>
        <p:nvSpPr>
          <p:cNvPr id="71682" name="Rectangle 2"/>
          <p:cNvSpPr>
            <a:spLocks noGrp="1" noChangeArrowheads="1"/>
          </p:cNvSpPr>
          <p:nvPr>
            <p:ph type="ctrTitle"/>
          </p:nvPr>
        </p:nvSpPr>
        <p:spPr>
          <a:xfrm>
            <a:off x="402336" y="330200"/>
            <a:ext cx="8436864" cy="533400"/>
          </a:xfrm>
        </p:spPr>
        <p:txBody>
          <a:bodyPr anchor="t"/>
          <a:lstStyle>
            <a:lvl1pPr>
              <a:defRPr sz="3000">
                <a:solidFill>
                  <a:srgbClr val="003D79"/>
                </a:solidFill>
              </a:defRPr>
            </a:lvl1pPr>
          </a:lstStyle>
          <a:p>
            <a:r>
              <a:rPr lang="en-US" dirty="0"/>
              <a:t>Click to edit Master title style</a:t>
            </a:r>
          </a:p>
        </p:txBody>
      </p:sp>
      <p:sp>
        <p:nvSpPr>
          <p:cNvPr id="71683" name="Rectangle 3"/>
          <p:cNvSpPr>
            <a:spLocks noGrp="1" noChangeArrowheads="1"/>
          </p:cNvSpPr>
          <p:nvPr>
            <p:ph type="subTitle" idx="1"/>
          </p:nvPr>
        </p:nvSpPr>
        <p:spPr>
          <a:xfrm>
            <a:off x="400050" y="1095375"/>
            <a:ext cx="8382000" cy="1295400"/>
          </a:xfrm>
        </p:spPr>
        <p:txBody>
          <a:bodyPr/>
          <a:lstStyle>
            <a:lvl1pPr>
              <a:buFont typeface="Arial" pitchFamily="34" charset="0"/>
              <a:buNone/>
              <a:defRPr sz="1800" b="0" i="1"/>
            </a:lvl1pPr>
          </a:lstStyle>
          <a:p>
            <a:r>
              <a:rPr lang="en-US" dirty="0"/>
              <a:t>Click to edit Master subtitle style</a:t>
            </a:r>
          </a:p>
        </p:txBody>
      </p:sp>
    </p:spTree>
    <p:extLst>
      <p:ext uri="{BB962C8B-B14F-4D97-AF65-F5344CB8AC3E}">
        <p14:creationId xmlns:p14="http://schemas.microsoft.com/office/powerpoint/2010/main" val="467617453"/>
      </p:ext>
    </p:extLst>
  </p:cSld>
  <p:clrMapOvr>
    <a:overrideClrMapping bg1="lt1" tx1="dk1" bg2="lt2" tx2="dk2" accent1="accent1" accent2="accent2" accent3="accent3" accent4="accent4" accent5="accent5" accent6="accent6" hlink="hlink" folHlink="folHlink"/>
  </p:clrMapOvr>
  <p:transition xmlns:p14="http://schemas.microsoft.com/office/powerpoint/2010/main">
    <p:fad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6"/>
          <p:cNvSpPr>
            <a:spLocks noGrp="1"/>
          </p:cNvSpPr>
          <p:nvPr>
            <p:ph type="body" sz="quarter" idx="13"/>
          </p:nvPr>
        </p:nvSpPr>
        <p:spPr>
          <a:xfrm>
            <a:off x="352425" y="786384"/>
            <a:ext cx="8385048" cy="5010912"/>
          </a:xfrm>
        </p:spPr>
        <p:txBody>
          <a:bodyPr/>
          <a:lstStyle>
            <a:lvl1pPr marL="233363" indent="-233363">
              <a:buSzPct val="115000"/>
              <a:buFont typeface="Wingdings" pitchFamily="2" charset="2"/>
              <a:buChar char="§"/>
              <a:defRPr/>
            </a:lvl1pPr>
            <a:lvl2pPr>
              <a:buSzPct val="110000"/>
              <a:buFont typeface="Arial" pitchFamily="34" charset="0"/>
              <a:buChar char="•"/>
              <a:defRPr/>
            </a:lvl2pPr>
            <a:lvl3pPr>
              <a:buSzPct val="110000"/>
              <a:buFont typeface="Arial" pitchFamily="34" charset="0"/>
              <a:buChar char="•"/>
              <a:defRPr/>
            </a:lvl3pPr>
            <a:lvl4pPr>
              <a:buSzPct val="110000"/>
              <a:buFont typeface="Arial" pitchFamily="34" charset="0"/>
              <a:buChar char="•"/>
              <a:defRPr/>
            </a:lvl4pPr>
            <a:lvl5pPr>
              <a:buSzPct val="110000"/>
              <a:buFont typeface="Arial" pitchFamily="34" charset="0"/>
              <a:buChar char="•"/>
              <a:defRPr/>
            </a:lvl5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9"/>
          <p:cNvSpPr>
            <a:spLocks noGrp="1" noChangeArrowheads="1"/>
          </p:cNvSpPr>
          <p:nvPr>
            <p:ph type="ftr" sz="quarter" idx="14"/>
          </p:nvPr>
        </p:nvSpPr>
        <p:spPr>
          <a:ln/>
        </p:spPr>
        <p:txBody>
          <a:bodyPr/>
          <a:lstStyle>
            <a:lvl1pPr>
              <a:defRPr/>
            </a:lvl1pPr>
          </a:lstStyle>
          <a:p>
            <a:pPr>
              <a:defRPr/>
            </a:pPr>
            <a:endParaRPr lang="en-US">
              <a:solidFill>
                <a:srgbClr val="333333"/>
              </a:solidFill>
            </a:endParaRPr>
          </a:p>
        </p:txBody>
      </p:sp>
    </p:spTree>
    <p:extLst>
      <p:ext uri="{BB962C8B-B14F-4D97-AF65-F5344CB8AC3E}">
        <p14:creationId xmlns:p14="http://schemas.microsoft.com/office/powerpoint/2010/main" val="3215289893"/>
      </p:ext>
    </p:extLst>
  </p:cSld>
  <p:clrMapOvr>
    <a:masterClrMapping/>
  </p:clrMapOvr>
  <p:transition xmlns:p14="http://schemas.microsoft.com/office/powerpoint/2010/main">
    <p:fad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9"/>
          <p:cNvSpPr>
            <a:spLocks noGrp="1" noChangeArrowheads="1"/>
          </p:cNvSpPr>
          <p:nvPr>
            <p:ph type="ftr" sz="quarter" idx="10"/>
          </p:nvPr>
        </p:nvSpPr>
        <p:spPr>
          <a:ln/>
        </p:spPr>
        <p:txBody>
          <a:bodyPr/>
          <a:lstStyle>
            <a:lvl1pPr>
              <a:defRPr/>
            </a:lvl1pPr>
          </a:lstStyle>
          <a:p>
            <a:pPr>
              <a:defRPr/>
            </a:pPr>
            <a:endParaRPr lang="en-US">
              <a:solidFill>
                <a:srgbClr val="333333"/>
              </a:solidFill>
            </a:endParaRPr>
          </a:p>
        </p:txBody>
      </p:sp>
    </p:spTree>
    <p:extLst>
      <p:ext uri="{BB962C8B-B14F-4D97-AF65-F5344CB8AC3E}">
        <p14:creationId xmlns:p14="http://schemas.microsoft.com/office/powerpoint/2010/main" val="2112204816"/>
      </p:ext>
    </p:extLst>
  </p:cSld>
  <p:clrMapOvr>
    <a:masterClrMapping/>
  </p:clrMapOvr>
  <p:transition xmlns:p14="http://schemas.microsoft.com/office/powerpoint/2010/mai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ransition Slide">
    <p:spTree>
      <p:nvGrpSpPr>
        <p:cNvPr id="1" name=""/>
        <p:cNvGrpSpPr/>
        <p:nvPr/>
      </p:nvGrpSpPr>
      <p:grpSpPr>
        <a:xfrm>
          <a:off x="0" y="0"/>
          <a:ext cx="0" cy="0"/>
          <a:chOff x="0" y="0"/>
          <a:chExt cx="0" cy="0"/>
        </a:xfrm>
      </p:grpSpPr>
      <p:sp>
        <p:nvSpPr>
          <p:cNvPr id="2" name="Title 1"/>
          <p:cNvSpPr>
            <a:spLocks noGrp="1"/>
          </p:cNvSpPr>
          <p:nvPr>
            <p:ph type="title"/>
          </p:nvPr>
        </p:nvSpPr>
        <p:spPr>
          <a:xfrm>
            <a:off x="937260" y="2148841"/>
            <a:ext cx="7254240" cy="2261234"/>
          </a:xfrm>
        </p:spPr>
        <p:txBody>
          <a:bodyPr/>
          <a:lstStyle>
            <a:lvl1pPr algn="ctr">
              <a:defRPr sz="3000">
                <a:solidFill>
                  <a:srgbClr val="003D79"/>
                </a:solidFill>
              </a:defRPr>
            </a:lvl1pPr>
          </a:lstStyle>
          <a:p>
            <a:r>
              <a:rPr lang="en-US" smtClean="0"/>
              <a:t>Click to edit Master title style</a:t>
            </a:r>
            <a:endParaRPr lang="en-US" dirty="0"/>
          </a:p>
        </p:txBody>
      </p:sp>
      <p:sp>
        <p:nvSpPr>
          <p:cNvPr id="3" name="Rectangle 4"/>
          <p:cNvSpPr>
            <a:spLocks noGrp="1" noChangeArrowheads="1"/>
          </p:cNvSpPr>
          <p:nvPr>
            <p:ph type="sldNum" sz="quarter" idx="10"/>
          </p:nvPr>
        </p:nvSpPr>
        <p:spPr>
          <a:ln/>
        </p:spPr>
        <p:txBody>
          <a:bodyPr/>
          <a:lstStyle>
            <a:lvl1pPr>
              <a:defRPr/>
            </a:lvl1pPr>
          </a:lstStyle>
          <a:p>
            <a:pPr>
              <a:defRPr/>
            </a:pPr>
            <a:fld id="{931E2332-8FC0-49BF-B121-4F0001B3D065}" type="slidenum">
              <a:rPr lang="en-US"/>
              <a:pPr>
                <a:defRPr/>
              </a:pPr>
              <a:t>‹#›</a:t>
            </a:fld>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pic>
        <p:nvPicPr>
          <p:cNvPr id="6" name="Picture 2"/>
          <p:cNvPicPr>
            <a:picLocks noChangeAspect="1" noChangeArrowheads="1"/>
          </p:cNvPicPr>
          <p:nvPr/>
        </p:nvPicPr>
        <p:blipFill>
          <a:blip r:embed="rId2" cstate="print"/>
          <a:srcRect/>
          <a:stretch>
            <a:fillRect/>
          </a:stretch>
        </p:blipFill>
        <p:spPr bwMode="auto">
          <a:xfrm>
            <a:off x="139700" y="312279"/>
            <a:ext cx="8858250" cy="419241"/>
          </a:xfrm>
          <a:prstGeom prst="rect">
            <a:avLst/>
          </a:prstGeom>
          <a:noFill/>
          <a:ln w="9525">
            <a:noFill/>
            <a:miter lim="800000"/>
            <a:headEnd/>
            <a:tailEnd/>
          </a:ln>
          <a:effectLst/>
        </p:spPr>
      </p:pic>
      <p:sp>
        <p:nvSpPr>
          <p:cNvPr id="7" name="Rectangle 9"/>
          <p:cNvSpPr txBox="1">
            <a:spLocks noChangeArrowheads="1"/>
          </p:cNvSpPr>
          <p:nvPr userDrawn="1"/>
        </p:nvSpPr>
        <p:spPr bwMode="auto">
          <a:xfrm>
            <a:off x="1066800" y="6400800"/>
            <a:ext cx="6629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i="1"/>
            </a:lvl1pPr>
          </a:lstStyle>
          <a:p>
            <a:pPr eaLnBrk="0" hangingPunct="0">
              <a:spcAft>
                <a:spcPct val="0"/>
              </a:spcAft>
              <a:defRPr/>
            </a:pPr>
            <a:r>
              <a:rPr lang="en-US" sz="1000" smtClean="0">
                <a:solidFill>
                  <a:srgbClr val="FFFFFF"/>
                </a:solidFill>
                <a:latin typeface="Arial" pitchFamily="-65" charset="0"/>
                <a:ea typeface="Arial" pitchFamily="-65" charset="0"/>
                <a:cs typeface="Arial" pitchFamily="-65" charset="0"/>
              </a:rPr>
              <a:t>Confidential - Do Not Distribute to Persons Outside VMware</a:t>
            </a:r>
            <a:endParaRPr lang="en-US" sz="1000" dirty="0">
              <a:solidFill>
                <a:srgbClr val="FFFFFF"/>
              </a:solidFill>
              <a:latin typeface="Arial" pitchFamily="-65" charset="0"/>
              <a:ea typeface="Arial" pitchFamily="-65" charset="0"/>
              <a:cs typeface="Arial" pitchFamily="-65" charset="0"/>
            </a:endParaRP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39700" y="312738"/>
            <a:ext cx="88582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49808" y="784226"/>
            <a:ext cx="7722870" cy="1079626"/>
          </a:xfrm>
        </p:spPr>
        <p:txBody>
          <a:bodyPr anchor="b"/>
          <a:lstStyle>
            <a:lvl1pPr algn="l">
              <a:defRPr sz="3000">
                <a:solidFill>
                  <a:srgbClr val="003D79"/>
                </a:solidFill>
              </a:defRPr>
            </a:lvl1pPr>
          </a:lstStyle>
          <a:p>
            <a:r>
              <a:rPr lang="en-US" dirty="0" smtClean="0"/>
              <a:t>Click to edit Master title style</a:t>
            </a:r>
            <a:endParaRPr lang="en-US" dirty="0"/>
          </a:p>
        </p:txBody>
      </p:sp>
      <p:sp>
        <p:nvSpPr>
          <p:cNvPr id="8" name="Text Placeholder 7"/>
          <p:cNvSpPr>
            <a:spLocks noGrp="1"/>
          </p:cNvSpPr>
          <p:nvPr>
            <p:ph type="body" sz="quarter" idx="12"/>
          </p:nvPr>
        </p:nvSpPr>
        <p:spPr>
          <a:xfrm>
            <a:off x="727710" y="2210435"/>
            <a:ext cx="7592568" cy="3748405"/>
          </a:xfrm>
        </p:spPr>
        <p:txBody>
          <a:bodyPr/>
          <a:lstStyle>
            <a:lvl1pPr marL="182880">
              <a:buFont typeface="Wingdings" pitchFamily="2" charset="2"/>
              <a:buChar cha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9"/>
          <p:cNvSpPr>
            <a:spLocks noGrp="1" noChangeArrowheads="1"/>
          </p:cNvSpPr>
          <p:nvPr>
            <p:ph type="ftr" sz="quarter" idx="13"/>
          </p:nvPr>
        </p:nvSpPr>
        <p:spPr/>
        <p:txBody>
          <a:bodyPr/>
          <a:lstStyle>
            <a:lvl1pPr>
              <a:defRPr/>
            </a:lvl1pPr>
          </a:lstStyle>
          <a:p>
            <a:pPr>
              <a:defRPr/>
            </a:pPr>
            <a:endParaRPr lang="en-US">
              <a:solidFill>
                <a:srgbClr val="333333"/>
              </a:solidFill>
            </a:endParaRPr>
          </a:p>
        </p:txBody>
      </p:sp>
    </p:spTree>
    <p:extLst>
      <p:ext uri="{BB962C8B-B14F-4D97-AF65-F5344CB8AC3E}">
        <p14:creationId xmlns:p14="http://schemas.microsoft.com/office/powerpoint/2010/main" val="799592583"/>
      </p:ext>
    </p:extLst>
  </p:cSld>
  <p:clrMapOvr>
    <a:masterClrMapping/>
  </p:clrMapOvr>
  <p:transition xmlns:p14="http://schemas.microsoft.com/office/powerpoint/2010/main">
    <p:fad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39700" y="312738"/>
            <a:ext cx="88582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37260" y="2162174"/>
            <a:ext cx="7254240" cy="1241425"/>
          </a:xfrm>
        </p:spPr>
        <p:txBody>
          <a:bodyPr anchor="b"/>
          <a:lstStyle>
            <a:lvl1pPr algn="ctr">
              <a:defRPr sz="3000">
                <a:solidFill>
                  <a:srgbClr val="003D79"/>
                </a:solidFill>
              </a:defRPr>
            </a:lvl1pPr>
          </a:lstStyle>
          <a:p>
            <a:r>
              <a:rPr lang="en-US" dirty="0" smtClean="0"/>
              <a:t>Click to edit Master title style</a:t>
            </a:r>
            <a:endParaRPr lang="en-US" dirty="0"/>
          </a:p>
        </p:txBody>
      </p:sp>
      <p:sp>
        <p:nvSpPr>
          <p:cNvPr id="8" name="Text Placeholder 7"/>
          <p:cNvSpPr>
            <a:spLocks noGrp="1"/>
          </p:cNvSpPr>
          <p:nvPr>
            <p:ph type="body" sz="quarter" idx="12"/>
          </p:nvPr>
        </p:nvSpPr>
        <p:spPr>
          <a:xfrm>
            <a:off x="923925" y="3486150"/>
            <a:ext cx="7267575" cy="628650"/>
          </a:xfrm>
        </p:spPr>
        <p:txBody>
          <a:bodyPr/>
          <a:lstStyle>
            <a:lvl1pPr algn="ctr">
              <a:lnSpc>
                <a:spcPct val="100000"/>
              </a:lnSpc>
              <a:spcBef>
                <a:spcPts val="0"/>
              </a:spcBef>
              <a:buFont typeface="Arial" pitchFamily="34" charset="0"/>
              <a:buNone/>
              <a:defRPr b="0"/>
            </a:lvl1pPr>
          </a:lstStyle>
          <a:p>
            <a:pPr lvl="0"/>
            <a:r>
              <a:rPr lang="en-US" dirty="0" smtClean="0"/>
              <a:t>Click to edit Master text style</a:t>
            </a:r>
          </a:p>
        </p:txBody>
      </p:sp>
      <p:sp>
        <p:nvSpPr>
          <p:cNvPr id="5" name="Rectangle 9"/>
          <p:cNvSpPr>
            <a:spLocks noGrp="1" noChangeArrowheads="1"/>
          </p:cNvSpPr>
          <p:nvPr>
            <p:ph type="ftr" sz="quarter" idx="13"/>
          </p:nvPr>
        </p:nvSpPr>
        <p:spPr/>
        <p:txBody>
          <a:bodyPr/>
          <a:lstStyle>
            <a:lvl1pPr>
              <a:defRPr/>
            </a:lvl1pPr>
          </a:lstStyle>
          <a:p>
            <a:pPr>
              <a:defRPr/>
            </a:pPr>
            <a:endParaRPr lang="en-US">
              <a:solidFill>
                <a:srgbClr val="333333"/>
              </a:solidFill>
            </a:endParaRPr>
          </a:p>
        </p:txBody>
      </p:sp>
    </p:spTree>
    <p:extLst>
      <p:ext uri="{BB962C8B-B14F-4D97-AF65-F5344CB8AC3E}">
        <p14:creationId xmlns:p14="http://schemas.microsoft.com/office/powerpoint/2010/main" val="3477202604"/>
      </p:ext>
    </p:extLst>
  </p:cSld>
  <p:clrMapOvr>
    <a:masterClrMapping/>
  </p:clrMapOvr>
  <p:transition xmlns:p14="http://schemas.microsoft.com/office/powerpoint/2010/main">
    <p:fad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61950" y="784225"/>
            <a:ext cx="4038600" cy="5006975"/>
          </a:xfrm>
        </p:spPr>
        <p:txBody>
          <a:bodyPr/>
          <a:lstStyle>
            <a:lvl1pPr marL="233363" indent="-233363">
              <a:buFont typeface="Wingdings" pitchFamily="2" charset="2"/>
              <a:buChar cha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784225"/>
            <a:ext cx="4038600" cy="5006975"/>
          </a:xfrm>
        </p:spPr>
        <p:txBody>
          <a:bodyPr/>
          <a:lstStyle>
            <a:lvl1pPr marL="233363" indent="-233363">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9"/>
          <p:cNvSpPr>
            <a:spLocks noGrp="1" noChangeArrowheads="1"/>
          </p:cNvSpPr>
          <p:nvPr>
            <p:ph type="ftr" sz="quarter" idx="10"/>
          </p:nvPr>
        </p:nvSpPr>
        <p:spPr>
          <a:ln/>
        </p:spPr>
        <p:txBody>
          <a:bodyPr/>
          <a:lstStyle>
            <a:lvl1pPr>
              <a:defRPr/>
            </a:lvl1pPr>
          </a:lstStyle>
          <a:p>
            <a:pPr>
              <a:defRPr/>
            </a:pPr>
            <a:endParaRPr lang="en-US">
              <a:solidFill>
                <a:srgbClr val="333333"/>
              </a:solidFill>
            </a:endParaRPr>
          </a:p>
        </p:txBody>
      </p:sp>
    </p:spTree>
    <p:extLst>
      <p:ext uri="{BB962C8B-B14F-4D97-AF65-F5344CB8AC3E}">
        <p14:creationId xmlns:p14="http://schemas.microsoft.com/office/powerpoint/2010/main" val="1098366135"/>
      </p:ext>
    </p:extLst>
  </p:cSld>
  <p:clrMapOvr>
    <a:masterClrMapping/>
  </p:clrMapOvr>
  <p:transition xmlns:p14="http://schemas.microsoft.com/office/powerpoint/2010/main">
    <p:fad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lgn="l">
              <a:spcAft>
                <a:spcPct val="0"/>
              </a:spcAft>
            </a:pPr>
            <a:fld id="{CE9BF78C-F0F6-D74E-8BC2-A3440359BB2B}" type="datetimeFigureOut">
              <a:rPr lang="en-US" smtClean="0">
                <a:solidFill>
                  <a:prstClr val="black">
                    <a:tint val="75000"/>
                  </a:prstClr>
                </a:solidFill>
                <a:latin typeface="Calibri"/>
                <a:ea typeface="ＭＳ Ｐゴシック" charset="0"/>
              </a:rPr>
              <a:pPr algn="l">
                <a:spcAft>
                  <a:spcPct val="0"/>
                </a:spcAft>
              </a:pPr>
              <a:t>13-8-29</a:t>
            </a:fld>
            <a:endParaRPr lang="en-US">
              <a:solidFill>
                <a:prstClr val="black">
                  <a:tint val="75000"/>
                </a:prstClr>
              </a:solidFill>
              <a:latin typeface="Calibri"/>
              <a:ea typeface="ＭＳ Ｐゴシック" charset="0"/>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lgn="l">
              <a:spcAft>
                <a:spcPct val="0"/>
              </a:spcAft>
            </a:pPr>
            <a:fld id="{528C3FF8-EAF3-504A-8B5D-3B730CE0C4C6}" type="slidenum">
              <a:rPr lang="en-US" smtClean="0">
                <a:solidFill>
                  <a:prstClr val="black">
                    <a:tint val="75000"/>
                  </a:prstClr>
                </a:solidFill>
                <a:latin typeface="Calibri"/>
                <a:ea typeface="ＭＳ Ｐゴシック" charset="0"/>
              </a:rPr>
              <a:pPr algn="l">
                <a:spcAft>
                  <a:spcPct val="0"/>
                </a:spcAft>
              </a:pPr>
              <a:t>‹#›</a:t>
            </a:fld>
            <a:endParaRPr lang="en-US">
              <a:solidFill>
                <a:prstClr val="black">
                  <a:tint val="75000"/>
                </a:prstClr>
              </a:solidFill>
              <a:latin typeface="Calibri"/>
              <a:ea typeface="ＭＳ Ｐゴシック" charset="0"/>
            </a:endParaRPr>
          </a:p>
        </p:txBody>
      </p:sp>
    </p:spTree>
    <p:extLst>
      <p:ext uri="{BB962C8B-B14F-4D97-AF65-F5344CB8AC3E}">
        <p14:creationId xmlns:p14="http://schemas.microsoft.com/office/powerpoint/2010/main" val="1195072199"/>
      </p:ext>
    </p:extLst>
  </p:cSld>
  <p:clrMapOvr>
    <a:masterClrMapping/>
  </p:clrMapOvr>
  <p:transition xmlns:p14="http://schemas.microsoft.com/office/powerpoint/2010/main">
    <p:fad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2"/>
          <p:cNvSpPr>
            <a:spLocks noGrp="1"/>
          </p:cNvSpPr>
          <p:nvPr>
            <p:ph type="sldNum" sz="quarter" idx="10"/>
          </p:nvPr>
        </p:nvSpPr>
        <p:spPr>
          <a:xfrm>
            <a:off x="152400" y="6096000"/>
            <a:ext cx="538163" cy="354013"/>
          </a:xfrm>
          <a:prstGeom prst="rect">
            <a:avLst/>
          </a:prstGeom>
        </p:spPr>
        <p:txBody>
          <a:bodyPr/>
          <a:lstStyle>
            <a:lvl1pPr>
              <a:defRPr/>
            </a:lvl1pPr>
          </a:lstStyle>
          <a:p>
            <a:pPr algn="l">
              <a:spcAft>
                <a:spcPct val="0"/>
              </a:spcAft>
              <a:defRPr/>
            </a:pPr>
            <a:fld id="{E3A6F550-FDDD-4C3E-9467-6DFFA56ED092}" type="slidenum">
              <a:rPr lang="zh-CN" altLang="en-US">
                <a:ea typeface="ＭＳ Ｐゴシック" charset="0"/>
              </a:rPr>
              <a:pPr algn="l">
                <a:spcAft>
                  <a:spcPct val="0"/>
                </a:spcAft>
                <a:defRPr/>
              </a:pPr>
              <a:t>‹#›</a:t>
            </a:fld>
            <a:endParaRPr lang="en-US" altLang="zh-CN">
              <a:ea typeface="ＭＳ Ｐゴシック" charset="0"/>
            </a:endParaRPr>
          </a:p>
        </p:txBody>
      </p:sp>
    </p:spTree>
    <p:extLst>
      <p:ext uri="{BB962C8B-B14F-4D97-AF65-F5344CB8AC3E}">
        <p14:creationId xmlns:p14="http://schemas.microsoft.com/office/powerpoint/2010/main" val="3728512270"/>
      </p:ext>
    </p:extLst>
  </p:cSld>
  <p:clrMapOvr>
    <a:masterClrMapping/>
  </p:clrMapOvr>
  <p:transition xmlns:p14="http://schemas.microsoft.com/office/powerpoint/2010/main">
    <p:strips dir="rd"/>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extBox 4"/>
          <p:cNvSpPr txBox="1"/>
          <p:nvPr userDrawn="1"/>
        </p:nvSpPr>
        <p:spPr bwMode="gray">
          <a:xfrm>
            <a:off x="6729413" y="6696075"/>
            <a:ext cx="2343150" cy="184150"/>
          </a:xfrm>
          <a:prstGeom prst="rect">
            <a:avLst/>
          </a:prstGeom>
          <a:noFill/>
        </p:spPr>
        <p:txBody>
          <a:bodyPr>
            <a:spAutoFit/>
          </a:bodyPr>
          <a:lstStyle>
            <a:lvl1pPr eaLnBrk="0" hangingPunct="0">
              <a:defRPr sz="2400">
                <a:solidFill>
                  <a:srgbClr val="0095D3"/>
                </a:solidFill>
                <a:latin typeface="Arial" charset="0"/>
                <a:ea typeface="ＭＳ Ｐゴシック" charset="0"/>
                <a:cs typeface="ＭＳ Ｐゴシック" charset="0"/>
              </a:defRPr>
            </a:lvl1pPr>
            <a:lvl2pPr marL="742950" indent="-285750" eaLnBrk="0" hangingPunct="0">
              <a:defRPr sz="2400">
                <a:solidFill>
                  <a:srgbClr val="0095D3"/>
                </a:solidFill>
                <a:latin typeface="Arial" charset="0"/>
                <a:ea typeface="ＭＳ Ｐゴシック" charset="0"/>
              </a:defRPr>
            </a:lvl2pPr>
            <a:lvl3pPr marL="1143000" indent="-228600" eaLnBrk="0" hangingPunct="0">
              <a:defRPr sz="2400">
                <a:solidFill>
                  <a:srgbClr val="0095D3"/>
                </a:solidFill>
                <a:latin typeface="Arial" charset="0"/>
                <a:ea typeface="ＭＳ Ｐゴシック" charset="0"/>
              </a:defRPr>
            </a:lvl3pPr>
            <a:lvl4pPr marL="1600200" indent="-228600" eaLnBrk="0" hangingPunct="0">
              <a:defRPr sz="2400">
                <a:solidFill>
                  <a:srgbClr val="0095D3"/>
                </a:solidFill>
                <a:latin typeface="Arial" charset="0"/>
                <a:ea typeface="ＭＳ Ｐゴシック" charset="0"/>
              </a:defRPr>
            </a:lvl4pPr>
            <a:lvl5pPr marL="2057400" indent="-228600" eaLnBrk="0" hangingPunct="0">
              <a:defRPr sz="2400">
                <a:solidFill>
                  <a:srgbClr val="0095D3"/>
                </a:solidFill>
                <a:latin typeface="Arial" charset="0"/>
                <a:ea typeface="ＭＳ Ｐゴシック" charset="0"/>
              </a:defRPr>
            </a:lvl5pPr>
            <a:lvl6pPr marL="2514600" indent="-228600" eaLnBrk="0" fontAlgn="base" hangingPunct="0">
              <a:spcBef>
                <a:spcPct val="0"/>
              </a:spcBef>
              <a:spcAft>
                <a:spcPct val="0"/>
              </a:spcAft>
              <a:defRPr sz="2400">
                <a:solidFill>
                  <a:srgbClr val="0095D3"/>
                </a:solidFill>
                <a:latin typeface="Arial" charset="0"/>
                <a:ea typeface="ＭＳ Ｐゴシック" charset="0"/>
              </a:defRPr>
            </a:lvl6pPr>
            <a:lvl7pPr marL="2971800" indent="-228600" eaLnBrk="0" fontAlgn="base" hangingPunct="0">
              <a:spcBef>
                <a:spcPct val="0"/>
              </a:spcBef>
              <a:spcAft>
                <a:spcPct val="0"/>
              </a:spcAft>
              <a:defRPr sz="2400">
                <a:solidFill>
                  <a:srgbClr val="0095D3"/>
                </a:solidFill>
                <a:latin typeface="Arial" charset="0"/>
                <a:ea typeface="ＭＳ Ｐゴシック" charset="0"/>
              </a:defRPr>
            </a:lvl7pPr>
            <a:lvl8pPr marL="3429000" indent="-228600" eaLnBrk="0" fontAlgn="base" hangingPunct="0">
              <a:spcBef>
                <a:spcPct val="0"/>
              </a:spcBef>
              <a:spcAft>
                <a:spcPct val="0"/>
              </a:spcAft>
              <a:defRPr sz="2400">
                <a:solidFill>
                  <a:srgbClr val="0095D3"/>
                </a:solidFill>
                <a:latin typeface="Arial" charset="0"/>
                <a:ea typeface="ＭＳ Ｐゴシック" charset="0"/>
              </a:defRPr>
            </a:lvl8pPr>
            <a:lvl9pPr marL="3886200" indent="-228600" eaLnBrk="0" fontAlgn="base" hangingPunct="0">
              <a:spcBef>
                <a:spcPct val="0"/>
              </a:spcBef>
              <a:spcAft>
                <a:spcPct val="0"/>
              </a:spcAft>
              <a:defRPr sz="2400">
                <a:solidFill>
                  <a:srgbClr val="0095D3"/>
                </a:solidFill>
                <a:latin typeface="Arial" charset="0"/>
                <a:ea typeface="ＭＳ Ｐゴシック" charset="0"/>
              </a:defRPr>
            </a:lvl9pPr>
          </a:lstStyle>
          <a:p>
            <a:pPr algn="r" eaLnBrk="1" hangingPunct="1"/>
            <a:r>
              <a:rPr lang="en-US" sz="600">
                <a:solidFill>
                  <a:srgbClr val="909090"/>
                </a:solidFill>
              </a:rPr>
              <a:t>© 2010 VMware Inc. All rights reserved</a:t>
            </a:r>
          </a:p>
        </p:txBody>
      </p:sp>
      <p:sp>
        <p:nvSpPr>
          <p:cNvPr id="71682" name="Rectangle 2"/>
          <p:cNvSpPr>
            <a:spLocks noGrp="1" noChangeArrowheads="1"/>
          </p:cNvSpPr>
          <p:nvPr>
            <p:ph type="ctrTitle"/>
          </p:nvPr>
        </p:nvSpPr>
        <p:spPr>
          <a:xfrm>
            <a:off x="402336" y="330200"/>
            <a:ext cx="8436864" cy="533400"/>
          </a:xfrm>
        </p:spPr>
        <p:txBody>
          <a:bodyPr anchor="t"/>
          <a:lstStyle>
            <a:lvl1pPr>
              <a:defRPr sz="3000">
                <a:solidFill>
                  <a:srgbClr val="003D79"/>
                </a:solidFill>
              </a:defRPr>
            </a:lvl1pPr>
          </a:lstStyle>
          <a:p>
            <a:r>
              <a:rPr lang="en-US" dirty="0"/>
              <a:t>Click to edit Master title style</a:t>
            </a:r>
          </a:p>
        </p:txBody>
      </p:sp>
      <p:sp>
        <p:nvSpPr>
          <p:cNvPr id="71683" name="Rectangle 3"/>
          <p:cNvSpPr>
            <a:spLocks noGrp="1" noChangeArrowheads="1"/>
          </p:cNvSpPr>
          <p:nvPr>
            <p:ph type="subTitle" idx="1"/>
          </p:nvPr>
        </p:nvSpPr>
        <p:spPr>
          <a:xfrm>
            <a:off x="400050" y="1095375"/>
            <a:ext cx="8382000" cy="1295400"/>
          </a:xfrm>
        </p:spPr>
        <p:txBody>
          <a:bodyPr/>
          <a:lstStyle>
            <a:lvl1pPr>
              <a:buFont typeface="Arial" pitchFamily="34" charset="0"/>
              <a:buNone/>
              <a:defRPr sz="1800" b="0" i="1"/>
            </a:lvl1pPr>
          </a:lstStyle>
          <a:p>
            <a:r>
              <a:rPr lang="en-US" dirty="0"/>
              <a:t>Click to edit Master subtitle style</a:t>
            </a:r>
          </a:p>
        </p:txBody>
      </p:sp>
    </p:spTree>
    <p:extLst>
      <p:ext uri="{BB962C8B-B14F-4D97-AF65-F5344CB8AC3E}">
        <p14:creationId xmlns:p14="http://schemas.microsoft.com/office/powerpoint/2010/main" val="3347224295"/>
      </p:ext>
    </p:extLst>
  </p:cSld>
  <p:clrMapOvr>
    <a:overrideClrMapping bg1="lt1" tx1="dk1" bg2="lt2" tx2="dk2" accent1="accent1" accent2="accent2" accent3="accent3" accent4="accent4" accent5="accent5" accent6="accent6" hlink="hlink" folHlink="folHlink"/>
  </p:clrMapOvr>
  <p:transition xmlns:p14="http://schemas.microsoft.com/office/powerpoint/2010/main">
    <p:fade/>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6"/>
          <p:cNvSpPr>
            <a:spLocks noGrp="1"/>
          </p:cNvSpPr>
          <p:nvPr>
            <p:ph type="body" sz="quarter" idx="13"/>
          </p:nvPr>
        </p:nvSpPr>
        <p:spPr>
          <a:xfrm>
            <a:off x="352425" y="786384"/>
            <a:ext cx="8385048" cy="5010912"/>
          </a:xfrm>
        </p:spPr>
        <p:txBody>
          <a:bodyPr/>
          <a:lstStyle>
            <a:lvl1pPr marL="233363" indent="-233363">
              <a:buSzPct val="115000"/>
              <a:buFont typeface="Wingdings" pitchFamily="2" charset="2"/>
              <a:buChar char="§"/>
              <a:defRPr/>
            </a:lvl1pPr>
            <a:lvl2pPr>
              <a:buSzPct val="110000"/>
              <a:buFont typeface="Arial" pitchFamily="34" charset="0"/>
              <a:buChar char="•"/>
              <a:defRPr/>
            </a:lvl2pPr>
            <a:lvl3pPr>
              <a:buSzPct val="110000"/>
              <a:buFont typeface="Arial" pitchFamily="34" charset="0"/>
              <a:buChar char="•"/>
              <a:defRPr/>
            </a:lvl3pPr>
            <a:lvl4pPr>
              <a:buSzPct val="110000"/>
              <a:buFont typeface="Arial" pitchFamily="34" charset="0"/>
              <a:buChar char="•"/>
              <a:defRPr/>
            </a:lvl4pPr>
            <a:lvl5pPr>
              <a:buSzPct val="110000"/>
              <a:buFont typeface="Arial" pitchFamily="34" charset="0"/>
              <a:buChar char="•"/>
              <a:defRPr/>
            </a:lvl5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9"/>
          <p:cNvSpPr>
            <a:spLocks noGrp="1" noChangeArrowheads="1"/>
          </p:cNvSpPr>
          <p:nvPr>
            <p:ph type="ftr" sz="quarter" idx="14"/>
          </p:nvPr>
        </p:nvSpPr>
        <p:spPr>
          <a:ln/>
        </p:spPr>
        <p:txBody>
          <a:bodyPr/>
          <a:lstStyle>
            <a:lvl1pPr>
              <a:defRPr/>
            </a:lvl1pPr>
          </a:lstStyle>
          <a:p>
            <a:pPr>
              <a:defRPr/>
            </a:pPr>
            <a:endParaRPr lang="en-US">
              <a:solidFill>
                <a:srgbClr val="333333"/>
              </a:solidFill>
            </a:endParaRPr>
          </a:p>
        </p:txBody>
      </p:sp>
    </p:spTree>
    <p:extLst>
      <p:ext uri="{BB962C8B-B14F-4D97-AF65-F5344CB8AC3E}">
        <p14:creationId xmlns:p14="http://schemas.microsoft.com/office/powerpoint/2010/main" val="4168076834"/>
      </p:ext>
    </p:extLst>
  </p:cSld>
  <p:clrMapOvr>
    <a:masterClrMapping/>
  </p:clrMapOvr>
  <p:transition xmlns:p14="http://schemas.microsoft.com/office/powerpoint/2010/main">
    <p:fade/>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9"/>
          <p:cNvSpPr>
            <a:spLocks noGrp="1" noChangeArrowheads="1"/>
          </p:cNvSpPr>
          <p:nvPr>
            <p:ph type="ftr" sz="quarter" idx="10"/>
          </p:nvPr>
        </p:nvSpPr>
        <p:spPr>
          <a:ln/>
        </p:spPr>
        <p:txBody>
          <a:bodyPr/>
          <a:lstStyle>
            <a:lvl1pPr>
              <a:defRPr/>
            </a:lvl1pPr>
          </a:lstStyle>
          <a:p>
            <a:pPr>
              <a:defRPr/>
            </a:pPr>
            <a:endParaRPr lang="en-US">
              <a:solidFill>
                <a:srgbClr val="333333"/>
              </a:solidFill>
            </a:endParaRPr>
          </a:p>
        </p:txBody>
      </p:sp>
    </p:spTree>
    <p:extLst>
      <p:ext uri="{BB962C8B-B14F-4D97-AF65-F5344CB8AC3E}">
        <p14:creationId xmlns:p14="http://schemas.microsoft.com/office/powerpoint/2010/main" val="1938010713"/>
      </p:ext>
    </p:extLst>
  </p:cSld>
  <p:clrMapOvr>
    <a:masterClrMapping/>
  </p:clrMapOvr>
  <p:transition xmlns:p14="http://schemas.microsoft.com/office/powerpoint/2010/main">
    <p:fade/>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39700" y="312738"/>
            <a:ext cx="88582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49808" y="784226"/>
            <a:ext cx="7722870" cy="1079626"/>
          </a:xfrm>
        </p:spPr>
        <p:txBody>
          <a:bodyPr anchor="b"/>
          <a:lstStyle>
            <a:lvl1pPr algn="l">
              <a:defRPr sz="3000">
                <a:solidFill>
                  <a:srgbClr val="003D79"/>
                </a:solidFill>
              </a:defRPr>
            </a:lvl1pPr>
          </a:lstStyle>
          <a:p>
            <a:r>
              <a:rPr lang="en-US" dirty="0" smtClean="0"/>
              <a:t>Click to edit Master title style</a:t>
            </a:r>
            <a:endParaRPr lang="en-US" dirty="0"/>
          </a:p>
        </p:txBody>
      </p:sp>
      <p:sp>
        <p:nvSpPr>
          <p:cNvPr id="8" name="Text Placeholder 7"/>
          <p:cNvSpPr>
            <a:spLocks noGrp="1"/>
          </p:cNvSpPr>
          <p:nvPr>
            <p:ph type="body" sz="quarter" idx="12"/>
          </p:nvPr>
        </p:nvSpPr>
        <p:spPr>
          <a:xfrm>
            <a:off x="727710" y="2210435"/>
            <a:ext cx="7592568" cy="3748405"/>
          </a:xfrm>
        </p:spPr>
        <p:txBody>
          <a:bodyPr/>
          <a:lstStyle>
            <a:lvl1pPr marL="182880">
              <a:buFont typeface="Wingdings" pitchFamily="2" charset="2"/>
              <a:buChar cha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9"/>
          <p:cNvSpPr>
            <a:spLocks noGrp="1" noChangeArrowheads="1"/>
          </p:cNvSpPr>
          <p:nvPr>
            <p:ph type="ftr" sz="quarter" idx="13"/>
          </p:nvPr>
        </p:nvSpPr>
        <p:spPr/>
        <p:txBody>
          <a:bodyPr/>
          <a:lstStyle>
            <a:lvl1pPr>
              <a:defRPr/>
            </a:lvl1pPr>
          </a:lstStyle>
          <a:p>
            <a:pPr>
              <a:defRPr/>
            </a:pPr>
            <a:endParaRPr lang="en-US">
              <a:solidFill>
                <a:srgbClr val="333333"/>
              </a:solidFill>
            </a:endParaRPr>
          </a:p>
        </p:txBody>
      </p:sp>
    </p:spTree>
    <p:extLst>
      <p:ext uri="{BB962C8B-B14F-4D97-AF65-F5344CB8AC3E}">
        <p14:creationId xmlns:p14="http://schemas.microsoft.com/office/powerpoint/2010/main" val="1620833750"/>
      </p:ext>
    </p:extLst>
  </p:cSld>
  <p:clrMapOvr>
    <a:masterClrMapping/>
  </p:clrMapOvr>
  <p:transition xmlns:p14="http://schemas.microsoft.com/office/powerpoint/2010/main">
    <p:fade/>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39700" y="312738"/>
            <a:ext cx="88582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37260" y="2162174"/>
            <a:ext cx="7254240" cy="1241425"/>
          </a:xfrm>
        </p:spPr>
        <p:txBody>
          <a:bodyPr anchor="b"/>
          <a:lstStyle>
            <a:lvl1pPr algn="ctr">
              <a:defRPr sz="3000">
                <a:solidFill>
                  <a:srgbClr val="003D79"/>
                </a:solidFill>
              </a:defRPr>
            </a:lvl1pPr>
          </a:lstStyle>
          <a:p>
            <a:r>
              <a:rPr lang="en-US" dirty="0" smtClean="0"/>
              <a:t>Click to edit Master title style</a:t>
            </a:r>
            <a:endParaRPr lang="en-US" dirty="0"/>
          </a:p>
        </p:txBody>
      </p:sp>
      <p:sp>
        <p:nvSpPr>
          <p:cNvPr id="8" name="Text Placeholder 7"/>
          <p:cNvSpPr>
            <a:spLocks noGrp="1"/>
          </p:cNvSpPr>
          <p:nvPr>
            <p:ph type="body" sz="quarter" idx="12"/>
          </p:nvPr>
        </p:nvSpPr>
        <p:spPr>
          <a:xfrm>
            <a:off x="923925" y="3486150"/>
            <a:ext cx="7267575" cy="628650"/>
          </a:xfrm>
        </p:spPr>
        <p:txBody>
          <a:bodyPr/>
          <a:lstStyle>
            <a:lvl1pPr algn="ctr">
              <a:lnSpc>
                <a:spcPct val="100000"/>
              </a:lnSpc>
              <a:spcBef>
                <a:spcPts val="0"/>
              </a:spcBef>
              <a:buFont typeface="Arial" pitchFamily="34" charset="0"/>
              <a:buNone/>
              <a:defRPr b="0"/>
            </a:lvl1pPr>
          </a:lstStyle>
          <a:p>
            <a:pPr lvl="0"/>
            <a:r>
              <a:rPr lang="en-US" dirty="0" smtClean="0"/>
              <a:t>Click to edit Master text style</a:t>
            </a:r>
          </a:p>
        </p:txBody>
      </p:sp>
      <p:sp>
        <p:nvSpPr>
          <p:cNvPr id="5" name="Rectangle 9"/>
          <p:cNvSpPr>
            <a:spLocks noGrp="1" noChangeArrowheads="1"/>
          </p:cNvSpPr>
          <p:nvPr>
            <p:ph type="ftr" sz="quarter" idx="13"/>
          </p:nvPr>
        </p:nvSpPr>
        <p:spPr/>
        <p:txBody>
          <a:bodyPr/>
          <a:lstStyle>
            <a:lvl1pPr>
              <a:defRPr/>
            </a:lvl1pPr>
          </a:lstStyle>
          <a:p>
            <a:pPr>
              <a:defRPr/>
            </a:pPr>
            <a:endParaRPr lang="en-US">
              <a:solidFill>
                <a:srgbClr val="333333"/>
              </a:solidFill>
            </a:endParaRPr>
          </a:p>
        </p:txBody>
      </p:sp>
    </p:spTree>
    <p:extLst>
      <p:ext uri="{BB962C8B-B14F-4D97-AF65-F5344CB8AC3E}">
        <p14:creationId xmlns:p14="http://schemas.microsoft.com/office/powerpoint/2010/main" val="2375873267"/>
      </p:ext>
    </p:extLst>
  </p:cSld>
  <p:clrMapOvr>
    <a:masterClrMapping/>
  </p:clrMapOvr>
  <p:transition xmlns:p14="http://schemas.microsoft.com/office/powerpoint/2010/mai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1000" y="784225"/>
            <a:ext cx="4114800" cy="5006975"/>
          </a:xfrm>
        </p:spPr>
        <p:txBody>
          <a:bodyPr/>
          <a:lstStyle>
            <a:lvl1pPr marL="0" indent="0">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784225"/>
            <a:ext cx="4114800" cy="5006975"/>
          </a:xfrm>
        </p:spPr>
        <p:txBody>
          <a:bodyPr/>
          <a:lstStyle>
            <a:lvl1pPr marL="0" indent="0">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noChangeArrowheads="1"/>
          </p:cNvSpPr>
          <p:nvPr>
            <p:ph type="sldNum" sz="quarter" idx="10"/>
          </p:nvPr>
        </p:nvSpPr>
        <p:spPr>
          <a:ln/>
        </p:spPr>
        <p:txBody>
          <a:bodyPr/>
          <a:lstStyle>
            <a:lvl1pPr>
              <a:defRPr/>
            </a:lvl1pPr>
          </a:lstStyle>
          <a:p>
            <a:pPr>
              <a:defRPr/>
            </a:pPr>
            <a:fld id="{FA32BE1A-557D-49D8-B03D-A3D9D357301E}" type="slidenum">
              <a:rPr lang="en-US"/>
              <a:pPr>
                <a:defRPr/>
              </a:pPr>
              <a:t>‹#›</a:t>
            </a:fld>
            <a:endParaRPr lang="en-US" dirty="0"/>
          </a:p>
        </p:txBody>
      </p:sp>
      <p:sp>
        <p:nvSpPr>
          <p:cNvPr id="6" name="Rectangle 9"/>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9"/>
          <p:cNvSpPr txBox="1">
            <a:spLocks noChangeArrowheads="1"/>
          </p:cNvSpPr>
          <p:nvPr userDrawn="1"/>
        </p:nvSpPr>
        <p:spPr bwMode="auto">
          <a:xfrm>
            <a:off x="1066800" y="6400800"/>
            <a:ext cx="6629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i="1"/>
            </a:lvl1pPr>
          </a:lstStyle>
          <a:p>
            <a:pPr eaLnBrk="0" hangingPunct="0">
              <a:spcAft>
                <a:spcPct val="0"/>
              </a:spcAft>
              <a:defRPr/>
            </a:pPr>
            <a:r>
              <a:rPr lang="en-US" sz="1000" smtClean="0">
                <a:solidFill>
                  <a:srgbClr val="FFFFFF"/>
                </a:solidFill>
                <a:latin typeface="Arial" pitchFamily="-65" charset="0"/>
                <a:ea typeface="Arial" pitchFamily="-65" charset="0"/>
                <a:cs typeface="Arial" pitchFamily="-65" charset="0"/>
              </a:rPr>
              <a:t>Confidential - Do Not Distribute to Persons Outside VMware</a:t>
            </a:r>
            <a:endParaRPr lang="en-US" sz="1000" dirty="0">
              <a:solidFill>
                <a:srgbClr val="FFFFFF"/>
              </a:solidFill>
              <a:latin typeface="Arial" pitchFamily="-65" charset="0"/>
              <a:ea typeface="Arial" pitchFamily="-65" charset="0"/>
              <a:cs typeface="Arial" pitchFamily="-65" charset="0"/>
            </a:endParaRP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61950" y="784225"/>
            <a:ext cx="4038600" cy="5006975"/>
          </a:xfrm>
        </p:spPr>
        <p:txBody>
          <a:bodyPr/>
          <a:lstStyle>
            <a:lvl1pPr marL="233363" indent="-233363">
              <a:buFont typeface="Wingdings" pitchFamily="2" charset="2"/>
              <a:buChar cha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784225"/>
            <a:ext cx="4038600" cy="5006975"/>
          </a:xfrm>
        </p:spPr>
        <p:txBody>
          <a:bodyPr/>
          <a:lstStyle>
            <a:lvl1pPr marL="233363" indent="-233363">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9"/>
          <p:cNvSpPr>
            <a:spLocks noGrp="1" noChangeArrowheads="1"/>
          </p:cNvSpPr>
          <p:nvPr>
            <p:ph type="ftr" sz="quarter" idx="10"/>
          </p:nvPr>
        </p:nvSpPr>
        <p:spPr>
          <a:ln/>
        </p:spPr>
        <p:txBody>
          <a:bodyPr/>
          <a:lstStyle>
            <a:lvl1pPr>
              <a:defRPr/>
            </a:lvl1pPr>
          </a:lstStyle>
          <a:p>
            <a:pPr>
              <a:defRPr/>
            </a:pPr>
            <a:endParaRPr lang="en-US">
              <a:solidFill>
                <a:srgbClr val="333333"/>
              </a:solidFill>
            </a:endParaRPr>
          </a:p>
        </p:txBody>
      </p:sp>
    </p:spTree>
    <p:extLst>
      <p:ext uri="{BB962C8B-B14F-4D97-AF65-F5344CB8AC3E}">
        <p14:creationId xmlns:p14="http://schemas.microsoft.com/office/powerpoint/2010/main" val="1939556758"/>
      </p:ext>
    </p:extLst>
  </p:cSld>
  <p:clrMapOvr>
    <a:masterClrMapping/>
  </p:clrMapOvr>
  <p:transition xmlns:p14="http://schemas.microsoft.com/office/powerpoint/2010/main">
    <p:fade/>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2"/>
          <p:cNvSpPr>
            <a:spLocks noGrp="1"/>
          </p:cNvSpPr>
          <p:nvPr>
            <p:ph type="sldNum" sz="quarter" idx="10"/>
          </p:nvPr>
        </p:nvSpPr>
        <p:spPr>
          <a:xfrm>
            <a:off x="152400" y="6096000"/>
            <a:ext cx="538163" cy="354013"/>
          </a:xfrm>
          <a:prstGeom prst="rect">
            <a:avLst/>
          </a:prstGeom>
        </p:spPr>
        <p:txBody>
          <a:bodyPr/>
          <a:lstStyle>
            <a:lvl1pPr>
              <a:defRPr/>
            </a:lvl1pPr>
          </a:lstStyle>
          <a:p>
            <a:pPr algn="l">
              <a:spcAft>
                <a:spcPct val="0"/>
              </a:spcAft>
              <a:defRPr/>
            </a:pPr>
            <a:fld id="{E3A6F550-FDDD-4C3E-9467-6DFFA56ED092}" type="slidenum">
              <a:rPr lang="zh-CN" altLang="en-US">
                <a:ea typeface="ＭＳ Ｐゴシック" charset="0"/>
              </a:rPr>
              <a:pPr algn="l">
                <a:spcAft>
                  <a:spcPct val="0"/>
                </a:spcAft>
                <a:defRPr/>
              </a:pPr>
              <a:t>‹#›</a:t>
            </a:fld>
            <a:endParaRPr lang="en-US" altLang="zh-CN">
              <a:ea typeface="ＭＳ Ｐゴシック" charset="0"/>
            </a:endParaRPr>
          </a:p>
        </p:txBody>
      </p:sp>
    </p:spTree>
    <p:extLst>
      <p:ext uri="{BB962C8B-B14F-4D97-AF65-F5344CB8AC3E}">
        <p14:creationId xmlns:p14="http://schemas.microsoft.com/office/powerpoint/2010/main" val="2037439553"/>
      </p:ext>
    </p:extLst>
  </p:cSld>
  <p:clrMapOvr>
    <a:masterClrMapping/>
  </p:clrMapOvr>
  <p:transition xmlns:p14="http://schemas.microsoft.com/office/powerpoint/2010/main">
    <p:strips dir="rd"/>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extBox 4"/>
          <p:cNvSpPr txBox="1"/>
          <p:nvPr userDrawn="1"/>
        </p:nvSpPr>
        <p:spPr bwMode="gray">
          <a:xfrm>
            <a:off x="6729413" y="6696075"/>
            <a:ext cx="2343150" cy="184150"/>
          </a:xfrm>
          <a:prstGeom prst="rect">
            <a:avLst/>
          </a:prstGeom>
          <a:noFill/>
        </p:spPr>
        <p:txBody>
          <a:bodyPr>
            <a:spAutoFit/>
          </a:bodyPr>
          <a:lstStyle>
            <a:lvl1pPr eaLnBrk="0" hangingPunct="0">
              <a:defRPr sz="2400">
                <a:solidFill>
                  <a:srgbClr val="0095D3"/>
                </a:solidFill>
                <a:latin typeface="Arial" charset="0"/>
                <a:ea typeface="ＭＳ Ｐゴシック" charset="0"/>
                <a:cs typeface="ＭＳ Ｐゴシック" charset="0"/>
              </a:defRPr>
            </a:lvl1pPr>
            <a:lvl2pPr marL="742950" indent="-285750" eaLnBrk="0" hangingPunct="0">
              <a:defRPr sz="2400">
                <a:solidFill>
                  <a:srgbClr val="0095D3"/>
                </a:solidFill>
                <a:latin typeface="Arial" charset="0"/>
                <a:ea typeface="ＭＳ Ｐゴシック" charset="0"/>
              </a:defRPr>
            </a:lvl2pPr>
            <a:lvl3pPr marL="1143000" indent="-228600" eaLnBrk="0" hangingPunct="0">
              <a:defRPr sz="2400">
                <a:solidFill>
                  <a:srgbClr val="0095D3"/>
                </a:solidFill>
                <a:latin typeface="Arial" charset="0"/>
                <a:ea typeface="ＭＳ Ｐゴシック" charset="0"/>
              </a:defRPr>
            </a:lvl3pPr>
            <a:lvl4pPr marL="1600200" indent="-228600" eaLnBrk="0" hangingPunct="0">
              <a:defRPr sz="2400">
                <a:solidFill>
                  <a:srgbClr val="0095D3"/>
                </a:solidFill>
                <a:latin typeface="Arial" charset="0"/>
                <a:ea typeface="ＭＳ Ｐゴシック" charset="0"/>
              </a:defRPr>
            </a:lvl4pPr>
            <a:lvl5pPr marL="2057400" indent="-228600" eaLnBrk="0" hangingPunct="0">
              <a:defRPr sz="2400">
                <a:solidFill>
                  <a:srgbClr val="0095D3"/>
                </a:solidFill>
                <a:latin typeface="Arial" charset="0"/>
                <a:ea typeface="ＭＳ Ｐゴシック" charset="0"/>
              </a:defRPr>
            </a:lvl5pPr>
            <a:lvl6pPr marL="2514600" indent="-228600" eaLnBrk="0" fontAlgn="base" hangingPunct="0">
              <a:spcBef>
                <a:spcPct val="0"/>
              </a:spcBef>
              <a:spcAft>
                <a:spcPct val="0"/>
              </a:spcAft>
              <a:defRPr sz="2400">
                <a:solidFill>
                  <a:srgbClr val="0095D3"/>
                </a:solidFill>
                <a:latin typeface="Arial" charset="0"/>
                <a:ea typeface="ＭＳ Ｐゴシック" charset="0"/>
              </a:defRPr>
            </a:lvl6pPr>
            <a:lvl7pPr marL="2971800" indent="-228600" eaLnBrk="0" fontAlgn="base" hangingPunct="0">
              <a:spcBef>
                <a:spcPct val="0"/>
              </a:spcBef>
              <a:spcAft>
                <a:spcPct val="0"/>
              </a:spcAft>
              <a:defRPr sz="2400">
                <a:solidFill>
                  <a:srgbClr val="0095D3"/>
                </a:solidFill>
                <a:latin typeface="Arial" charset="0"/>
                <a:ea typeface="ＭＳ Ｐゴシック" charset="0"/>
              </a:defRPr>
            </a:lvl7pPr>
            <a:lvl8pPr marL="3429000" indent="-228600" eaLnBrk="0" fontAlgn="base" hangingPunct="0">
              <a:spcBef>
                <a:spcPct val="0"/>
              </a:spcBef>
              <a:spcAft>
                <a:spcPct val="0"/>
              </a:spcAft>
              <a:defRPr sz="2400">
                <a:solidFill>
                  <a:srgbClr val="0095D3"/>
                </a:solidFill>
                <a:latin typeface="Arial" charset="0"/>
                <a:ea typeface="ＭＳ Ｐゴシック" charset="0"/>
              </a:defRPr>
            </a:lvl8pPr>
            <a:lvl9pPr marL="3886200" indent="-228600" eaLnBrk="0" fontAlgn="base" hangingPunct="0">
              <a:spcBef>
                <a:spcPct val="0"/>
              </a:spcBef>
              <a:spcAft>
                <a:spcPct val="0"/>
              </a:spcAft>
              <a:defRPr sz="2400">
                <a:solidFill>
                  <a:srgbClr val="0095D3"/>
                </a:solidFill>
                <a:latin typeface="Arial" charset="0"/>
                <a:ea typeface="ＭＳ Ｐゴシック" charset="0"/>
              </a:defRPr>
            </a:lvl9pPr>
          </a:lstStyle>
          <a:p>
            <a:pPr algn="r" eaLnBrk="1" hangingPunct="1"/>
            <a:r>
              <a:rPr lang="en-US" sz="600">
                <a:solidFill>
                  <a:srgbClr val="909090"/>
                </a:solidFill>
              </a:rPr>
              <a:t>© 2010 VMware Inc. All rights reserved</a:t>
            </a:r>
          </a:p>
        </p:txBody>
      </p:sp>
      <p:sp>
        <p:nvSpPr>
          <p:cNvPr id="71682" name="Rectangle 2"/>
          <p:cNvSpPr>
            <a:spLocks noGrp="1" noChangeArrowheads="1"/>
          </p:cNvSpPr>
          <p:nvPr>
            <p:ph type="ctrTitle"/>
          </p:nvPr>
        </p:nvSpPr>
        <p:spPr>
          <a:xfrm>
            <a:off x="402336" y="330200"/>
            <a:ext cx="8436864" cy="533400"/>
          </a:xfrm>
        </p:spPr>
        <p:txBody>
          <a:bodyPr anchor="t"/>
          <a:lstStyle>
            <a:lvl1pPr>
              <a:defRPr sz="3000">
                <a:solidFill>
                  <a:srgbClr val="003D79"/>
                </a:solidFill>
              </a:defRPr>
            </a:lvl1pPr>
          </a:lstStyle>
          <a:p>
            <a:r>
              <a:rPr lang="en-US" dirty="0"/>
              <a:t>Click to edit Master title style</a:t>
            </a:r>
          </a:p>
        </p:txBody>
      </p:sp>
      <p:sp>
        <p:nvSpPr>
          <p:cNvPr id="71683" name="Rectangle 3"/>
          <p:cNvSpPr>
            <a:spLocks noGrp="1" noChangeArrowheads="1"/>
          </p:cNvSpPr>
          <p:nvPr>
            <p:ph type="subTitle" idx="1"/>
          </p:nvPr>
        </p:nvSpPr>
        <p:spPr>
          <a:xfrm>
            <a:off x="400050" y="1095375"/>
            <a:ext cx="8382000" cy="1295400"/>
          </a:xfrm>
        </p:spPr>
        <p:txBody>
          <a:bodyPr/>
          <a:lstStyle>
            <a:lvl1pPr>
              <a:buFont typeface="Arial" pitchFamily="34" charset="0"/>
              <a:buNone/>
              <a:defRPr sz="1800" b="0" i="1"/>
            </a:lvl1pPr>
          </a:lstStyle>
          <a:p>
            <a:r>
              <a:rPr lang="en-US" dirty="0"/>
              <a:t>Click to edit Master subtitle style</a:t>
            </a:r>
          </a:p>
        </p:txBody>
      </p:sp>
    </p:spTree>
    <p:extLst>
      <p:ext uri="{BB962C8B-B14F-4D97-AF65-F5344CB8AC3E}">
        <p14:creationId xmlns:p14="http://schemas.microsoft.com/office/powerpoint/2010/main" val="142588443"/>
      </p:ext>
    </p:extLst>
  </p:cSld>
  <p:clrMapOvr>
    <a:overrideClrMapping bg1="lt1" tx1="dk1" bg2="lt2" tx2="dk2" accent1="accent1" accent2="accent2" accent3="accent3" accent4="accent4" accent5="accent5" accent6="accent6" hlink="hlink" folHlink="folHlink"/>
  </p:clrMapOvr>
  <p:transition xmlns:p14="http://schemas.microsoft.com/office/powerpoint/2010/main">
    <p:fade/>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6"/>
          <p:cNvSpPr>
            <a:spLocks noGrp="1"/>
          </p:cNvSpPr>
          <p:nvPr>
            <p:ph type="body" sz="quarter" idx="13"/>
          </p:nvPr>
        </p:nvSpPr>
        <p:spPr>
          <a:xfrm>
            <a:off x="352425" y="786384"/>
            <a:ext cx="8385048" cy="5010912"/>
          </a:xfrm>
        </p:spPr>
        <p:txBody>
          <a:bodyPr/>
          <a:lstStyle>
            <a:lvl1pPr marL="233363" indent="-233363">
              <a:buSzPct val="115000"/>
              <a:buFont typeface="Wingdings" pitchFamily="2" charset="2"/>
              <a:buChar char="§"/>
              <a:defRPr/>
            </a:lvl1pPr>
            <a:lvl2pPr>
              <a:buSzPct val="110000"/>
              <a:buFont typeface="Arial" pitchFamily="34" charset="0"/>
              <a:buChar char="•"/>
              <a:defRPr/>
            </a:lvl2pPr>
            <a:lvl3pPr>
              <a:buSzPct val="110000"/>
              <a:buFont typeface="Arial" pitchFamily="34" charset="0"/>
              <a:buChar char="•"/>
              <a:defRPr/>
            </a:lvl3pPr>
            <a:lvl4pPr>
              <a:buSzPct val="110000"/>
              <a:buFont typeface="Arial" pitchFamily="34" charset="0"/>
              <a:buChar char="•"/>
              <a:defRPr/>
            </a:lvl4pPr>
            <a:lvl5pPr>
              <a:buSzPct val="110000"/>
              <a:buFont typeface="Arial" pitchFamily="34" charset="0"/>
              <a:buChar char="•"/>
              <a:defRPr/>
            </a:lvl5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9"/>
          <p:cNvSpPr>
            <a:spLocks noGrp="1" noChangeArrowheads="1"/>
          </p:cNvSpPr>
          <p:nvPr>
            <p:ph type="ftr" sz="quarter" idx="14"/>
          </p:nvPr>
        </p:nvSpPr>
        <p:spPr>
          <a:ln/>
        </p:spPr>
        <p:txBody>
          <a:bodyPr/>
          <a:lstStyle>
            <a:lvl1pPr>
              <a:defRPr/>
            </a:lvl1pPr>
          </a:lstStyle>
          <a:p>
            <a:pPr>
              <a:defRPr/>
            </a:pPr>
            <a:endParaRPr lang="en-US">
              <a:solidFill>
                <a:srgbClr val="333333"/>
              </a:solidFill>
            </a:endParaRPr>
          </a:p>
        </p:txBody>
      </p:sp>
    </p:spTree>
    <p:extLst>
      <p:ext uri="{BB962C8B-B14F-4D97-AF65-F5344CB8AC3E}">
        <p14:creationId xmlns:p14="http://schemas.microsoft.com/office/powerpoint/2010/main" val="3704192689"/>
      </p:ext>
    </p:extLst>
  </p:cSld>
  <p:clrMapOvr>
    <a:masterClrMapping/>
  </p:clrMapOvr>
  <p:transition xmlns:p14="http://schemas.microsoft.com/office/powerpoint/2010/main">
    <p:fade/>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9"/>
          <p:cNvSpPr>
            <a:spLocks noGrp="1" noChangeArrowheads="1"/>
          </p:cNvSpPr>
          <p:nvPr>
            <p:ph type="ftr" sz="quarter" idx="10"/>
          </p:nvPr>
        </p:nvSpPr>
        <p:spPr>
          <a:ln/>
        </p:spPr>
        <p:txBody>
          <a:bodyPr/>
          <a:lstStyle>
            <a:lvl1pPr>
              <a:defRPr/>
            </a:lvl1pPr>
          </a:lstStyle>
          <a:p>
            <a:pPr>
              <a:defRPr/>
            </a:pPr>
            <a:endParaRPr lang="en-US">
              <a:solidFill>
                <a:srgbClr val="333333"/>
              </a:solidFill>
            </a:endParaRPr>
          </a:p>
        </p:txBody>
      </p:sp>
    </p:spTree>
    <p:extLst>
      <p:ext uri="{BB962C8B-B14F-4D97-AF65-F5344CB8AC3E}">
        <p14:creationId xmlns:p14="http://schemas.microsoft.com/office/powerpoint/2010/main" val="2220219252"/>
      </p:ext>
    </p:extLst>
  </p:cSld>
  <p:clrMapOvr>
    <a:masterClrMapping/>
  </p:clrMapOvr>
  <p:transition xmlns:p14="http://schemas.microsoft.com/office/powerpoint/2010/main">
    <p:fade/>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39700" y="312738"/>
            <a:ext cx="88582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49808" y="784226"/>
            <a:ext cx="7722870" cy="1079626"/>
          </a:xfrm>
        </p:spPr>
        <p:txBody>
          <a:bodyPr anchor="b"/>
          <a:lstStyle>
            <a:lvl1pPr algn="l">
              <a:defRPr sz="3000">
                <a:solidFill>
                  <a:srgbClr val="003D79"/>
                </a:solidFill>
              </a:defRPr>
            </a:lvl1pPr>
          </a:lstStyle>
          <a:p>
            <a:r>
              <a:rPr lang="en-US" dirty="0" smtClean="0"/>
              <a:t>Click to edit Master title style</a:t>
            </a:r>
            <a:endParaRPr lang="en-US" dirty="0"/>
          </a:p>
        </p:txBody>
      </p:sp>
      <p:sp>
        <p:nvSpPr>
          <p:cNvPr id="8" name="Text Placeholder 7"/>
          <p:cNvSpPr>
            <a:spLocks noGrp="1"/>
          </p:cNvSpPr>
          <p:nvPr>
            <p:ph type="body" sz="quarter" idx="12"/>
          </p:nvPr>
        </p:nvSpPr>
        <p:spPr>
          <a:xfrm>
            <a:off x="727710" y="2210435"/>
            <a:ext cx="7592568" cy="3748405"/>
          </a:xfrm>
        </p:spPr>
        <p:txBody>
          <a:bodyPr/>
          <a:lstStyle>
            <a:lvl1pPr marL="182880">
              <a:buFont typeface="Wingdings" pitchFamily="2" charset="2"/>
              <a:buChar cha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9"/>
          <p:cNvSpPr>
            <a:spLocks noGrp="1" noChangeArrowheads="1"/>
          </p:cNvSpPr>
          <p:nvPr>
            <p:ph type="ftr" sz="quarter" idx="13"/>
          </p:nvPr>
        </p:nvSpPr>
        <p:spPr/>
        <p:txBody>
          <a:bodyPr/>
          <a:lstStyle>
            <a:lvl1pPr>
              <a:defRPr/>
            </a:lvl1pPr>
          </a:lstStyle>
          <a:p>
            <a:pPr>
              <a:defRPr/>
            </a:pPr>
            <a:endParaRPr lang="en-US">
              <a:solidFill>
                <a:srgbClr val="333333"/>
              </a:solidFill>
            </a:endParaRPr>
          </a:p>
        </p:txBody>
      </p:sp>
    </p:spTree>
    <p:extLst>
      <p:ext uri="{BB962C8B-B14F-4D97-AF65-F5344CB8AC3E}">
        <p14:creationId xmlns:p14="http://schemas.microsoft.com/office/powerpoint/2010/main" val="1615926760"/>
      </p:ext>
    </p:extLst>
  </p:cSld>
  <p:clrMapOvr>
    <a:masterClrMapping/>
  </p:clrMapOvr>
  <p:transition xmlns:p14="http://schemas.microsoft.com/office/powerpoint/2010/main">
    <p:fade/>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39700" y="312738"/>
            <a:ext cx="88582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37260" y="2162174"/>
            <a:ext cx="7254240" cy="1241425"/>
          </a:xfrm>
        </p:spPr>
        <p:txBody>
          <a:bodyPr anchor="b"/>
          <a:lstStyle>
            <a:lvl1pPr algn="ctr">
              <a:defRPr sz="3000">
                <a:solidFill>
                  <a:srgbClr val="003D79"/>
                </a:solidFill>
              </a:defRPr>
            </a:lvl1pPr>
          </a:lstStyle>
          <a:p>
            <a:r>
              <a:rPr lang="en-US" dirty="0" smtClean="0"/>
              <a:t>Click to edit Master title style</a:t>
            </a:r>
            <a:endParaRPr lang="en-US" dirty="0"/>
          </a:p>
        </p:txBody>
      </p:sp>
      <p:sp>
        <p:nvSpPr>
          <p:cNvPr id="8" name="Text Placeholder 7"/>
          <p:cNvSpPr>
            <a:spLocks noGrp="1"/>
          </p:cNvSpPr>
          <p:nvPr>
            <p:ph type="body" sz="quarter" idx="12"/>
          </p:nvPr>
        </p:nvSpPr>
        <p:spPr>
          <a:xfrm>
            <a:off x="923925" y="3486150"/>
            <a:ext cx="7267575" cy="628650"/>
          </a:xfrm>
        </p:spPr>
        <p:txBody>
          <a:bodyPr/>
          <a:lstStyle>
            <a:lvl1pPr algn="ctr">
              <a:lnSpc>
                <a:spcPct val="100000"/>
              </a:lnSpc>
              <a:spcBef>
                <a:spcPts val="0"/>
              </a:spcBef>
              <a:buFont typeface="Arial" pitchFamily="34" charset="0"/>
              <a:buNone/>
              <a:defRPr b="0"/>
            </a:lvl1pPr>
          </a:lstStyle>
          <a:p>
            <a:pPr lvl="0"/>
            <a:r>
              <a:rPr lang="en-US" dirty="0" smtClean="0"/>
              <a:t>Click to edit Master text style</a:t>
            </a:r>
          </a:p>
        </p:txBody>
      </p:sp>
      <p:sp>
        <p:nvSpPr>
          <p:cNvPr id="5" name="Rectangle 9"/>
          <p:cNvSpPr>
            <a:spLocks noGrp="1" noChangeArrowheads="1"/>
          </p:cNvSpPr>
          <p:nvPr>
            <p:ph type="ftr" sz="quarter" idx="13"/>
          </p:nvPr>
        </p:nvSpPr>
        <p:spPr/>
        <p:txBody>
          <a:bodyPr/>
          <a:lstStyle>
            <a:lvl1pPr>
              <a:defRPr/>
            </a:lvl1pPr>
          </a:lstStyle>
          <a:p>
            <a:pPr>
              <a:defRPr/>
            </a:pPr>
            <a:endParaRPr lang="en-US">
              <a:solidFill>
                <a:srgbClr val="333333"/>
              </a:solidFill>
            </a:endParaRPr>
          </a:p>
        </p:txBody>
      </p:sp>
    </p:spTree>
    <p:extLst>
      <p:ext uri="{BB962C8B-B14F-4D97-AF65-F5344CB8AC3E}">
        <p14:creationId xmlns:p14="http://schemas.microsoft.com/office/powerpoint/2010/main" val="1667286000"/>
      </p:ext>
    </p:extLst>
  </p:cSld>
  <p:clrMapOvr>
    <a:masterClrMapping/>
  </p:clrMapOvr>
  <p:transition xmlns:p14="http://schemas.microsoft.com/office/powerpoint/2010/main">
    <p:fade/>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61950" y="784225"/>
            <a:ext cx="4038600" cy="5006975"/>
          </a:xfrm>
        </p:spPr>
        <p:txBody>
          <a:bodyPr/>
          <a:lstStyle>
            <a:lvl1pPr marL="233363" indent="-233363">
              <a:buFont typeface="Wingdings" pitchFamily="2" charset="2"/>
              <a:buChar cha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784225"/>
            <a:ext cx="4038600" cy="5006975"/>
          </a:xfrm>
        </p:spPr>
        <p:txBody>
          <a:bodyPr/>
          <a:lstStyle>
            <a:lvl1pPr marL="233363" indent="-233363">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9"/>
          <p:cNvSpPr>
            <a:spLocks noGrp="1" noChangeArrowheads="1"/>
          </p:cNvSpPr>
          <p:nvPr>
            <p:ph type="ftr" sz="quarter" idx="10"/>
          </p:nvPr>
        </p:nvSpPr>
        <p:spPr>
          <a:ln/>
        </p:spPr>
        <p:txBody>
          <a:bodyPr/>
          <a:lstStyle>
            <a:lvl1pPr>
              <a:defRPr/>
            </a:lvl1pPr>
          </a:lstStyle>
          <a:p>
            <a:pPr>
              <a:defRPr/>
            </a:pPr>
            <a:endParaRPr lang="en-US">
              <a:solidFill>
                <a:srgbClr val="333333"/>
              </a:solidFill>
            </a:endParaRPr>
          </a:p>
        </p:txBody>
      </p:sp>
    </p:spTree>
    <p:extLst>
      <p:ext uri="{BB962C8B-B14F-4D97-AF65-F5344CB8AC3E}">
        <p14:creationId xmlns:p14="http://schemas.microsoft.com/office/powerpoint/2010/main" val="990406054"/>
      </p:ext>
    </p:extLst>
  </p:cSld>
  <p:clrMapOvr>
    <a:masterClrMapping/>
  </p:clrMapOvr>
  <p:transition xmlns:p14="http://schemas.microsoft.com/office/powerpoint/2010/main">
    <p:fade/>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2"/>
          <p:cNvSpPr>
            <a:spLocks noGrp="1"/>
          </p:cNvSpPr>
          <p:nvPr>
            <p:ph type="sldNum" sz="quarter" idx="10"/>
          </p:nvPr>
        </p:nvSpPr>
        <p:spPr>
          <a:xfrm>
            <a:off x="152400" y="6096000"/>
            <a:ext cx="538163" cy="354013"/>
          </a:xfrm>
          <a:prstGeom prst="rect">
            <a:avLst/>
          </a:prstGeom>
        </p:spPr>
        <p:txBody>
          <a:bodyPr/>
          <a:lstStyle>
            <a:lvl1pPr>
              <a:defRPr/>
            </a:lvl1pPr>
          </a:lstStyle>
          <a:p>
            <a:pPr algn="l">
              <a:spcAft>
                <a:spcPct val="0"/>
              </a:spcAft>
              <a:defRPr/>
            </a:pPr>
            <a:fld id="{E3A6F550-FDDD-4C3E-9467-6DFFA56ED092}" type="slidenum">
              <a:rPr lang="zh-CN" altLang="en-US">
                <a:ea typeface="ＭＳ Ｐゴシック" charset="0"/>
              </a:rPr>
              <a:pPr algn="l">
                <a:spcAft>
                  <a:spcPct val="0"/>
                </a:spcAft>
                <a:defRPr/>
              </a:pPr>
              <a:t>‹#›</a:t>
            </a:fld>
            <a:endParaRPr lang="en-US" altLang="zh-CN">
              <a:ea typeface="ＭＳ Ｐゴシック" charset="0"/>
            </a:endParaRPr>
          </a:p>
        </p:txBody>
      </p:sp>
    </p:spTree>
    <p:extLst>
      <p:ext uri="{BB962C8B-B14F-4D97-AF65-F5344CB8AC3E}">
        <p14:creationId xmlns:p14="http://schemas.microsoft.com/office/powerpoint/2010/main" val="2953602297"/>
      </p:ext>
    </p:extLst>
  </p:cSld>
  <p:clrMapOvr>
    <a:masterClrMapping/>
  </p:clrMapOvr>
  <p:transition xmlns:p14="http://schemas.microsoft.com/office/powerpoint/2010/main">
    <p:strips dir="rd"/>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extBox 4"/>
          <p:cNvSpPr txBox="1"/>
          <p:nvPr userDrawn="1"/>
        </p:nvSpPr>
        <p:spPr bwMode="gray">
          <a:xfrm>
            <a:off x="6729413" y="6696075"/>
            <a:ext cx="2343150" cy="184150"/>
          </a:xfrm>
          <a:prstGeom prst="rect">
            <a:avLst/>
          </a:prstGeom>
          <a:noFill/>
        </p:spPr>
        <p:txBody>
          <a:bodyPr>
            <a:spAutoFit/>
          </a:bodyPr>
          <a:lstStyle>
            <a:lvl1pPr eaLnBrk="0" hangingPunct="0">
              <a:defRPr sz="2400">
                <a:solidFill>
                  <a:srgbClr val="0095D3"/>
                </a:solidFill>
                <a:latin typeface="Arial" charset="0"/>
                <a:ea typeface="ＭＳ Ｐゴシック" charset="0"/>
                <a:cs typeface="ＭＳ Ｐゴシック" charset="0"/>
              </a:defRPr>
            </a:lvl1pPr>
            <a:lvl2pPr marL="742950" indent="-285750" eaLnBrk="0" hangingPunct="0">
              <a:defRPr sz="2400">
                <a:solidFill>
                  <a:srgbClr val="0095D3"/>
                </a:solidFill>
                <a:latin typeface="Arial" charset="0"/>
                <a:ea typeface="ＭＳ Ｐゴシック" charset="0"/>
              </a:defRPr>
            </a:lvl2pPr>
            <a:lvl3pPr marL="1143000" indent="-228600" eaLnBrk="0" hangingPunct="0">
              <a:defRPr sz="2400">
                <a:solidFill>
                  <a:srgbClr val="0095D3"/>
                </a:solidFill>
                <a:latin typeface="Arial" charset="0"/>
                <a:ea typeface="ＭＳ Ｐゴシック" charset="0"/>
              </a:defRPr>
            </a:lvl3pPr>
            <a:lvl4pPr marL="1600200" indent="-228600" eaLnBrk="0" hangingPunct="0">
              <a:defRPr sz="2400">
                <a:solidFill>
                  <a:srgbClr val="0095D3"/>
                </a:solidFill>
                <a:latin typeface="Arial" charset="0"/>
                <a:ea typeface="ＭＳ Ｐゴシック" charset="0"/>
              </a:defRPr>
            </a:lvl4pPr>
            <a:lvl5pPr marL="2057400" indent="-228600" eaLnBrk="0" hangingPunct="0">
              <a:defRPr sz="2400">
                <a:solidFill>
                  <a:srgbClr val="0095D3"/>
                </a:solidFill>
                <a:latin typeface="Arial" charset="0"/>
                <a:ea typeface="ＭＳ Ｐゴシック" charset="0"/>
              </a:defRPr>
            </a:lvl5pPr>
            <a:lvl6pPr marL="2514600" indent="-228600" eaLnBrk="0" fontAlgn="base" hangingPunct="0">
              <a:spcBef>
                <a:spcPct val="0"/>
              </a:spcBef>
              <a:spcAft>
                <a:spcPct val="0"/>
              </a:spcAft>
              <a:defRPr sz="2400">
                <a:solidFill>
                  <a:srgbClr val="0095D3"/>
                </a:solidFill>
                <a:latin typeface="Arial" charset="0"/>
                <a:ea typeface="ＭＳ Ｐゴシック" charset="0"/>
              </a:defRPr>
            </a:lvl6pPr>
            <a:lvl7pPr marL="2971800" indent="-228600" eaLnBrk="0" fontAlgn="base" hangingPunct="0">
              <a:spcBef>
                <a:spcPct val="0"/>
              </a:spcBef>
              <a:spcAft>
                <a:spcPct val="0"/>
              </a:spcAft>
              <a:defRPr sz="2400">
                <a:solidFill>
                  <a:srgbClr val="0095D3"/>
                </a:solidFill>
                <a:latin typeface="Arial" charset="0"/>
                <a:ea typeface="ＭＳ Ｐゴシック" charset="0"/>
              </a:defRPr>
            </a:lvl7pPr>
            <a:lvl8pPr marL="3429000" indent="-228600" eaLnBrk="0" fontAlgn="base" hangingPunct="0">
              <a:spcBef>
                <a:spcPct val="0"/>
              </a:spcBef>
              <a:spcAft>
                <a:spcPct val="0"/>
              </a:spcAft>
              <a:defRPr sz="2400">
                <a:solidFill>
                  <a:srgbClr val="0095D3"/>
                </a:solidFill>
                <a:latin typeface="Arial" charset="0"/>
                <a:ea typeface="ＭＳ Ｐゴシック" charset="0"/>
              </a:defRPr>
            </a:lvl8pPr>
            <a:lvl9pPr marL="3886200" indent="-228600" eaLnBrk="0" fontAlgn="base" hangingPunct="0">
              <a:spcBef>
                <a:spcPct val="0"/>
              </a:spcBef>
              <a:spcAft>
                <a:spcPct val="0"/>
              </a:spcAft>
              <a:defRPr sz="2400">
                <a:solidFill>
                  <a:srgbClr val="0095D3"/>
                </a:solidFill>
                <a:latin typeface="Arial" charset="0"/>
                <a:ea typeface="ＭＳ Ｐゴシック" charset="0"/>
              </a:defRPr>
            </a:lvl9pPr>
          </a:lstStyle>
          <a:p>
            <a:pPr algn="r" eaLnBrk="1" hangingPunct="1"/>
            <a:r>
              <a:rPr lang="en-US" sz="600">
                <a:solidFill>
                  <a:srgbClr val="909090"/>
                </a:solidFill>
              </a:rPr>
              <a:t>© 2010 VMware Inc. All rights reserved</a:t>
            </a:r>
          </a:p>
        </p:txBody>
      </p:sp>
      <p:sp>
        <p:nvSpPr>
          <p:cNvPr id="71682" name="Rectangle 2"/>
          <p:cNvSpPr>
            <a:spLocks noGrp="1" noChangeArrowheads="1"/>
          </p:cNvSpPr>
          <p:nvPr>
            <p:ph type="ctrTitle"/>
          </p:nvPr>
        </p:nvSpPr>
        <p:spPr>
          <a:xfrm>
            <a:off x="402336" y="330200"/>
            <a:ext cx="8436864" cy="533400"/>
          </a:xfrm>
        </p:spPr>
        <p:txBody>
          <a:bodyPr anchor="t"/>
          <a:lstStyle>
            <a:lvl1pPr>
              <a:defRPr sz="3000">
                <a:solidFill>
                  <a:srgbClr val="003D79"/>
                </a:solidFill>
              </a:defRPr>
            </a:lvl1pPr>
          </a:lstStyle>
          <a:p>
            <a:r>
              <a:rPr lang="en-US" dirty="0"/>
              <a:t>Click to edit Master title style</a:t>
            </a:r>
          </a:p>
        </p:txBody>
      </p:sp>
      <p:sp>
        <p:nvSpPr>
          <p:cNvPr id="71683" name="Rectangle 3"/>
          <p:cNvSpPr>
            <a:spLocks noGrp="1" noChangeArrowheads="1"/>
          </p:cNvSpPr>
          <p:nvPr>
            <p:ph type="subTitle" idx="1"/>
          </p:nvPr>
        </p:nvSpPr>
        <p:spPr>
          <a:xfrm>
            <a:off x="400050" y="1095375"/>
            <a:ext cx="8382000" cy="1295400"/>
          </a:xfrm>
        </p:spPr>
        <p:txBody>
          <a:bodyPr/>
          <a:lstStyle>
            <a:lvl1pPr>
              <a:buFont typeface="Arial" pitchFamily="34" charset="0"/>
              <a:buNone/>
              <a:defRPr sz="1800" b="0" i="1"/>
            </a:lvl1pPr>
          </a:lstStyle>
          <a:p>
            <a:r>
              <a:rPr lang="en-US" dirty="0"/>
              <a:t>Click to edit Master subtitle style</a:t>
            </a:r>
          </a:p>
        </p:txBody>
      </p:sp>
    </p:spTree>
    <p:extLst>
      <p:ext uri="{BB962C8B-B14F-4D97-AF65-F5344CB8AC3E}">
        <p14:creationId xmlns:p14="http://schemas.microsoft.com/office/powerpoint/2010/main" val="4133601163"/>
      </p:ext>
    </p:extLst>
  </p:cSld>
  <p:clrMapOvr>
    <a:overrideClrMapping bg1="lt1" tx1="dk1" bg2="lt2" tx2="dk2" accent1="accent1" accent2="accent2" accent3="accent3" accent4="accent4" accent5="accent5" accent6="accent6" hlink="hlink" folHlink="folHlink"/>
  </p:clrMapOvr>
  <p:transition xmlns:p14="http://schemas.microsoft.com/office/powerpoint/2010/mai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6"/>
          <p:cNvSpPr>
            <a:spLocks noGrp="1"/>
          </p:cNvSpPr>
          <p:nvPr>
            <p:ph type="body" sz="quarter" idx="13"/>
          </p:nvPr>
        </p:nvSpPr>
        <p:spPr>
          <a:xfrm>
            <a:off x="352425" y="786384"/>
            <a:ext cx="8385048" cy="5010912"/>
          </a:xfrm>
        </p:spPr>
        <p:txBody>
          <a:bodyPr/>
          <a:lstStyle>
            <a:lvl1pPr marL="114300" indent="-114300">
              <a:buFont typeface="Arial" pitchFamily="34" charset="0"/>
              <a:buChar char=" "/>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9"/>
          <p:cNvSpPr>
            <a:spLocks noGrp="1" noChangeArrowheads="1"/>
          </p:cNvSpPr>
          <p:nvPr>
            <p:ph type="ftr" sz="quarter" idx="14"/>
          </p:nvPr>
        </p:nvSpPr>
        <p:spPr>
          <a:ln/>
        </p:spPr>
        <p:txBody>
          <a:bodyPr/>
          <a:lstStyle>
            <a:lvl1pPr>
              <a:defRPr/>
            </a:lvl1pPr>
          </a:lstStyle>
          <a:p>
            <a:endParaRPr lang="en-US" dirty="0">
              <a:solidFill>
                <a:srgbClr val="FFFFFF"/>
              </a:solidFill>
            </a:endParaRPr>
          </a:p>
        </p:txBody>
      </p:sp>
      <p:sp>
        <p:nvSpPr>
          <p:cNvPr id="5" name="Rectangle 9"/>
          <p:cNvSpPr txBox="1">
            <a:spLocks noChangeArrowheads="1"/>
          </p:cNvSpPr>
          <p:nvPr userDrawn="1"/>
        </p:nvSpPr>
        <p:spPr bwMode="auto">
          <a:xfrm>
            <a:off x="1066800" y="6400800"/>
            <a:ext cx="6629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i="1"/>
            </a:lvl1pPr>
          </a:lstStyle>
          <a:p>
            <a:pPr eaLnBrk="0" hangingPunct="0">
              <a:spcAft>
                <a:spcPct val="0"/>
              </a:spcAft>
              <a:defRPr/>
            </a:pPr>
            <a:r>
              <a:rPr lang="en-US" sz="1000" smtClean="0">
                <a:solidFill>
                  <a:srgbClr val="FFFFFF"/>
                </a:solidFill>
                <a:latin typeface="Arial" pitchFamily="-65" charset="0"/>
                <a:ea typeface="Arial" pitchFamily="-65" charset="0"/>
                <a:cs typeface="Arial" pitchFamily="-65" charset="0"/>
              </a:rPr>
              <a:t>Confidential - Do Not Distribute to Persons Outside VMware</a:t>
            </a:r>
            <a:endParaRPr lang="en-US" sz="1000" dirty="0">
              <a:solidFill>
                <a:srgbClr val="FFFFFF"/>
              </a:solidFill>
              <a:latin typeface="Arial" pitchFamily="-65" charset="0"/>
              <a:ea typeface="Arial" pitchFamily="-65" charset="0"/>
              <a:cs typeface="Arial" pitchFamily="-65" charset="0"/>
            </a:endParaRPr>
          </a:p>
        </p:txBody>
      </p:sp>
    </p:spTree>
  </p:cSld>
  <p:clrMapOvr>
    <a:masterClrMapping/>
  </p:clrMapOvr>
  <p:transition xmlns:p14="http://schemas.microsoft.com/office/powerpoint/2010/main">
    <p:fade/>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6"/>
          <p:cNvSpPr>
            <a:spLocks noGrp="1"/>
          </p:cNvSpPr>
          <p:nvPr>
            <p:ph type="body" sz="quarter" idx="13"/>
          </p:nvPr>
        </p:nvSpPr>
        <p:spPr>
          <a:xfrm>
            <a:off x="352425" y="786384"/>
            <a:ext cx="8385048" cy="5010912"/>
          </a:xfrm>
        </p:spPr>
        <p:txBody>
          <a:bodyPr/>
          <a:lstStyle>
            <a:lvl1pPr marL="233363" indent="-233363">
              <a:buSzPct val="115000"/>
              <a:buFont typeface="Wingdings" pitchFamily="2" charset="2"/>
              <a:buChar char="§"/>
              <a:defRPr/>
            </a:lvl1pPr>
            <a:lvl2pPr>
              <a:buSzPct val="110000"/>
              <a:buFont typeface="Arial" pitchFamily="34" charset="0"/>
              <a:buChar char="•"/>
              <a:defRPr/>
            </a:lvl2pPr>
            <a:lvl3pPr>
              <a:buSzPct val="110000"/>
              <a:buFont typeface="Arial" pitchFamily="34" charset="0"/>
              <a:buChar char="•"/>
              <a:defRPr/>
            </a:lvl3pPr>
            <a:lvl4pPr>
              <a:buSzPct val="110000"/>
              <a:buFont typeface="Arial" pitchFamily="34" charset="0"/>
              <a:buChar char="•"/>
              <a:defRPr/>
            </a:lvl4pPr>
            <a:lvl5pPr>
              <a:buSzPct val="110000"/>
              <a:buFont typeface="Arial" pitchFamily="34" charset="0"/>
              <a:buChar char="•"/>
              <a:defRPr/>
            </a:lvl5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9"/>
          <p:cNvSpPr>
            <a:spLocks noGrp="1" noChangeArrowheads="1"/>
          </p:cNvSpPr>
          <p:nvPr>
            <p:ph type="ftr" sz="quarter" idx="14"/>
          </p:nvPr>
        </p:nvSpPr>
        <p:spPr>
          <a:ln/>
        </p:spPr>
        <p:txBody>
          <a:bodyPr/>
          <a:lstStyle>
            <a:lvl1pPr>
              <a:defRPr/>
            </a:lvl1pPr>
          </a:lstStyle>
          <a:p>
            <a:pPr>
              <a:defRPr/>
            </a:pPr>
            <a:endParaRPr lang="en-US">
              <a:solidFill>
                <a:srgbClr val="333333"/>
              </a:solidFill>
            </a:endParaRPr>
          </a:p>
        </p:txBody>
      </p:sp>
    </p:spTree>
    <p:extLst>
      <p:ext uri="{BB962C8B-B14F-4D97-AF65-F5344CB8AC3E}">
        <p14:creationId xmlns:p14="http://schemas.microsoft.com/office/powerpoint/2010/main" val="1456338143"/>
      </p:ext>
    </p:extLst>
  </p:cSld>
  <p:clrMapOvr>
    <a:masterClrMapping/>
  </p:clrMapOvr>
  <p:transition xmlns:p14="http://schemas.microsoft.com/office/powerpoint/2010/main">
    <p:fade/>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9"/>
          <p:cNvSpPr>
            <a:spLocks noGrp="1" noChangeArrowheads="1"/>
          </p:cNvSpPr>
          <p:nvPr>
            <p:ph type="ftr" sz="quarter" idx="10"/>
          </p:nvPr>
        </p:nvSpPr>
        <p:spPr>
          <a:ln/>
        </p:spPr>
        <p:txBody>
          <a:bodyPr/>
          <a:lstStyle>
            <a:lvl1pPr>
              <a:defRPr/>
            </a:lvl1pPr>
          </a:lstStyle>
          <a:p>
            <a:pPr>
              <a:defRPr/>
            </a:pPr>
            <a:endParaRPr lang="en-US">
              <a:solidFill>
                <a:srgbClr val="333333"/>
              </a:solidFill>
            </a:endParaRPr>
          </a:p>
        </p:txBody>
      </p:sp>
    </p:spTree>
    <p:extLst>
      <p:ext uri="{BB962C8B-B14F-4D97-AF65-F5344CB8AC3E}">
        <p14:creationId xmlns:p14="http://schemas.microsoft.com/office/powerpoint/2010/main" val="3824717088"/>
      </p:ext>
    </p:extLst>
  </p:cSld>
  <p:clrMapOvr>
    <a:masterClrMapping/>
  </p:clrMapOvr>
  <p:transition xmlns:p14="http://schemas.microsoft.com/office/powerpoint/2010/main">
    <p:fade/>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39700" y="312738"/>
            <a:ext cx="88582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49808" y="784226"/>
            <a:ext cx="7722870" cy="1079626"/>
          </a:xfrm>
        </p:spPr>
        <p:txBody>
          <a:bodyPr anchor="b"/>
          <a:lstStyle>
            <a:lvl1pPr algn="l">
              <a:defRPr sz="3000">
                <a:solidFill>
                  <a:srgbClr val="003D79"/>
                </a:solidFill>
              </a:defRPr>
            </a:lvl1pPr>
          </a:lstStyle>
          <a:p>
            <a:r>
              <a:rPr lang="en-US" dirty="0" smtClean="0"/>
              <a:t>Click to edit Master title style</a:t>
            </a:r>
            <a:endParaRPr lang="en-US" dirty="0"/>
          </a:p>
        </p:txBody>
      </p:sp>
      <p:sp>
        <p:nvSpPr>
          <p:cNvPr id="8" name="Text Placeholder 7"/>
          <p:cNvSpPr>
            <a:spLocks noGrp="1"/>
          </p:cNvSpPr>
          <p:nvPr>
            <p:ph type="body" sz="quarter" idx="12"/>
          </p:nvPr>
        </p:nvSpPr>
        <p:spPr>
          <a:xfrm>
            <a:off x="727710" y="2210435"/>
            <a:ext cx="7592568" cy="3748405"/>
          </a:xfrm>
        </p:spPr>
        <p:txBody>
          <a:bodyPr/>
          <a:lstStyle>
            <a:lvl1pPr marL="182880">
              <a:buFont typeface="Wingdings" pitchFamily="2" charset="2"/>
              <a:buChar cha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9"/>
          <p:cNvSpPr>
            <a:spLocks noGrp="1" noChangeArrowheads="1"/>
          </p:cNvSpPr>
          <p:nvPr>
            <p:ph type="ftr" sz="quarter" idx="13"/>
          </p:nvPr>
        </p:nvSpPr>
        <p:spPr/>
        <p:txBody>
          <a:bodyPr/>
          <a:lstStyle>
            <a:lvl1pPr>
              <a:defRPr/>
            </a:lvl1pPr>
          </a:lstStyle>
          <a:p>
            <a:pPr>
              <a:defRPr/>
            </a:pPr>
            <a:endParaRPr lang="en-US">
              <a:solidFill>
                <a:srgbClr val="333333"/>
              </a:solidFill>
            </a:endParaRPr>
          </a:p>
        </p:txBody>
      </p:sp>
    </p:spTree>
    <p:extLst>
      <p:ext uri="{BB962C8B-B14F-4D97-AF65-F5344CB8AC3E}">
        <p14:creationId xmlns:p14="http://schemas.microsoft.com/office/powerpoint/2010/main" val="3714487000"/>
      </p:ext>
    </p:extLst>
  </p:cSld>
  <p:clrMapOvr>
    <a:masterClrMapping/>
  </p:clrMapOvr>
  <p:transition xmlns:p14="http://schemas.microsoft.com/office/powerpoint/2010/main">
    <p:fade/>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39700" y="312738"/>
            <a:ext cx="88582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37260" y="2162174"/>
            <a:ext cx="7254240" cy="1241425"/>
          </a:xfrm>
        </p:spPr>
        <p:txBody>
          <a:bodyPr anchor="b"/>
          <a:lstStyle>
            <a:lvl1pPr algn="ctr">
              <a:defRPr sz="3000">
                <a:solidFill>
                  <a:srgbClr val="003D79"/>
                </a:solidFill>
              </a:defRPr>
            </a:lvl1pPr>
          </a:lstStyle>
          <a:p>
            <a:r>
              <a:rPr lang="en-US" dirty="0" smtClean="0"/>
              <a:t>Click to edit Master title style</a:t>
            </a:r>
            <a:endParaRPr lang="en-US" dirty="0"/>
          </a:p>
        </p:txBody>
      </p:sp>
      <p:sp>
        <p:nvSpPr>
          <p:cNvPr id="8" name="Text Placeholder 7"/>
          <p:cNvSpPr>
            <a:spLocks noGrp="1"/>
          </p:cNvSpPr>
          <p:nvPr>
            <p:ph type="body" sz="quarter" idx="12"/>
          </p:nvPr>
        </p:nvSpPr>
        <p:spPr>
          <a:xfrm>
            <a:off x="923925" y="3486150"/>
            <a:ext cx="7267575" cy="628650"/>
          </a:xfrm>
        </p:spPr>
        <p:txBody>
          <a:bodyPr/>
          <a:lstStyle>
            <a:lvl1pPr algn="ctr">
              <a:lnSpc>
                <a:spcPct val="100000"/>
              </a:lnSpc>
              <a:spcBef>
                <a:spcPts val="0"/>
              </a:spcBef>
              <a:buFont typeface="Arial" pitchFamily="34" charset="0"/>
              <a:buNone/>
              <a:defRPr b="0"/>
            </a:lvl1pPr>
          </a:lstStyle>
          <a:p>
            <a:pPr lvl="0"/>
            <a:r>
              <a:rPr lang="en-US" dirty="0" smtClean="0"/>
              <a:t>Click to edit Master text style</a:t>
            </a:r>
          </a:p>
        </p:txBody>
      </p:sp>
      <p:sp>
        <p:nvSpPr>
          <p:cNvPr id="5" name="Rectangle 9"/>
          <p:cNvSpPr>
            <a:spLocks noGrp="1" noChangeArrowheads="1"/>
          </p:cNvSpPr>
          <p:nvPr>
            <p:ph type="ftr" sz="quarter" idx="13"/>
          </p:nvPr>
        </p:nvSpPr>
        <p:spPr/>
        <p:txBody>
          <a:bodyPr/>
          <a:lstStyle>
            <a:lvl1pPr>
              <a:defRPr/>
            </a:lvl1pPr>
          </a:lstStyle>
          <a:p>
            <a:pPr>
              <a:defRPr/>
            </a:pPr>
            <a:endParaRPr lang="en-US">
              <a:solidFill>
                <a:srgbClr val="333333"/>
              </a:solidFill>
            </a:endParaRPr>
          </a:p>
        </p:txBody>
      </p:sp>
    </p:spTree>
    <p:extLst>
      <p:ext uri="{BB962C8B-B14F-4D97-AF65-F5344CB8AC3E}">
        <p14:creationId xmlns:p14="http://schemas.microsoft.com/office/powerpoint/2010/main" val="2548213690"/>
      </p:ext>
    </p:extLst>
  </p:cSld>
  <p:clrMapOvr>
    <a:masterClrMapping/>
  </p:clrMapOvr>
  <p:transition xmlns:p14="http://schemas.microsoft.com/office/powerpoint/2010/main">
    <p:fade/>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61950" y="784225"/>
            <a:ext cx="4038600" cy="5006975"/>
          </a:xfrm>
        </p:spPr>
        <p:txBody>
          <a:bodyPr/>
          <a:lstStyle>
            <a:lvl1pPr marL="233363" indent="-233363">
              <a:buFont typeface="Wingdings" pitchFamily="2" charset="2"/>
              <a:buChar cha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784225"/>
            <a:ext cx="4038600" cy="5006975"/>
          </a:xfrm>
        </p:spPr>
        <p:txBody>
          <a:bodyPr/>
          <a:lstStyle>
            <a:lvl1pPr marL="233363" indent="-233363">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9"/>
          <p:cNvSpPr>
            <a:spLocks noGrp="1" noChangeArrowheads="1"/>
          </p:cNvSpPr>
          <p:nvPr>
            <p:ph type="ftr" sz="quarter" idx="10"/>
          </p:nvPr>
        </p:nvSpPr>
        <p:spPr>
          <a:ln/>
        </p:spPr>
        <p:txBody>
          <a:bodyPr/>
          <a:lstStyle>
            <a:lvl1pPr>
              <a:defRPr/>
            </a:lvl1pPr>
          </a:lstStyle>
          <a:p>
            <a:pPr>
              <a:defRPr/>
            </a:pPr>
            <a:endParaRPr lang="en-US">
              <a:solidFill>
                <a:srgbClr val="333333"/>
              </a:solidFill>
            </a:endParaRPr>
          </a:p>
        </p:txBody>
      </p:sp>
    </p:spTree>
    <p:extLst>
      <p:ext uri="{BB962C8B-B14F-4D97-AF65-F5344CB8AC3E}">
        <p14:creationId xmlns:p14="http://schemas.microsoft.com/office/powerpoint/2010/main" val="319843016"/>
      </p:ext>
    </p:extLst>
  </p:cSld>
  <p:clrMapOvr>
    <a:masterClrMapping/>
  </p:clrMapOvr>
  <p:transition xmlns:p14="http://schemas.microsoft.com/office/powerpoint/2010/main">
    <p:fade/>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lgn="l">
              <a:spcAft>
                <a:spcPct val="0"/>
              </a:spcAft>
            </a:pPr>
            <a:fld id="{CE9BF78C-F0F6-D74E-8BC2-A3440359BB2B}" type="datetimeFigureOut">
              <a:rPr lang="en-US" smtClean="0">
                <a:solidFill>
                  <a:prstClr val="black">
                    <a:tint val="75000"/>
                  </a:prstClr>
                </a:solidFill>
                <a:latin typeface="Calibri"/>
                <a:ea typeface="ＭＳ Ｐゴシック" charset="0"/>
              </a:rPr>
              <a:pPr algn="l">
                <a:spcAft>
                  <a:spcPct val="0"/>
                </a:spcAft>
              </a:pPr>
              <a:t>13-8-29</a:t>
            </a:fld>
            <a:endParaRPr lang="en-US">
              <a:solidFill>
                <a:prstClr val="black">
                  <a:tint val="75000"/>
                </a:prstClr>
              </a:solidFill>
              <a:latin typeface="Calibri"/>
              <a:ea typeface="ＭＳ Ｐゴシック" charset="0"/>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lgn="l">
              <a:spcAft>
                <a:spcPct val="0"/>
              </a:spcAft>
            </a:pPr>
            <a:fld id="{528C3FF8-EAF3-504A-8B5D-3B730CE0C4C6}" type="slidenum">
              <a:rPr lang="en-US" smtClean="0">
                <a:solidFill>
                  <a:prstClr val="black">
                    <a:tint val="75000"/>
                  </a:prstClr>
                </a:solidFill>
                <a:latin typeface="Calibri"/>
                <a:ea typeface="ＭＳ Ｐゴシック" charset="0"/>
              </a:rPr>
              <a:pPr algn="l">
                <a:spcAft>
                  <a:spcPct val="0"/>
                </a:spcAft>
              </a:pPr>
              <a:t>‹#›</a:t>
            </a:fld>
            <a:endParaRPr lang="en-US">
              <a:solidFill>
                <a:prstClr val="black">
                  <a:tint val="75000"/>
                </a:prstClr>
              </a:solidFill>
              <a:latin typeface="Calibri"/>
              <a:ea typeface="ＭＳ Ｐゴシック" charset="0"/>
            </a:endParaRPr>
          </a:p>
        </p:txBody>
      </p:sp>
    </p:spTree>
    <p:extLst>
      <p:ext uri="{BB962C8B-B14F-4D97-AF65-F5344CB8AC3E}">
        <p14:creationId xmlns:p14="http://schemas.microsoft.com/office/powerpoint/2010/main" val="2912363438"/>
      </p:ext>
    </p:extLst>
  </p:cSld>
  <p:clrMapOvr>
    <a:masterClrMapping/>
  </p:clrMapOvr>
  <p:transition xmlns:p14="http://schemas.microsoft.com/office/powerpoint/2010/main">
    <p:fade/>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ctrTitle"/>
          </p:nvPr>
        </p:nvSpPr>
        <p:spPr>
          <a:xfrm>
            <a:off x="457200" y="330200"/>
            <a:ext cx="8382000" cy="533400"/>
          </a:xfrm>
        </p:spPr>
        <p:txBody>
          <a:bodyPr anchor="t"/>
          <a:lstStyle>
            <a:lvl1pPr>
              <a:defRPr sz="3000">
                <a:solidFill>
                  <a:srgbClr val="003D79"/>
                </a:solidFill>
              </a:defRPr>
            </a:lvl1pPr>
          </a:lstStyle>
          <a:p>
            <a:r>
              <a:rPr lang="en-US" dirty="0"/>
              <a:t>Click to edit Master title style</a:t>
            </a:r>
          </a:p>
        </p:txBody>
      </p:sp>
      <p:sp>
        <p:nvSpPr>
          <p:cNvPr id="71683" name="Rectangle 3"/>
          <p:cNvSpPr>
            <a:spLocks noGrp="1" noChangeArrowheads="1"/>
          </p:cNvSpPr>
          <p:nvPr>
            <p:ph type="subTitle" idx="1"/>
          </p:nvPr>
        </p:nvSpPr>
        <p:spPr>
          <a:xfrm>
            <a:off x="400050" y="1095375"/>
            <a:ext cx="8382000" cy="1295400"/>
          </a:xfrm>
        </p:spPr>
        <p:txBody>
          <a:bodyPr/>
          <a:lstStyle>
            <a:lvl1pPr>
              <a:defRPr sz="1800" b="0" i="1"/>
            </a:lvl1pPr>
          </a:lstStyle>
          <a:p>
            <a:r>
              <a:rPr lang="en-US" dirty="0"/>
              <a:t>Click to edit Master subtitle style</a:t>
            </a:r>
          </a:p>
        </p:txBody>
      </p:sp>
      <p:sp>
        <p:nvSpPr>
          <p:cNvPr id="4" name="Rectangle 4"/>
          <p:cNvSpPr>
            <a:spLocks noGrp="1" noChangeArrowheads="1"/>
          </p:cNvSpPr>
          <p:nvPr>
            <p:ph type="dt" sz="quarter" idx="10"/>
          </p:nvPr>
        </p:nvSpPr>
        <p:spPr bwMode="white">
          <a:xfrm>
            <a:off x="381000" y="6381750"/>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eaLnBrk="0" hangingPunct="0">
              <a:spcAft>
                <a:spcPct val="0"/>
              </a:spcAft>
              <a:defRPr sz="1200" b="1">
                <a:solidFill>
                  <a:srgbClr val="FFFFFF"/>
                </a:solidFill>
              </a:defRPr>
            </a:lvl1pPr>
          </a:lstStyle>
          <a:p>
            <a:pPr>
              <a:defRPr/>
            </a:pPr>
            <a:r>
              <a:rPr dirty="0" smtClean="0"/>
              <a:t>Confidential</a:t>
            </a:r>
            <a:endParaRPr dirty="0"/>
          </a:p>
        </p:txBody>
      </p:sp>
      <p:sp>
        <p:nvSpPr>
          <p:cNvPr id="5" name="TextBox 4"/>
          <p:cNvSpPr txBox="1"/>
          <p:nvPr userDrawn="1"/>
        </p:nvSpPr>
        <p:spPr bwMode="gray">
          <a:xfrm>
            <a:off x="6524625" y="6696045"/>
            <a:ext cx="2343150" cy="184666"/>
          </a:xfrm>
          <a:prstGeom prst="rect">
            <a:avLst/>
          </a:prstGeom>
          <a:noFill/>
        </p:spPr>
        <p:txBody>
          <a:bodyPr wrap="square" rtlCol="0">
            <a:spAutoFit/>
          </a:bodyPr>
          <a:lstStyle/>
          <a:p>
            <a:pPr algn="r"/>
            <a:r>
              <a:rPr lang="en-US" sz="600" dirty="0" smtClean="0">
                <a:solidFill>
                  <a:srgbClr val="C0C0C0">
                    <a:lumMod val="75000"/>
                  </a:srgbClr>
                </a:solidFill>
              </a:rPr>
              <a:t>© 2009 VMware Inc. All rights reserved</a:t>
            </a:r>
          </a:p>
        </p:txBody>
      </p:sp>
    </p:spTree>
    <p:extLst>
      <p:ext uri="{BB962C8B-B14F-4D97-AF65-F5344CB8AC3E}">
        <p14:creationId xmlns:p14="http://schemas.microsoft.com/office/powerpoint/2010/main" val="2267675390"/>
      </p:ext>
    </p:extLst>
  </p:cSld>
  <p:clrMapOvr>
    <a:overrideClrMapping bg1="lt1" tx1="dk1" bg2="lt2" tx2="dk2" accent1="accent1" accent2="accent2" accent3="accent3" accent4="accent4" accent5="accent5" accent6="accent6" hlink="hlink" folHlink="folHlink"/>
  </p:clrMapOvr>
  <p:transition xmlns:p14="http://schemas.microsoft.com/office/powerpoint/2010/main">
    <p:fade/>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defRPr/>
            </a:pPr>
            <a:fld id="{A0A03F51-2955-4EA9-BE4E-42B6F90C747F}" type="slidenum">
              <a:rPr lang="en-US" smtClean="0"/>
              <a:pPr>
                <a:defRPr/>
              </a:pPr>
              <a:t>‹#›</a:t>
            </a:fld>
            <a:endParaRPr lang="en-US"/>
          </a:p>
        </p:txBody>
      </p:sp>
      <p:sp>
        <p:nvSpPr>
          <p:cNvPr id="4" name="Footer Placeholder 3"/>
          <p:cNvSpPr>
            <a:spLocks noGrp="1"/>
          </p:cNvSpPr>
          <p:nvPr>
            <p:ph type="ftr" sz="quarter" idx="11"/>
          </p:nvPr>
        </p:nvSpPr>
        <p:spPr/>
        <p:txBody>
          <a:bodyPr/>
          <a:lstStyle/>
          <a:p>
            <a:pPr>
              <a:defRPr/>
            </a:pPr>
            <a:endParaRPr lang="en-US">
              <a:solidFill>
                <a:srgbClr val="333333"/>
              </a:solidFill>
            </a:endParaRPr>
          </a:p>
        </p:txBody>
      </p:sp>
      <p:sp>
        <p:nvSpPr>
          <p:cNvPr id="5" name="Date Placeholder 4"/>
          <p:cNvSpPr>
            <a:spLocks noGrp="1"/>
          </p:cNvSpPr>
          <p:nvPr>
            <p:ph type="dt" sz="half" idx="12"/>
          </p:nvPr>
        </p:nvSpPr>
        <p:spPr/>
        <p:txBody>
          <a:bodyPr/>
          <a:lstStyle/>
          <a:p>
            <a:pPr>
              <a:defRPr/>
            </a:pPr>
            <a:r>
              <a:t>Confidential</a:t>
            </a:r>
            <a:endParaRPr dirty="0"/>
          </a:p>
        </p:txBody>
      </p:sp>
      <p:sp>
        <p:nvSpPr>
          <p:cNvPr id="7" name="Text Placeholder 6"/>
          <p:cNvSpPr>
            <a:spLocks noGrp="1"/>
          </p:cNvSpPr>
          <p:nvPr>
            <p:ph type="body" sz="quarter" idx="13"/>
          </p:nvPr>
        </p:nvSpPr>
        <p:spPr>
          <a:xfrm>
            <a:off x="352425" y="786384"/>
            <a:ext cx="8385048" cy="5010912"/>
          </a:xfrm>
        </p:spPr>
        <p:txBody>
          <a:bodyPr/>
          <a:lstStyle>
            <a:lvl1pPr marL="114300" indent="-114300">
              <a:buFont typeface="Arial" pitchFamily="34" charset="0"/>
              <a:buChar char=" "/>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61587941"/>
      </p:ext>
    </p:extLst>
  </p:cSld>
  <p:clrMapOvr>
    <a:masterClrMapping/>
  </p:clrMapOvr>
  <p:transition xmlns:p14="http://schemas.microsoft.com/office/powerpoint/2010/main">
    <p:fade/>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4"/>
          <p:cNvSpPr>
            <a:spLocks noGrp="1" noChangeArrowheads="1"/>
          </p:cNvSpPr>
          <p:nvPr>
            <p:ph type="sldNum" sz="quarter" idx="10"/>
          </p:nvPr>
        </p:nvSpPr>
        <p:spPr>
          <a:ln/>
        </p:spPr>
        <p:txBody>
          <a:bodyPr/>
          <a:lstStyle>
            <a:lvl1pPr>
              <a:defRPr/>
            </a:lvl1pPr>
          </a:lstStyle>
          <a:p>
            <a:pPr>
              <a:defRPr/>
            </a:pPr>
            <a:fld id="{931E2332-8FC0-49BF-B121-4F0001B3D065}" type="slidenum">
              <a:rPr lang="en-US"/>
              <a:pPr>
                <a:defRPr/>
              </a:pPr>
              <a:t>‹#›</a:t>
            </a:fld>
            <a:endParaRPr 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a:solidFill>
                <a:srgbClr val="333333"/>
              </a:solidFill>
            </a:endParaRPr>
          </a:p>
        </p:txBody>
      </p:sp>
      <p:sp>
        <p:nvSpPr>
          <p:cNvPr id="5" name="Date Placeholder 8"/>
          <p:cNvSpPr>
            <a:spLocks noGrp="1"/>
          </p:cNvSpPr>
          <p:nvPr>
            <p:ph type="dt" sz="half" idx="2"/>
          </p:nvPr>
        </p:nvSpPr>
        <p:spPr>
          <a:xfrm>
            <a:off x="2971800" y="6337300"/>
            <a:ext cx="3200400" cy="365125"/>
          </a:xfrm>
          <a:prstGeom prst="rect">
            <a:avLst/>
          </a:prstGeom>
        </p:spPr>
        <p:txBody>
          <a:bodyPr vert="horz" lIns="91440" tIns="45720" rIns="91440" bIns="45720" rtlCol="0" anchor="ctr"/>
          <a:lstStyle>
            <a:lvl1pPr marL="0" marR="0" indent="0" algn="ctr" defTabSz="914400" rtl="0" eaLnBrk="1" fontAlgn="base" latinLnBrk="0" hangingPunct="1">
              <a:lnSpc>
                <a:spcPct val="100000"/>
              </a:lnSpc>
              <a:spcBef>
                <a:spcPct val="0"/>
              </a:spcBef>
              <a:spcAft>
                <a:spcPct val="0"/>
              </a:spcAft>
              <a:buClrTx/>
              <a:buSzTx/>
              <a:buFontTx/>
              <a:buNone/>
              <a:tabLst/>
              <a:defRPr lang="en-US" sz="1000" kern="1200" smtClean="0">
                <a:solidFill>
                  <a:srgbClr val="FFFFFF"/>
                </a:solidFill>
                <a:latin typeface="+mn-lt"/>
                <a:ea typeface="+mn-ea"/>
                <a:cs typeface="+mn-cs"/>
              </a:defRPr>
            </a:lvl1pPr>
          </a:lstStyle>
          <a:p>
            <a:pPr>
              <a:defRPr/>
            </a:pPr>
            <a:r>
              <a:t>Confidential</a:t>
            </a:r>
            <a:endParaRPr dirty="0"/>
          </a:p>
        </p:txBody>
      </p:sp>
    </p:spTree>
    <p:extLst>
      <p:ext uri="{BB962C8B-B14F-4D97-AF65-F5344CB8AC3E}">
        <p14:creationId xmlns:p14="http://schemas.microsoft.com/office/powerpoint/2010/main" val="1867058602"/>
      </p:ext>
    </p:extLst>
  </p:cSld>
  <p:clrMapOvr>
    <a:masterClrMapping/>
  </p:clrMapOvr>
  <p:transition xmlns:p14="http://schemas.microsoft.com/office/powerpoint/2010/main">
    <p:fade/>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6250" y="784226"/>
            <a:ext cx="7630668" cy="1079626"/>
          </a:xfrm>
        </p:spPr>
        <p:txBody>
          <a:bodyPr anchor="b"/>
          <a:lstStyle>
            <a:lvl1pPr algn="l">
              <a:defRPr sz="3000">
                <a:solidFill>
                  <a:srgbClr val="003D79"/>
                </a:solidFill>
              </a:defRPr>
            </a:lvl1pPr>
          </a:lstStyle>
          <a:p>
            <a:r>
              <a:rPr lang="en-US" dirty="0" smtClean="0"/>
              <a:t>Agenda</a:t>
            </a:r>
            <a:endParaRPr lang="en-US" dirty="0"/>
          </a:p>
        </p:txBody>
      </p:sp>
      <p:sp>
        <p:nvSpPr>
          <p:cNvPr id="3" name="Rectangle 4"/>
          <p:cNvSpPr>
            <a:spLocks noGrp="1" noChangeArrowheads="1"/>
          </p:cNvSpPr>
          <p:nvPr>
            <p:ph type="sldNum" sz="quarter" idx="10"/>
          </p:nvPr>
        </p:nvSpPr>
        <p:spPr>
          <a:ln/>
        </p:spPr>
        <p:txBody>
          <a:bodyPr/>
          <a:lstStyle>
            <a:lvl1pPr>
              <a:defRPr/>
            </a:lvl1pPr>
          </a:lstStyle>
          <a:p>
            <a:pPr>
              <a:defRPr/>
            </a:pPr>
            <a:fld id="{931E2332-8FC0-49BF-B121-4F0001B3D065}" type="slidenum">
              <a:rPr lang="en-US"/>
              <a:pPr>
                <a:defRPr/>
              </a:pPr>
              <a:t>‹#›</a:t>
            </a:fld>
            <a:endParaRPr 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dirty="0">
              <a:solidFill>
                <a:srgbClr val="333333"/>
              </a:solidFill>
            </a:endParaRPr>
          </a:p>
        </p:txBody>
      </p:sp>
      <p:pic>
        <p:nvPicPr>
          <p:cNvPr id="6" name="Picture 2"/>
          <p:cNvPicPr>
            <a:picLocks noChangeAspect="1" noChangeArrowheads="1"/>
          </p:cNvPicPr>
          <p:nvPr userDrawn="1"/>
        </p:nvPicPr>
        <p:blipFill>
          <a:blip r:embed="rId2" cstate="print"/>
          <a:srcRect/>
          <a:stretch>
            <a:fillRect/>
          </a:stretch>
        </p:blipFill>
        <p:spPr bwMode="auto">
          <a:xfrm>
            <a:off x="139700" y="312279"/>
            <a:ext cx="8858250" cy="419241"/>
          </a:xfrm>
          <a:prstGeom prst="rect">
            <a:avLst/>
          </a:prstGeom>
          <a:noFill/>
          <a:ln w="9525">
            <a:noFill/>
            <a:miter lim="800000"/>
            <a:headEnd/>
            <a:tailEnd/>
          </a:ln>
          <a:effectLst/>
        </p:spPr>
      </p:pic>
      <p:sp>
        <p:nvSpPr>
          <p:cNvPr id="8" name="Text Placeholder 7"/>
          <p:cNvSpPr>
            <a:spLocks noGrp="1"/>
          </p:cNvSpPr>
          <p:nvPr>
            <p:ph type="body" sz="quarter" idx="12"/>
          </p:nvPr>
        </p:nvSpPr>
        <p:spPr>
          <a:xfrm>
            <a:off x="361950" y="2210435"/>
            <a:ext cx="7592568" cy="3748405"/>
          </a:xfrm>
        </p:spPr>
        <p:txBody>
          <a:bodyPr/>
          <a:lstStyle>
            <a:lvl1pPr>
              <a:buFont typeface="Arial" pitchFamily="34" charset="0"/>
              <a:buChar char=" "/>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8"/>
          <p:cNvSpPr>
            <a:spLocks noGrp="1"/>
          </p:cNvSpPr>
          <p:nvPr>
            <p:ph type="dt" sz="half" idx="2"/>
          </p:nvPr>
        </p:nvSpPr>
        <p:spPr>
          <a:xfrm>
            <a:off x="2971800" y="6337300"/>
            <a:ext cx="3200400" cy="365125"/>
          </a:xfrm>
          <a:prstGeom prst="rect">
            <a:avLst/>
          </a:prstGeom>
        </p:spPr>
        <p:txBody>
          <a:bodyPr vert="horz" lIns="91440" tIns="45720" rIns="91440" bIns="45720" rtlCol="0" anchor="ctr"/>
          <a:lstStyle>
            <a:lvl1pPr marL="0" marR="0" indent="0" algn="ctr" defTabSz="914400" rtl="0" eaLnBrk="1" fontAlgn="base" latinLnBrk="0" hangingPunct="1">
              <a:lnSpc>
                <a:spcPct val="100000"/>
              </a:lnSpc>
              <a:spcBef>
                <a:spcPct val="0"/>
              </a:spcBef>
              <a:spcAft>
                <a:spcPct val="0"/>
              </a:spcAft>
              <a:buClrTx/>
              <a:buSzTx/>
              <a:buFontTx/>
              <a:buNone/>
              <a:tabLst/>
              <a:defRPr lang="en-US" sz="1000" kern="1200" smtClean="0">
                <a:solidFill>
                  <a:srgbClr val="FFFFFF"/>
                </a:solidFill>
                <a:latin typeface="+mn-lt"/>
                <a:ea typeface="+mn-ea"/>
                <a:cs typeface="+mn-cs"/>
              </a:defRPr>
            </a:lvl1pPr>
          </a:lstStyle>
          <a:p>
            <a:pPr>
              <a:defRPr/>
            </a:pPr>
            <a:r>
              <a:t>Confidential</a:t>
            </a:r>
            <a:endParaRPr dirty="0"/>
          </a:p>
        </p:txBody>
      </p:sp>
    </p:spTree>
    <p:extLst>
      <p:ext uri="{BB962C8B-B14F-4D97-AF65-F5344CB8AC3E}">
        <p14:creationId xmlns:p14="http://schemas.microsoft.com/office/powerpoint/2010/main" val="955406081"/>
      </p:ext>
    </p:extLst>
  </p:cSld>
  <p:clrMapOvr>
    <a:masterClrMapping/>
  </p:clrMapOvr>
  <p:transition xmlns:p14="http://schemas.microsoft.com/office/powerpoint/2010/mai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ctrTitle" hasCustomPrompt="1"/>
          </p:nvPr>
        </p:nvSpPr>
        <p:spPr>
          <a:xfrm>
            <a:off x="393192" y="330200"/>
            <a:ext cx="8446008" cy="533400"/>
          </a:xfrm>
        </p:spPr>
        <p:txBody>
          <a:bodyPr anchor="t"/>
          <a:lstStyle>
            <a:lvl1pPr>
              <a:defRPr sz="3000">
                <a:solidFill>
                  <a:srgbClr val="003D79"/>
                </a:solidFill>
                <a:latin typeface="+mj-lt"/>
                <a:ea typeface="SimHei" pitchFamily="2" charset="-122"/>
              </a:defRPr>
            </a:lvl1pPr>
          </a:lstStyle>
          <a:p>
            <a:r>
              <a:rPr lang="zh-CN" altLang="en-US" smtClean="0"/>
              <a:t>单击编辑母版标题样式</a:t>
            </a:r>
            <a:endParaRPr lang="en-US" dirty="0"/>
          </a:p>
        </p:txBody>
      </p:sp>
      <p:sp>
        <p:nvSpPr>
          <p:cNvPr id="71683" name="Rectangle 3"/>
          <p:cNvSpPr>
            <a:spLocks noGrp="1" noChangeArrowheads="1"/>
          </p:cNvSpPr>
          <p:nvPr>
            <p:ph type="subTitle" idx="1" hasCustomPrompt="1"/>
          </p:nvPr>
        </p:nvSpPr>
        <p:spPr>
          <a:xfrm>
            <a:off x="400050" y="1095375"/>
            <a:ext cx="8382000" cy="1295400"/>
          </a:xfrm>
        </p:spPr>
        <p:txBody>
          <a:bodyPr/>
          <a:lstStyle>
            <a:lvl1pPr>
              <a:buFont typeface="Arial" pitchFamily="34" charset="0"/>
              <a:buNone/>
              <a:defRPr sz="1800" b="0" i="1">
                <a:latin typeface="+mj-lt"/>
                <a:ea typeface="SimHei" pitchFamily="2" charset="-122"/>
              </a:defRPr>
            </a:lvl1pPr>
          </a:lstStyle>
          <a:p>
            <a:r>
              <a:rPr lang="zh-CN" altLang="en-US" smtClean="0"/>
              <a:t>单击编辑母版子标题样式</a:t>
            </a:r>
            <a:endParaRPr lang="en-US" dirty="0"/>
          </a:p>
        </p:txBody>
      </p:sp>
      <p:sp>
        <p:nvSpPr>
          <p:cNvPr id="5" name="TextBox 4"/>
          <p:cNvSpPr txBox="1"/>
          <p:nvPr userDrawn="1"/>
        </p:nvSpPr>
        <p:spPr bwMode="gray">
          <a:xfrm>
            <a:off x="6524625" y="6696045"/>
            <a:ext cx="2343150" cy="184666"/>
          </a:xfrm>
          <a:prstGeom prst="rect">
            <a:avLst/>
          </a:prstGeom>
          <a:noFill/>
        </p:spPr>
        <p:txBody>
          <a:bodyPr wrap="square" rtlCol="0">
            <a:spAutoFit/>
          </a:bodyPr>
          <a:lstStyle/>
          <a:p>
            <a:pPr algn="r"/>
            <a:r>
              <a:rPr lang="en-US" sz="600" smtClean="0">
                <a:solidFill>
                  <a:srgbClr val="C0C0C0">
                    <a:lumMod val="75000"/>
                  </a:srgbClr>
                </a:solidFill>
                <a:latin typeface="Arial"/>
                <a:ea typeface="SimHei" pitchFamily="2" charset="-122"/>
              </a:rPr>
              <a:t>© 2010 VMware Inc. </a:t>
            </a:r>
            <a:r>
              <a:rPr lang="zh-CN" altLang="en-US" sz="600" smtClean="0">
                <a:solidFill>
                  <a:srgbClr val="C0C0C0">
                    <a:lumMod val="75000"/>
                  </a:srgbClr>
                </a:solidFill>
                <a:latin typeface="Arial"/>
                <a:ea typeface="SimHei" pitchFamily="2" charset="-122"/>
              </a:rPr>
              <a:t>保留所有权利</a:t>
            </a:r>
            <a:endParaRPr lang="en-US" sz="600" dirty="0" smtClean="0">
              <a:solidFill>
                <a:srgbClr val="C0C0C0">
                  <a:lumMod val="75000"/>
                </a:srgbClr>
              </a:solidFill>
              <a:latin typeface="Arial"/>
              <a:ea typeface="SimHei" pitchFamily="2" charset="-122"/>
            </a:endParaRPr>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2" name="Title 1"/>
          <p:cNvSpPr>
            <a:spLocks noGrp="1"/>
          </p:cNvSpPr>
          <p:nvPr>
            <p:ph type="title"/>
          </p:nvPr>
        </p:nvSpPr>
        <p:spPr>
          <a:xfrm>
            <a:off x="937260" y="2162174"/>
            <a:ext cx="7254240" cy="1241425"/>
          </a:xfrm>
        </p:spPr>
        <p:txBody>
          <a:bodyPr anchor="b"/>
          <a:lstStyle>
            <a:lvl1pPr algn="ctr">
              <a:defRPr sz="3000">
                <a:solidFill>
                  <a:srgbClr val="003D79"/>
                </a:solidFill>
              </a:defRPr>
            </a:lvl1pPr>
          </a:lstStyle>
          <a:p>
            <a:r>
              <a:rPr lang="en-US" dirty="0" smtClean="0"/>
              <a:t>Click to edit Master title style</a:t>
            </a:r>
            <a:endParaRPr lang="en-US" dirty="0"/>
          </a:p>
        </p:txBody>
      </p:sp>
      <p:sp>
        <p:nvSpPr>
          <p:cNvPr id="3" name="Rectangle 4"/>
          <p:cNvSpPr>
            <a:spLocks noGrp="1" noChangeArrowheads="1"/>
          </p:cNvSpPr>
          <p:nvPr>
            <p:ph type="sldNum" sz="quarter" idx="10"/>
          </p:nvPr>
        </p:nvSpPr>
        <p:spPr>
          <a:ln/>
        </p:spPr>
        <p:txBody>
          <a:bodyPr/>
          <a:lstStyle>
            <a:lvl1pPr>
              <a:defRPr/>
            </a:lvl1pPr>
          </a:lstStyle>
          <a:p>
            <a:pPr>
              <a:defRPr/>
            </a:pPr>
            <a:fld id="{931E2332-8FC0-49BF-B121-4F0001B3D065}" type="slidenum">
              <a:rPr lang="en-US"/>
              <a:pPr>
                <a:defRPr/>
              </a:pPr>
              <a:t>‹#›</a:t>
            </a:fld>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dirty="0">
              <a:solidFill>
                <a:srgbClr val="333333"/>
              </a:solidFill>
            </a:endParaRPr>
          </a:p>
        </p:txBody>
      </p:sp>
      <p:pic>
        <p:nvPicPr>
          <p:cNvPr id="6" name="Picture 2"/>
          <p:cNvPicPr>
            <a:picLocks noChangeAspect="1" noChangeArrowheads="1"/>
          </p:cNvPicPr>
          <p:nvPr userDrawn="1"/>
        </p:nvPicPr>
        <p:blipFill>
          <a:blip r:embed="rId2" cstate="print"/>
          <a:srcRect/>
          <a:stretch>
            <a:fillRect/>
          </a:stretch>
        </p:blipFill>
        <p:spPr bwMode="auto">
          <a:xfrm>
            <a:off x="139700" y="312279"/>
            <a:ext cx="8858250" cy="419241"/>
          </a:xfrm>
          <a:prstGeom prst="rect">
            <a:avLst/>
          </a:prstGeom>
          <a:noFill/>
          <a:ln w="9525">
            <a:noFill/>
            <a:miter lim="800000"/>
            <a:headEnd/>
            <a:tailEnd/>
          </a:ln>
          <a:effectLst/>
        </p:spPr>
      </p:pic>
      <p:sp>
        <p:nvSpPr>
          <p:cNvPr id="8" name="Text Placeholder 7"/>
          <p:cNvSpPr>
            <a:spLocks noGrp="1"/>
          </p:cNvSpPr>
          <p:nvPr>
            <p:ph type="body" sz="quarter" idx="12"/>
          </p:nvPr>
        </p:nvSpPr>
        <p:spPr>
          <a:xfrm>
            <a:off x="923925" y="3486150"/>
            <a:ext cx="7267575" cy="628650"/>
          </a:xfrm>
        </p:spPr>
        <p:txBody>
          <a:bodyPr/>
          <a:lstStyle>
            <a:lvl1pPr algn="ctr">
              <a:lnSpc>
                <a:spcPct val="100000"/>
              </a:lnSpc>
              <a:spcBef>
                <a:spcPts val="0"/>
              </a:spcBef>
              <a:defRPr b="0"/>
            </a:lvl1pPr>
          </a:lstStyle>
          <a:p>
            <a:pPr lvl="0"/>
            <a:r>
              <a:rPr lang="en-US" dirty="0" smtClean="0"/>
              <a:t>Click to edit Master text style</a:t>
            </a:r>
          </a:p>
        </p:txBody>
      </p:sp>
      <p:sp>
        <p:nvSpPr>
          <p:cNvPr id="9" name="Date Placeholder 8"/>
          <p:cNvSpPr>
            <a:spLocks noGrp="1"/>
          </p:cNvSpPr>
          <p:nvPr>
            <p:ph type="dt" sz="half" idx="2"/>
          </p:nvPr>
        </p:nvSpPr>
        <p:spPr>
          <a:xfrm>
            <a:off x="2971800" y="6337300"/>
            <a:ext cx="3200400" cy="365125"/>
          </a:xfrm>
          <a:prstGeom prst="rect">
            <a:avLst/>
          </a:prstGeom>
        </p:spPr>
        <p:txBody>
          <a:bodyPr vert="horz" lIns="91440" tIns="45720" rIns="91440" bIns="45720" rtlCol="0" anchor="ctr"/>
          <a:lstStyle>
            <a:lvl1pPr marL="0" marR="0" indent="0" algn="ctr" defTabSz="914400" rtl="0" eaLnBrk="1" fontAlgn="base" latinLnBrk="0" hangingPunct="1">
              <a:lnSpc>
                <a:spcPct val="100000"/>
              </a:lnSpc>
              <a:spcBef>
                <a:spcPct val="0"/>
              </a:spcBef>
              <a:spcAft>
                <a:spcPct val="0"/>
              </a:spcAft>
              <a:buClrTx/>
              <a:buSzTx/>
              <a:buFontTx/>
              <a:buNone/>
              <a:tabLst/>
              <a:defRPr lang="en-US" sz="1000" kern="1200" smtClean="0">
                <a:solidFill>
                  <a:srgbClr val="FFFFFF"/>
                </a:solidFill>
                <a:latin typeface="+mn-lt"/>
                <a:ea typeface="+mn-ea"/>
                <a:cs typeface="+mn-cs"/>
              </a:defRPr>
            </a:lvl1pPr>
          </a:lstStyle>
          <a:p>
            <a:pPr>
              <a:defRPr/>
            </a:pPr>
            <a:r>
              <a:t>Confidential</a:t>
            </a:r>
            <a:endParaRPr dirty="0"/>
          </a:p>
        </p:txBody>
      </p:sp>
    </p:spTree>
    <p:extLst>
      <p:ext uri="{BB962C8B-B14F-4D97-AF65-F5344CB8AC3E}">
        <p14:creationId xmlns:p14="http://schemas.microsoft.com/office/powerpoint/2010/main" val="714026955"/>
      </p:ext>
    </p:extLst>
  </p:cSld>
  <p:clrMapOvr>
    <a:masterClrMapping/>
  </p:clrMapOvr>
  <p:transition xmlns:p14="http://schemas.microsoft.com/office/powerpoint/2010/main">
    <p:fade/>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61950" y="784225"/>
            <a:ext cx="4038600" cy="5006975"/>
          </a:xfrm>
        </p:spPr>
        <p:txBody>
          <a:bodyPr/>
          <a:lstStyle>
            <a:lvl1pPr marL="114300" indent="-114300">
              <a:buFont typeface="Arial" pitchFamily="34" charset="0"/>
              <a:buChar char=" "/>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784225"/>
            <a:ext cx="4038600" cy="5006975"/>
          </a:xfrm>
        </p:spPr>
        <p:txBody>
          <a:bodyPr/>
          <a:lstStyle>
            <a:lvl1pPr marL="114300" indent="-114300">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sldNum" sz="quarter" idx="10"/>
          </p:nvPr>
        </p:nvSpPr>
        <p:spPr>
          <a:ln/>
        </p:spPr>
        <p:txBody>
          <a:bodyPr/>
          <a:lstStyle>
            <a:lvl1pPr>
              <a:defRPr/>
            </a:lvl1pPr>
          </a:lstStyle>
          <a:p>
            <a:pPr>
              <a:defRPr/>
            </a:pPr>
            <a:fld id="{FA32BE1A-557D-49D8-B03D-A3D9D357301E}" type="slidenum">
              <a:rPr lang="en-US"/>
              <a:pPr>
                <a:defRPr/>
              </a:pPr>
              <a:t>‹#›</a:t>
            </a:fld>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333333"/>
              </a:solidFill>
            </a:endParaRPr>
          </a:p>
        </p:txBody>
      </p:sp>
      <p:sp>
        <p:nvSpPr>
          <p:cNvPr id="7" name="Date Placeholder 8"/>
          <p:cNvSpPr>
            <a:spLocks noGrp="1"/>
          </p:cNvSpPr>
          <p:nvPr>
            <p:ph type="dt" sz="half" idx="12"/>
          </p:nvPr>
        </p:nvSpPr>
        <p:spPr>
          <a:xfrm>
            <a:off x="2971800" y="6337300"/>
            <a:ext cx="3200400" cy="365125"/>
          </a:xfrm>
          <a:prstGeom prst="rect">
            <a:avLst/>
          </a:prstGeom>
        </p:spPr>
        <p:txBody>
          <a:bodyPr vert="horz" lIns="91440" tIns="45720" rIns="91440" bIns="45720" rtlCol="0" anchor="ctr"/>
          <a:lstStyle>
            <a:lvl1pPr marL="0" marR="0" indent="0" algn="ctr" defTabSz="914400" rtl="0" eaLnBrk="1" fontAlgn="base" latinLnBrk="0" hangingPunct="1">
              <a:lnSpc>
                <a:spcPct val="100000"/>
              </a:lnSpc>
              <a:spcBef>
                <a:spcPct val="0"/>
              </a:spcBef>
              <a:spcAft>
                <a:spcPct val="0"/>
              </a:spcAft>
              <a:buClrTx/>
              <a:buSzTx/>
              <a:buFontTx/>
              <a:buNone/>
              <a:tabLst/>
              <a:defRPr lang="en-US" sz="1000" kern="1200" smtClean="0">
                <a:solidFill>
                  <a:srgbClr val="FFFFFF"/>
                </a:solidFill>
                <a:latin typeface="+mn-lt"/>
                <a:ea typeface="+mn-ea"/>
                <a:cs typeface="+mn-cs"/>
              </a:defRPr>
            </a:lvl1pPr>
          </a:lstStyle>
          <a:p>
            <a:pPr>
              <a:defRPr/>
            </a:pPr>
            <a:r>
              <a:t>Confidential</a:t>
            </a:r>
            <a:endParaRPr dirty="0"/>
          </a:p>
        </p:txBody>
      </p:sp>
    </p:spTree>
    <p:extLst>
      <p:ext uri="{BB962C8B-B14F-4D97-AF65-F5344CB8AC3E}">
        <p14:creationId xmlns:p14="http://schemas.microsoft.com/office/powerpoint/2010/main" val="3037438946"/>
      </p:ext>
    </p:extLst>
  </p:cSld>
  <p:clrMapOvr>
    <a:masterClrMapping/>
  </p:clrMapOvr>
  <p:transition xmlns:p14="http://schemas.microsoft.com/office/powerpoint/2010/main">
    <p:fade/>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3718364"/>
      </p:ext>
    </p:extLst>
  </p:cSld>
  <p:clrMapOvr>
    <a:masterClrMapping/>
  </p:clrMapOvr>
  <p:transition xmlns:p14="http://schemas.microsoft.com/office/powerpoint/2010/main">
    <p:strips dir="rd"/>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ctrTitle"/>
          </p:nvPr>
        </p:nvSpPr>
        <p:spPr>
          <a:xfrm>
            <a:off x="457200" y="330200"/>
            <a:ext cx="8382000" cy="533400"/>
          </a:xfrm>
        </p:spPr>
        <p:txBody>
          <a:bodyPr anchor="t"/>
          <a:lstStyle>
            <a:lvl1pPr>
              <a:defRPr sz="3000">
                <a:solidFill>
                  <a:srgbClr val="003D79"/>
                </a:solidFill>
              </a:defRPr>
            </a:lvl1pPr>
          </a:lstStyle>
          <a:p>
            <a:r>
              <a:rPr lang="en-US" dirty="0"/>
              <a:t>Click to edit Master title style</a:t>
            </a:r>
          </a:p>
        </p:txBody>
      </p:sp>
      <p:sp>
        <p:nvSpPr>
          <p:cNvPr id="71683" name="Rectangle 3"/>
          <p:cNvSpPr>
            <a:spLocks noGrp="1" noChangeArrowheads="1"/>
          </p:cNvSpPr>
          <p:nvPr>
            <p:ph type="subTitle" idx="1"/>
          </p:nvPr>
        </p:nvSpPr>
        <p:spPr>
          <a:xfrm>
            <a:off x="400050" y="1095375"/>
            <a:ext cx="8382000" cy="1295400"/>
          </a:xfrm>
        </p:spPr>
        <p:txBody>
          <a:bodyPr/>
          <a:lstStyle>
            <a:lvl1pPr>
              <a:defRPr sz="1800" b="0" i="1"/>
            </a:lvl1pPr>
          </a:lstStyle>
          <a:p>
            <a:r>
              <a:rPr lang="en-US" dirty="0"/>
              <a:t>Click to edit Master subtitle style</a:t>
            </a:r>
          </a:p>
        </p:txBody>
      </p:sp>
      <p:sp>
        <p:nvSpPr>
          <p:cNvPr id="4" name="Rectangle 4"/>
          <p:cNvSpPr>
            <a:spLocks noGrp="1" noChangeArrowheads="1"/>
          </p:cNvSpPr>
          <p:nvPr>
            <p:ph type="dt" sz="quarter" idx="10"/>
          </p:nvPr>
        </p:nvSpPr>
        <p:spPr bwMode="white">
          <a:xfrm>
            <a:off x="381000" y="6381750"/>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eaLnBrk="0" hangingPunct="0">
              <a:spcAft>
                <a:spcPct val="0"/>
              </a:spcAft>
              <a:defRPr sz="1200" b="1">
                <a:solidFill>
                  <a:srgbClr val="FFFFFF"/>
                </a:solidFill>
              </a:defRPr>
            </a:lvl1pPr>
          </a:lstStyle>
          <a:p>
            <a:pPr>
              <a:defRPr/>
            </a:pPr>
            <a:r>
              <a:rPr dirty="0" smtClean="0"/>
              <a:t>Confidential</a:t>
            </a:r>
            <a:endParaRPr dirty="0"/>
          </a:p>
        </p:txBody>
      </p:sp>
      <p:sp>
        <p:nvSpPr>
          <p:cNvPr id="5" name="TextBox 4"/>
          <p:cNvSpPr txBox="1"/>
          <p:nvPr userDrawn="1"/>
        </p:nvSpPr>
        <p:spPr bwMode="gray">
          <a:xfrm>
            <a:off x="6524625" y="6696045"/>
            <a:ext cx="2343150" cy="184666"/>
          </a:xfrm>
          <a:prstGeom prst="rect">
            <a:avLst/>
          </a:prstGeom>
          <a:noFill/>
        </p:spPr>
        <p:txBody>
          <a:bodyPr wrap="square" rtlCol="0">
            <a:spAutoFit/>
          </a:bodyPr>
          <a:lstStyle/>
          <a:p>
            <a:pPr algn="r"/>
            <a:r>
              <a:rPr lang="en-US" sz="600" dirty="0" smtClean="0">
                <a:solidFill>
                  <a:srgbClr val="C0C0C0">
                    <a:lumMod val="75000"/>
                  </a:srgbClr>
                </a:solidFill>
              </a:rPr>
              <a:t>© 2009 VMware Inc. All rights reserved</a:t>
            </a:r>
          </a:p>
        </p:txBody>
      </p:sp>
    </p:spTree>
    <p:extLst>
      <p:ext uri="{BB962C8B-B14F-4D97-AF65-F5344CB8AC3E}">
        <p14:creationId xmlns:p14="http://schemas.microsoft.com/office/powerpoint/2010/main" val="3623588312"/>
      </p:ext>
    </p:extLst>
  </p:cSld>
  <p:clrMapOvr>
    <a:overrideClrMapping bg1="lt1" tx1="dk1" bg2="lt2" tx2="dk2" accent1="accent1" accent2="accent2" accent3="accent3" accent4="accent4" accent5="accent5" accent6="accent6" hlink="hlink" folHlink="folHlink"/>
  </p:clrMapOvr>
  <p:transition xmlns:p14="http://schemas.microsoft.com/office/powerpoint/2010/main">
    <p:fade/>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defRPr/>
            </a:pPr>
            <a:fld id="{A0A03F51-2955-4EA9-BE4E-42B6F90C747F}" type="slidenum">
              <a:rPr lang="en-US" smtClean="0"/>
              <a:pPr>
                <a:defRPr/>
              </a:pPr>
              <a:t>‹#›</a:t>
            </a:fld>
            <a:endParaRPr lang="en-US"/>
          </a:p>
        </p:txBody>
      </p:sp>
      <p:sp>
        <p:nvSpPr>
          <p:cNvPr id="4" name="Footer Placeholder 3"/>
          <p:cNvSpPr>
            <a:spLocks noGrp="1"/>
          </p:cNvSpPr>
          <p:nvPr>
            <p:ph type="ftr" sz="quarter" idx="11"/>
          </p:nvPr>
        </p:nvSpPr>
        <p:spPr/>
        <p:txBody>
          <a:bodyPr/>
          <a:lstStyle/>
          <a:p>
            <a:pPr>
              <a:defRPr/>
            </a:pPr>
            <a:endParaRPr lang="en-US">
              <a:solidFill>
                <a:srgbClr val="333333"/>
              </a:solidFill>
            </a:endParaRPr>
          </a:p>
        </p:txBody>
      </p:sp>
      <p:sp>
        <p:nvSpPr>
          <p:cNvPr id="5" name="Date Placeholder 4"/>
          <p:cNvSpPr>
            <a:spLocks noGrp="1"/>
          </p:cNvSpPr>
          <p:nvPr>
            <p:ph type="dt" sz="half" idx="12"/>
          </p:nvPr>
        </p:nvSpPr>
        <p:spPr/>
        <p:txBody>
          <a:bodyPr/>
          <a:lstStyle/>
          <a:p>
            <a:pPr>
              <a:defRPr/>
            </a:pPr>
            <a:r>
              <a:t>Confidential</a:t>
            </a:r>
            <a:endParaRPr dirty="0"/>
          </a:p>
        </p:txBody>
      </p:sp>
      <p:sp>
        <p:nvSpPr>
          <p:cNvPr id="7" name="Text Placeholder 6"/>
          <p:cNvSpPr>
            <a:spLocks noGrp="1"/>
          </p:cNvSpPr>
          <p:nvPr>
            <p:ph type="body" sz="quarter" idx="13"/>
          </p:nvPr>
        </p:nvSpPr>
        <p:spPr>
          <a:xfrm>
            <a:off x="352425" y="786384"/>
            <a:ext cx="8385048" cy="5010912"/>
          </a:xfrm>
        </p:spPr>
        <p:txBody>
          <a:bodyPr/>
          <a:lstStyle>
            <a:lvl1pPr marL="114300" indent="-114300">
              <a:buFont typeface="Arial" pitchFamily="34" charset="0"/>
              <a:buChar char=" "/>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92617110"/>
      </p:ext>
    </p:extLst>
  </p:cSld>
  <p:clrMapOvr>
    <a:masterClrMapping/>
  </p:clrMapOvr>
  <p:transition xmlns:p14="http://schemas.microsoft.com/office/powerpoint/2010/main">
    <p:fade/>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4"/>
          <p:cNvSpPr>
            <a:spLocks noGrp="1" noChangeArrowheads="1"/>
          </p:cNvSpPr>
          <p:nvPr>
            <p:ph type="sldNum" sz="quarter" idx="10"/>
          </p:nvPr>
        </p:nvSpPr>
        <p:spPr>
          <a:ln/>
        </p:spPr>
        <p:txBody>
          <a:bodyPr/>
          <a:lstStyle>
            <a:lvl1pPr>
              <a:defRPr/>
            </a:lvl1pPr>
          </a:lstStyle>
          <a:p>
            <a:pPr>
              <a:defRPr/>
            </a:pPr>
            <a:fld id="{931E2332-8FC0-49BF-B121-4F0001B3D065}" type="slidenum">
              <a:rPr lang="en-US"/>
              <a:pPr>
                <a:defRPr/>
              </a:pPr>
              <a:t>‹#›</a:t>
            </a:fld>
            <a:endParaRPr 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a:solidFill>
                <a:srgbClr val="333333"/>
              </a:solidFill>
            </a:endParaRPr>
          </a:p>
        </p:txBody>
      </p:sp>
      <p:sp>
        <p:nvSpPr>
          <p:cNvPr id="5" name="Date Placeholder 8"/>
          <p:cNvSpPr>
            <a:spLocks noGrp="1"/>
          </p:cNvSpPr>
          <p:nvPr>
            <p:ph type="dt" sz="half" idx="2"/>
          </p:nvPr>
        </p:nvSpPr>
        <p:spPr>
          <a:xfrm>
            <a:off x="2971800" y="6337300"/>
            <a:ext cx="3200400" cy="365125"/>
          </a:xfrm>
          <a:prstGeom prst="rect">
            <a:avLst/>
          </a:prstGeom>
        </p:spPr>
        <p:txBody>
          <a:bodyPr vert="horz" lIns="91440" tIns="45720" rIns="91440" bIns="45720" rtlCol="0" anchor="ctr"/>
          <a:lstStyle>
            <a:lvl1pPr marL="0" marR="0" indent="0" algn="ctr" defTabSz="914400" rtl="0" eaLnBrk="1" fontAlgn="base" latinLnBrk="0" hangingPunct="1">
              <a:lnSpc>
                <a:spcPct val="100000"/>
              </a:lnSpc>
              <a:spcBef>
                <a:spcPct val="0"/>
              </a:spcBef>
              <a:spcAft>
                <a:spcPct val="0"/>
              </a:spcAft>
              <a:buClrTx/>
              <a:buSzTx/>
              <a:buFontTx/>
              <a:buNone/>
              <a:tabLst/>
              <a:defRPr lang="en-US" sz="1000" kern="1200" smtClean="0">
                <a:solidFill>
                  <a:srgbClr val="FFFFFF"/>
                </a:solidFill>
                <a:latin typeface="+mn-lt"/>
                <a:ea typeface="+mn-ea"/>
                <a:cs typeface="+mn-cs"/>
              </a:defRPr>
            </a:lvl1pPr>
          </a:lstStyle>
          <a:p>
            <a:pPr>
              <a:defRPr/>
            </a:pPr>
            <a:r>
              <a:t>Confidential</a:t>
            </a:r>
            <a:endParaRPr dirty="0"/>
          </a:p>
        </p:txBody>
      </p:sp>
    </p:spTree>
    <p:extLst>
      <p:ext uri="{BB962C8B-B14F-4D97-AF65-F5344CB8AC3E}">
        <p14:creationId xmlns:p14="http://schemas.microsoft.com/office/powerpoint/2010/main" val="2019211725"/>
      </p:ext>
    </p:extLst>
  </p:cSld>
  <p:clrMapOvr>
    <a:masterClrMapping/>
  </p:clrMapOvr>
  <p:transition xmlns:p14="http://schemas.microsoft.com/office/powerpoint/2010/main">
    <p:fade/>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6250" y="784226"/>
            <a:ext cx="7630668" cy="1079626"/>
          </a:xfrm>
        </p:spPr>
        <p:txBody>
          <a:bodyPr anchor="b"/>
          <a:lstStyle>
            <a:lvl1pPr algn="l">
              <a:defRPr sz="3000">
                <a:solidFill>
                  <a:srgbClr val="003D79"/>
                </a:solidFill>
              </a:defRPr>
            </a:lvl1pPr>
          </a:lstStyle>
          <a:p>
            <a:r>
              <a:rPr lang="en-US" dirty="0" smtClean="0"/>
              <a:t>Agenda</a:t>
            </a:r>
            <a:endParaRPr lang="en-US" dirty="0"/>
          </a:p>
        </p:txBody>
      </p:sp>
      <p:sp>
        <p:nvSpPr>
          <p:cNvPr id="3" name="Rectangle 4"/>
          <p:cNvSpPr>
            <a:spLocks noGrp="1" noChangeArrowheads="1"/>
          </p:cNvSpPr>
          <p:nvPr>
            <p:ph type="sldNum" sz="quarter" idx="10"/>
          </p:nvPr>
        </p:nvSpPr>
        <p:spPr>
          <a:ln/>
        </p:spPr>
        <p:txBody>
          <a:bodyPr/>
          <a:lstStyle>
            <a:lvl1pPr>
              <a:defRPr/>
            </a:lvl1pPr>
          </a:lstStyle>
          <a:p>
            <a:pPr>
              <a:defRPr/>
            </a:pPr>
            <a:fld id="{931E2332-8FC0-49BF-B121-4F0001B3D065}" type="slidenum">
              <a:rPr lang="en-US"/>
              <a:pPr>
                <a:defRPr/>
              </a:pPr>
              <a:t>‹#›</a:t>
            </a:fld>
            <a:endParaRPr 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dirty="0">
              <a:solidFill>
                <a:srgbClr val="333333"/>
              </a:solidFill>
            </a:endParaRPr>
          </a:p>
        </p:txBody>
      </p:sp>
      <p:pic>
        <p:nvPicPr>
          <p:cNvPr id="6" name="Picture 2"/>
          <p:cNvPicPr>
            <a:picLocks noChangeAspect="1" noChangeArrowheads="1"/>
          </p:cNvPicPr>
          <p:nvPr userDrawn="1"/>
        </p:nvPicPr>
        <p:blipFill>
          <a:blip r:embed="rId2" cstate="print"/>
          <a:srcRect/>
          <a:stretch>
            <a:fillRect/>
          </a:stretch>
        </p:blipFill>
        <p:spPr bwMode="auto">
          <a:xfrm>
            <a:off x="139700" y="312279"/>
            <a:ext cx="8858250" cy="419241"/>
          </a:xfrm>
          <a:prstGeom prst="rect">
            <a:avLst/>
          </a:prstGeom>
          <a:noFill/>
          <a:ln w="9525">
            <a:noFill/>
            <a:miter lim="800000"/>
            <a:headEnd/>
            <a:tailEnd/>
          </a:ln>
          <a:effectLst/>
        </p:spPr>
      </p:pic>
      <p:sp>
        <p:nvSpPr>
          <p:cNvPr id="8" name="Text Placeholder 7"/>
          <p:cNvSpPr>
            <a:spLocks noGrp="1"/>
          </p:cNvSpPr>
          <p:nvPr>
            <p:ph type="body" sz="quarter" idx="12"/>
          </p:nvPr>
        </p:nvSpPr>
        <p:spPr>
          <a:xfrm>
            <a:off x="361950" y="2210435"/>
            <a:ext cx="7592568" cy="3748405"/>
          </a:xfrm>
        </p:spPr>
        <p:txBody>
          <a:bodyPr/>
          <a:lstStyle>
            <a:lvl1pPr>
              <a:buFont typeface="Arial" pitchFamily="34" charset="0"/>
              <a:buChar char=" "/>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8"/>
          <p:cNvSpPr>
            <a:spLocks noGrp="1"/>
          </p:cNvSpPr>
          <p:nvPr>
            <p:ph type="dt" sz="half" idx="2"/>
          </p:nvPr>
        </p:nvSpPr>
        <p:spPr>
          <a:xfrm>
            <a:off x="2971800" y="6337300"/>
            <a:ext cx="3200400" cy="365125"/>
          </a:xfrm>
          <a:prstGeom prst="rect">
            <a:avLst/>
          </a:prstGeom>
        </p:spPr>
        <p:txBody>
          <a:bodyPr vert="horz" lIns="91440" tIns="45720" rIns="91440" bIns="45720" rtlCol="0" anchor="ctr"/>
          <a:lstStyle>
            <a:lvl1pPr marL="0" marR="0" indent="0" algn="ctr" defTabSz="914400" rtl="0" eaLnBrk="1" fontAlgn="base" latinLnBrk="0" hangingPunct="1">
              <a:lnSpc>
                <a:spcPct val="100000"/>
              </a:lnSpc>
              <a:spcBef>
                <a:spcPct val="0"/>
              </a:spcBef>
              <a:spcAft>
                <a:spcPct val="0"/>
              </a:spcAft>
              <a:buClrTx/>
              <a:buSzTx/>
              <a:buFontTx/>
              <a:buNone/>
              <a:tabLst/>
              <a:defRPr lang="en-US" sz="1000" kern="1200" smtClean="0">
                <a:solidFill>
                  <a:srgbClr val="FFFFFF"/>
                </a:solidFill>
                <a:latin typeface="+mn-lt"/>
                <a:ea typeface="+mn-ea"/>
                <a:cs typeface="+mn-cs"/>
              </a:defRPr>
            </a:lvl1pPr>
          </a:lstStyle>
          <a:p>
            <a:pPr>
              <a:defRPr/>
            </a:pPr>
            <a:r>
              <a:t>Confidential</a:t>
            </a:r>
            <a:endParaRPr dirty="0"/>
          </a:p>
        </p:txBody>
      </p:sp>
    </p:spTree>
    <p:extLst>
      <p:ext uri="{BB962C8B-B14F-4D97-AF65-F5344CB8AC3E}">
        <p14:creationId xmlns:p14="http://schemas.microsoft.com/office/powerpoint/2010/main" val="1670485448"/>
      </p:ext>
    </p:extLst>
  </p:cSld>
  <p:clrMapOvr>
    <a:masterClrMapping/>
  </p:clrMapOvr>
  <p:transition xmlns:p14="http://schemas.microsoft.com/office/powerpoint/2010/main">
    <p:fade/>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2" name="Title 1"/>
          <p:cNvSpPr>
            <a:spLocks noGrp="1"/>
          </p:cNvSpPr>
          <p:nvPr>
            <p:ph type="title"/>
          </p:nvPr>
        </p:nvSpPr>
        <p:spPr>
          <a:xfrm>
            <a:off x="937260" y="2162174"/>
            <a:ext cx="7254240" cy="1241425"/>
          </a:xfrm>
        </p:spPr>
        <p:txBody>
          <a:bodyPr anchor="b"/>
          <a:lstStyle>
            <a:lvl1pPr algn="ctr">
              <a:defRPr sz="3000">
                <a:solidFill>
                  <a:srgbClr val="003D79"/>
                </a:solidFill>
              </a:defRPr>
            </a:lvl1pPr>
          </a:lstStyle>
          <a:p>
            <a:r>
              <a:rPr lang="en-US" dirty="0" smtClean="0"/>
              <a:t>Click to edit Master title style</a:t>
            </a:r>
            <a:endParaRPr lang="en-US" dirty="0"/>
          </a:p>
        </p:txBody>
      </p:sp>
      <p:sp>
        <p:nvSpPr>
          <p:cNvPr id="3" name="Rectangle 4"/>
          <p:cNvSpPr>
            <a:spLocks noGrp="1" noChangeArrowheads="1"/>
          </p:cNvSpPr>
          <p:nvPr>
            <p:ph type="sldNum" sz="quarter" idx="10"/>
          </p:nvPr>
        </p:nvSpPr>
        <p:spPr>
          <a:ln/>
        </p:spPr>
        <p:txBody>
          <a:bodyPr/>
          <a:lstStyle>
            <a:lvl1pPr>
              <a:defRPr/>
            </a:lvl1pPr>
          </a:lstStyle>
          <a:p>
            <a:pPr>
              <a:defRPr/>
            </a:pPr>
            <a:fld id="{931E2332-8FC0-49BF-B121-4F0001B3D065}" type="slidenum">
              <a:rPr lang="en-US"/>
              <a:pPr>
                <a:defRPr/>
              </a:pPr>
              <a:t>‹#›</a:t>
            </a:fld>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dirty="0">
              <a:solidFill>
                <a:srgbClr val="333333"/>
              </a:solidFill>
            </a:endParaRPr>
          </a:p>
        </p:txBody>
      </p:sp>
      <p:pic>
        <p:nvPicPr>
          <p:cNvPr id="6" name="Picture 2"/>
          <p:cNvPicPr>
            <a:picLocks noChangeAspect="1" noChangeArrowheads="1"/>
          </p:cNvPicPr>
          <p:nvPr userDrawn="1"/>
        </p:nvPicPr>
        <p:blipFill>
          <a:blip r:embed="rId2" cstate="print"/>
          <a:srcRect/>
          <a:stretch>
            <a:fillRect/>
          </a:stretch>
        </p:blipFill>
        <p:spPr bwMode="auto">
          <a:xfrm>
            <a:off x="139700" y="312279"/>
            <a:ext cx="8858250" cy="419241"/>
          </a:xfrm>
          <a:prstGeom prst="rect">
            <a:avLst/>
          </a:prstGeom>
          <a:noFill/>
          <a:ln w="9525">
            <a:noFill/>
            <a:miter lim="800000"/>
            <a:headEnd/>
            <a:tailEnd/>
          </a:ln>
          <a:effectLst/>
        </p:spPr>
      </p:pic>
      <p:sp>
        <p:nvSpPr>
          <p:cNvPr id="8" name="Text Placeholder 7"/>
          <p:cNvSpPr>
            <a:spLocks noGrp="1"/>
          </p:cNvSpPr>
          <p:nvPr>
            <p:ph type="body" sz="quarter" idx="12"/>
          </p:nvPr>
        </p:nvSpPr>
        <p:spPr>
          <a:xfrm>
            <a:off x="923925" y="3486150"/>
            <a:ext cx="7267575" cy="628650"/>
          </a:xfrm>
        </p:spPr>
        <p:txBody>
          <a:bodyPr/>
          <a:lstStyle>
            <a:lvl1pPr algn="ctr">
              <a:lnSpc>
                <a:spcPct val="100000"/>
              </a:lnSpc>
              <a:spcBef>
                <a:spcPts val="0"/>
              </a:spcBef>
              <a:defRPr b="0"/>
            </a:lvl1pPr>
          </a:lstStyle>
          <a:p>
            <a:pPr lvl="0"/>
            <a:r>
              <a:rPr lang="en-US" dirty="0" smtClean="0"/>
              <a:t>Click to edit Master text style</a:t>
            </a:r>
          </a:p>
        </p:txBody>
      </p:sp>
      <p:sp>
        <p:nvSpPr>
          <p:cNvPr id="9" name="Date Placeholder 8"/>
          <p:cNvSpPr>
            <a:spLocks noGrp="1"/>
          </p:cNvSpPr>
          <p:nvPr>
            <p:ph type="dt" sz="half" idx="2"/>
          </p:nvPr>
        </p:nvSpPr>
        <p:spPr>
          <a:xfrm>
            <a:off x="2971800" y="6337300"/>
            <a:ext cx="3200400" cy="365125"/>
          </a:xfrm>
          <a:prstGeom prst="rect">
            <a:avLst/>
          </a:prstGeom>
        </p:spPr>
        <p:txBody>
          <a:bodyPr vert="horz" lIns="91440" tIns="45720" rIns="91440" bIns="45720" rtlCol="0" anchor="ctr"/>
          <a:lstStyle>
            <a:lvl1pPr marL="0" marR="0" indent="0" algn="ctr" defTabSz="914400" rtl="0" eaLnBrk="1" fontAlgn="base" latinLnBrk="0" hangingPunct="1">
              <a:lnSpc>
                <a:spcPct val="100000"/>
              </a:lnSpc>
              <a:spcBef>
                <a:spcPct val="0"/>
              </a:spcBef>
              <a:spcAft>
                <a:spcPct val="0"/>
              </a:spcAft>
              <a:buClrTx/>
              <a:buSzTx/>
              <a:buFontTx/>
              <a:buNone/>
              <a:tabLst/>
              <a:defRPr lang="en-US" sz="1000" kern="1200" smtClean="0">
                <a:solidFill>
                  <a:srgbClr val="FFFFFF"/>
                </a:solidFill>
                <a:latin typeface="+mn-lt"/>
                <a:ea typeface="+mn-ea"/>
                <a:cs typeface="+mn-cs"/>
              </a:defRPr>
            </a:lvl1pPr>
          </a:lstStyle>
          <a:p>
            <a:pPr>
              <a:defRPr/>
            </a:pPr>
            <a:r>
              <a:t>Confidential</a:t>
            </a:r>
            <a:endParaRPr dirty="0"/>
          </a:p>
        </p:txBody>
      </p:sp>
    </p:spTree>
    <p:extLst>
      <p:ext uri="{BB962C8B-B14F-4D97-AF65-F5344CB8AC3E}">
        <p14:creationId xmlns:p14="http://schemas.microsoft.com/office/powerpoint/2010/main" val="2256888272"/>
      </p:ext>
    </p:extLst>
  </p:cSld>
  <p:clrMapOvr>
    <a:masterClrMapping/>
  </p:clrMapOvr>
  <p:transition xmlns:p14="http://schemas.microsoft.com/office/powerpoint/2010/main">
    <p:fade/>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61950" y="784225"/>
            <a:ext cx="4038600" cy="5006975"/>
          </a:xfrm>
        </p:spPr>
        <p:txBody>
          <a:bodyPr/>
          <a:lstStyle>
            <a:lvl1pPr marL="114300" indent="-114300">
              <a:buFont typeface="Arial" pitchFamily="34" charset="0"/>
              <a:buChar char=" "/>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784225"/>
            <a:ext cx="4038600" cy="5006975"/>
          </a:xfrm>
        </p:spPr>
        <p:txBody>
          <a:bodyPr/>
          <a:lstStyle>
            <a:lvl1pPr marL="114300" indent="-114300">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sldNum" sz="quarter" idx="10"/>
          </p:nvPr>
        </p:nvSpPr>
        <p:spPr>
          <a:ln/>
        </p:spPr>
        <p:txBody>
          <a:bodyPr/>
          <a:lstStyle>
            <a:lvl1pPr>
              <a:defRPr/>
            </a:lvl1pPr>
          </a:lstStyle>
          <a:p>
            <a:pPr>
              <a:defRPr/>
            </a:pPr>
            <a:fld id="{FA32BE1A-557D-49D8-B03D-A3D9D357301E}" type="slidenum">
              <a:rPr lang="en-US"/>
              <a:pPr>
                <a:defRPr/>
              </a:pPr>
              <a:t>‹#›</a:t>
            </a:fld>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333333"/>
              </a:solidFill>
            </a:endParaRPr>
          </a:p>
        </p:txBody>
      </p:sp>
      <p:sp>
        <p:nvSpPr>
          <p:cNvPr id="7" name="Date Placeholder 8"/>
          <p:cNvSpPr>
            <a:spLocks noGrp="1"/>
          </p:cNvSpPr>
          <p:nvPr>
            <p:ph type="dt" sz="half" idx="12"/>
          </p:nvPr>
        </p:nvSpPr>
        <p:spPr>
          <a:xfrm>
            <a:off x="2971800" y="6337300"/>
            <a:ext cx="3200400" cy="365125"/>
          </a:xfrm>
          <a:prstGeom prst="rect">
            <a:avLst/>
          </a:prstGeom>
        </p:spPr>
        <p:txBody>
          <a:bodyPr vert="horz" lIns="91440" tIns="45720" rIns="91440" bIns="45720" rtlCol="0" anchor="ctr"/>
          <a:lstStyle>
            <a:lvl1pPr marL="0" marR="0" indent="0" algn="ctr" defTabSz="914400" rtl="0" eaLnBrk="1" fontAlgn="base" latinLnBrk="0" hangingPunct="1">
              <a:lnSpc>
                <a:spcPct val="100000"/>
              </a:lnSpc>
              <a:spcBef>
                <a:spcPct val="0"/>
              </a:spcBef>
              <a:spcAft>
                <a:spcPct val="0"/>
              </a:spcAft>
              <a:buClrTx/>
              <a:buSzTx/>
              <a:buFontTx/>
              <a:buNone/>
              <a:tabLst/>
              <a:defRPr lang="en-US" sz="1000" kern="1200" smtClean="0">
                <a:solidFill>
                  <a:srgbClr val="FFFFFF"/>
                </a:solidFill>
                <a:latin typeface="+mn-lt"/>
                <a:ea typeface="+mn-ea"/>
                <a:cs typeface="+mn-cs"/>
              </a:defRPr>
            </a:lvl1pPr>
          </a:lstStyle>
          <a:p>
            <a:pPr>
              <a:defRPr/>
            </a:pPr>
            <a:r>
              <a:t>Confidential</a:t>
            </a:r>
            <a:endParaRPr dirty="0"/>
          </a:p>
        </p:txBody>
      </p:sp>
    </p:spTree>
    <p:extLst>
      <p:ext uri="{BB962C8B-B14F-4D97-AF65-F5344CB8AC3E}">
        <p14:creationId xmlns:p14="http://schemas.microsoft.com/office/powerpoint/2010/main" val="1010575460"/>
      </p:ext>
    </p:extLst>
  </p:cSld>
  <p:clrMapOvr>
    <a:masterClrMapping/>
  </p:clrMapOvr>
  <p:transition xmlns:p14="http://schemas.microsoft.com/office/powerpoint/2010/main">
    <p:fade/>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ctrTitle"/>
          </p:nvPr>
        </p:nvSpPr>
        <p:spPr>
          <a:xfrm>
            <a:off x="457200" y="330200"/>
            <a:ext cx="8382000" cy="533400"/>
          </a:xfrm>
        </p:spPr>
        <p:txBody>
          <a:bodyPr anchor="t"/>
          <a:lstStyle>
            <a:lvl1pPr>
              <a:defRPr sz="3000">
                <a:solidFill>
                  <a:srgbClr val="003D79"/>
                </a:solidFill>
              </a:defRPr>
            </a:lvl1pPr>
          </a:lstStyle>
          <a:p>
            <a:r>
              <a:rPr lang="en-US" dirty="0"/>
              <a:t>Click to edit Master title style</a:t>
            </a:r>
          </a:p>
        </p:txBody>
      </p:sp>
      <p:sp>
        <p:nvSpPr>
          <p:cNvPr id="71683" name="Rectangle 3"/>
          <p:cNvSpPr>
            <a:spLocks noGrp="1" noChangeArrowheads="1"/>
          </p:cNvSpPr>
          <p:nvPr>
            <p:ph type="subTitle" idx="1"/>
          </p:nvPr>
        </p:nvSpPr>
        <p:spPr>
          <a:xfrm>
            <a:off x="400050" y="1095375"/>
            <a:ext cx="8382000" cy="1295400"/>
          </a:xfrm>
        </p:spPr>
        <p:txBody>
          <a:bodyPr/>
          <a:lstStyle>
            <a:lvl1pPr>
              <a:defRPr sz="1800" b="0" i="1"/>
            </a:lvl1pPr>
          </a:lstStyle>
          <a:p>
            <a:r>
              <a:rPr lang="en-US" dirty="0"/>
              <a:t>Click to edit Master subtitle style</a:t>
            </a:r>
          </a:p>
        </p:txBody>
      </p:sp>
      <p:sp>
        <p:nvSpPr>
          <p:cNvPr id="4" name="Rectangle 4"/>
          <p:cNvSpPr>
            <a:spLocks noGrp="1" noChangeArrowheads="1"/>
          </p:cNvSpPr>
          <p:nvPr>
            <p:ph type="dt" sz="quarter" idx="10"/>
          </p:nvPr>
        </p:nvSpPr>
        <p:spPr bwMode="white">
          <a:xfrm>
            <a:off x="381000" y="6381750"/>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eaLnBrk="0" hangingPunct="0">
              <a:spcAft>
                <a:spcPct val="0"/>
              </a:spcAft>
              <a:defRPr sz="1200" b="1">
                <a:solidFill>
                  <a:srgbClr val="FFFFFF"/>
                </a:solidFill>
              </a:defRPr>
            </a:lvl1pPr>
          </a:lstStyle>
          <a:p>
            <a:pPr>
              <a:defRPr/>
            </a:pPr>
            <a:r>
              <a:rPr dirty="0" smtClean="0"/>
              <a:t>Confidential</a:t>
            </a:r>
            <a:endParaRPr dirty="0"/>
          </a:p>
        </p:txBody>
      </p:sp>
      <p:sp>
        <p:nvSpPr>
          <p:cNvPr id="5" name="TextBox 4"/>
          <p:cNvSpPr txBox="1"/>
          <p:nvPr userDrawn="1"/>
        </p:nvSpPr>
        <p:spPr bwMode="gray">
          <a:xfrm>
            <a:off x="6524625" y="6696045"/>
            <a:ext cx="2343150" cy="184666"/>
          </a:xfrm>
          <a:prstGeom prst="rect">
            <a:avLst/>
          </a:prstGeom>
          <a:noFill/>
        </p:spPr>
        <p:txBody>
          <a:bodyPr wrap="square" rtlCol="0">
            <a:spAutoFit/>
          </a:bodyPr>
          <a:lstStyle/>
          <a:p>
            <a:pPr algn="r"/>
            <a:r>
              <a:rPr lang="en-US" sz="600" dirty="0" smtClean="0">
                <a:solidFill>
                  <a:srgbClr val="C0C0C0">
                    <a:lumMod val="75000"/>
                  </a:srgbClr>
                </a:solidFill>
              </a:rPr>
              <a:t>© 2009 VMware Inc. All rights reserved</a:t>
            </a:r>
          </a:p>
        </p:txBody>
      </p:sp>
    </p:spTree>
    <p:extLst>
      <p:ext uri="{BB962C8B-B14F-4D97-AF65-F5344CB8AC3E}">
        <p14:creationId xmlns:p14="http://schemas.microsoft.com/office/powerpoint/2010/main" val="65966717"/>
      </p:ext>
    </p:extLst>
  </p:cSld>
  <p:clrMapOvr>
    <a:overrideClrMapping bg1="lt1" tx1="dk1" bg2="lt2" tx2="dk2" accent1="accent1" accent2="accent2" accent3="accent3" accent4="accent4" accent5="accent5" accent6="accent6" hlink="hlink" folHlink="folHlink"/>
  </p:clrMapOvr>
  <p:transition xmlns:p14="http://schemas.microsoft.com/office/powerpoint/2010/mai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j-lt"/>
                <a:ea typeface="SimHei" pitchFamily="2" charset="-122"/>
              </a:defRPr>
            </a:lvl1pPr>
          </a:lstStyle>
          <a:p>
            <a:r>
              <a:rPr lang="zh-CN" altLang="en-US" smtClean="0"/>
              <a:t>单击编辑母版标题样式</a:t>
            </a:r>
            <a:endParaRPr lang="en-US"/>
          </a:p>
        </p:txBody>
      </p:sp>
      <p:sp>
        <p:nvSpPr>
          <p:cNvPr id="4" name="Footer Placeholder 3"/>
          <p:cNvSpPr>
            <a:spLocks noGrp="1"/>
          </p:cNvSpPr>
          <p:nvPr>
            <p:ph type="ftr" sz="quarter" idx="11"/>
          </p:nvPr>
        </p:nvSpPr>
        <p:spPr/>
        <p:txBody>
          <a:bodyPr/>
          <a:lstStyle/>
          <a:p>
            <a:pPr>
              <a:defRPr/>
            </a:pPr>
            <a:endParaRPr lang="en-US">
              <a:solidFill>
                <a:srgbClr val="333333"/>
              </a:solidFill>
            </a:endParaRPr>
          </a:p>
        </p:txBody>
      </p:sp>
      <p:sp>
        <p:nvSpPr>
          <p:cNvPr id="7" name="Text Placeholder 6"/>
          <p:cNvSpPr>
            <a:spLocks noGrp="1"/>
          </p:cNvSpPr>
          <p:nvPr>
            <p:ph type="body" sz="quarter" idx="13" hasCustomPrompt="1"/>
          </p:nvPr>
        </p:nvSpPr>
        <p:spPr>
          <a:xfrm>
            <a:off x="352425" y="786384"/>
            <a:ext cx="8385048" cy="5010912"/>
          </a:xfrm>
        </p:spPr>
        <p:txBody>
          <a:bodyPr/>
          <a:lstStyle>
            <a:lvl1pPr marL="233363" indent="-233363">
              <a:buClr>
                <a:schemeClr val="accent1">
                  <a:lumMod val="75000"/>
                </a:schemeClr>
              </a:buClr>
              <a:buFont typeface="Wingdings" pitchFamily="2" charset="2"/>
              <a:buChar char="§"/>
              <a:defRPr>
                <a:latin typeface="+mj-lt"/>
                <a:ea typeface="SimHei" pitchFamily="2" charset="-122"/>
              </a:defRPr>
            </a:lvl1pPr>
            <a:lvl2pPr>
              <a:buClr>
                <a:schemeClr val="accent1">
                  <a:lumMod val="75000"/>
                </a:schemeClr>
              </a:buClr>
              <a:defRPr>
                <a:latin typeface="+mj-lt"/>
                <a:ea typeface="SimHei" pitchFamily="2" charset="-122"/>
              </a:defRPr>
            </a:lvl2pPr>
            <a:lvl3pPr>
              <a:buClr>
                <a:schemeClr val="accent1">
                  <a:lumMod val="75000"/>
                </a:schemeClr>
              </a:buClr>
              <a:defRPr>
                <a:latin typeface="+mj-lt"/>
                <a:ea typeface="SimHei" pitchFamily="2" charset="-122"/>
              </a:defRPr>
            </a:lvl3pPr>
            <a:lvl4pPr>
              <a:buClr>
                <a:schemeClr val="accent1">
                  <a:lumMod val="75000"/>
                </a:schemeClr>
              </a:buClr>
              <a:defRPr>
                <a:latin typeface="+mj-lt"/>
                <a:ea typeface="SimHei" pitchFamily="2" charset="-122"/>
              </a:defRPr>
            </a:lvl4pPr>
            <a:lvl5pPr>
              <a:buClr>
                <a:schemeClr val="accent1">
                  <a:lumMod val="75000"/>
                </a:schemeClr>
              </a:buClr>
              <a:defRPr>
                <a:latin typeface="+mj-lt"/>
                <a:ea typeface="SimHei" pitchFamily="2" charset="-122"/>
              </a:defRPr>
            </a:lvl5pPr>
          </a:lstStyle>
          <a:p>
            <a:pPr lvl="0"/>
            <a:r>
              <a:rPr lang="zh-CN" altLang="en-US" smtClean="0"/>
              <a:t>单击编辑母版文本样式</a:t>
            </a:r>
            <a:endParaRPr lang="en-US" dirty="0" smtClean="0"/>
          </a:p>
          <a:p>
            <a:pPr lvl="1"/>
            <a:r>
              <a:rPr lang="zh-CN" altLang="en-US" smtClean="0"/>
              <a:t>第二级</a:t>
            </a:r>
            <a:endParaRPr lang="en-US" dirty="0" smtClean="0"/>
          </a:p>
          <a:p>
            <a:pPr lvl="2"/>
            <a:r>
              <a:rPr lang="zh-CN" altLang="en-US" smtClean="0"/>
              <a:t>第三级</a:t>
            </a:r>
            <a:endParaRPr lang="en-US" dirty="0" smtClean="0"/>
          </a:p>
          <a:p>
            <a:pPr lvl="3"/>
            <a:r>
              <a:rPr lang="zh-CN" altLang="en-US" smtClean="0"/>
              <a:t>第四级</a:t>
            </a:r>
            <a:endParaRPr lang="en-US" dirty="0" smtClean="0"/>
          </a:p>
          <a:p>
            <a:pPr lvl="4"/>
            <a:r>
              <a:rPr lang="zh-CN" altLang="en-US" smtClean="0"/>
              <a:t>第五级</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defRPr/>
            </a:pPr>
            <a:fld id="{A0A03F51-2955-4EA9-BE4E-42B6F90C747F}" type="slidenum">
              <a:rPr lang="en-US" smtClean="0"/>
              <a:pPr>
                <a:defRPr/>
              </a:pPr>
              <a:t>‹#›</a:t>
            </a:fld>
            <a:endParaRPr lang="en-US"/>
          </a:p>
        </p:txBody>
      </p:sp>
      <p:sp>
        <p:nvSpPr>
          <p:cNvPr id="4" name="Footer Placeholder 3"/>
          <p:cNvSpPr>
            <a:spLocks noGrp="1"/>
          </p:cNvSpPr>
          <p:nvPr>
            <p:ph type="ftr" sz="quarter" idx="11"/>
          </p:nvPr>
        </p:nvSpPr>
        <p:spPr/>
        <p:txBody>
          <a:bodyPr/>
          <a:lstStyle/>
          <a:p>
            <a:pPr>
              <a:defRPr/>
            </a:pPr>
            <a:endParaRPr lang="en-US">
              <a:solidFill>
                <a:srgbClr val="333333"/>
              </a:solidFill>
            </a:endParaRPr>
          </a:p>
        </p:txBody>
      </p:sp>
      <p:sp>
        <p:nvSpPr>
          <p:cNvPr id="5" name="Date Placeholder 4"/>
          <p:cNvSpPr>
            <a:spLocks noGrp="1"/>
          </p:cNvSpPr>
          <p:nvPr>
            <p:ph type="dt" sz="half" idx="12"/>
          </p:nvPr>
        </p:nvSpPr>
        <p:spPr/>
        <p:txBody>
          <a:bodyPr/>
          <a:lstStyle/>
          <a:p>
            <a:pPr>
              <a:defRPr/>
            </a:pPr>
            <a:r>
              <a:t>Confidential</a:t>
            </a:r>
            <a:endParaRPr dirty="0"/>
          </a:p>
        </p:txBody>
      </p:sp>
      <p:sp>
        <p:nvSpPr>
          <p:cNvPr id="7" name="Text Placeholder 6"/>
          <p:cNvSpPr>
            <a:spLocks noGrp="1"/>
          </p:cNvSpPr>
          <p:nvPr>
            <p:ph type="body" sz="quarter" idx="13"/>
          </p:nvPr>
        </p:nvSpPr>
        <p:spPr>
          <a:xfrm>
            <a:off x="352425" y="786384"/>
            <a:ext cx="8385048" cy="5010912"/>
          </a:xfrm>
        </p:spPr>
        <p:txBody>
          <a:bodyPr/>
          <a:lstStyle>
            <a:lvl1pPr marL="114300" indent="-114300">
              <a:buFont typeface="Arial" pitchFamily="34" charset="0"/>
              <a:buChar char=" "/>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0049792"/>
      </p:ext>
    </p:extLst>
  </p:cSld>
  <p:clrMapOvr>
    <a:masterClrMapping/>
  </p:clrMapOvr>
  <p:transition xmlns:p14="http://schemas.microsoft.com/office/powerpoint/2010/main">
    <p:fade/>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4"/>
          <p:cNvSpPr>
            <a:spLocks noGrp="1" noChangeArrowheads="1"/>
          </p:cNvSpPr>
          <p:nvPr>
            <p:ph type="sldNum" sz="quarter" idx="10"/>
          </p:nvPr>
        </p:nvSpPr>
        <p:spPr>
          <a:ln/>
        </p:spPr>
        <p:txBody>
          <a:bodyPr/>
          <a:lstStyle>
            <a:lvl1pPr>
              <a:defRPr/>
            </a:lvl1pPr>
          </a:lstStyle>
          <a:p>
            <a:pPr>
              <a:defRPr/>
            </a:pPr>
            <a:fld id="{931E2332-8FC0-49BF-B121-4F0001B3D065}" type="slidenum">
              <a:rPr lang="en-US"/>
              <a:pPr>
                <a:defRPr/>
              </a:pPr>
              <a:t>‹#›</a:t>
            </a:fld>
            <a:endParaRPr 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a:solidFill>
                <a:srgbClr val="333333"/>
              </a:solidFill>
            </a:endParaRPr>
          </a:p>
        </p:txBody>
      </p:sp>
      <p:sp>
        <p:nvSpPr>
          <p:cNvPr id="5" name="Date Placeholder 8"/>
          <p:cNvSpPr>
            <a:spLocks noGrp="1"/>
          </p:cNvSpPr>
          <p:nvPr>
            <p:ph type="dt" sz="half" idx="2"/>
          </p:nvPr>
        </p:nvSpPr>
        <p:spPr>
          <a:xfrm>
            <a:off x="2971800" y="6337300"/>
            <a:ext cx="3200400" cy="365125"/>
          </a:xfrm>
          <a:prstGeom prst="rect">
            <a:avLst/>
          </a:prstGeom>
        </p:spPr>
        <p:txBody>
          <a:bodyPr vert="horz" lIns="91440" tIns="45720" rIns="91440" bIns="45720" rtlCol="0" anchor="ctr"/>
          <a:lstStyle>
            <a:lvl1pPr marL="0" marR="0" indent="0" algn="ctr" defTabSz="914400" rtl="0" eaLnBrk="1" fontAlgn="base" latinLnBrk="0" hangingPunct="1">
              <a:lnSpc>
                <a:spcPct val="100000"/>
              </a:lnSpc>
              <a:spcBef>
                <a:spcPct val="0"/>
              </a:spcBef>
              <a:spcAft>
                <a:spcPct val="0"/>
              </a:spcAft>
              <a:buClrTx/>
              <a:buSzTx/>
              <a:buFontTx/>
              <a:buNone/>
              <a:tabLst/>
              <a:defRPr lang="en-US" sz="1000" kern="1200" smtClean="0">
                <a:solidFill>
                  <a:srgbClr val="FFFFFF"/>
                </a:solidFill>
                <a:latin typeface="+mn-lt"/>
                <a:ea typeface="+mn-ea"/>
                <a:cs typeface="+mn-cs"/>
              </a:defRPr>
            </a:lvl1pPr>
          </a:lstStyle>
          <a:p>
            <a:pPr>
              <a:defRPr/>
            </a:pPr>
            <a:r>
              <a:t>Confidential</a:t>
            </a:r>
            <a:endParaRPr dirty="0"/>
          </a:p>
        </p:txBody>
      </p:sp>
    </p:spTree>
    <p:extLst>
      <p:ext uri="{BB962C8B-B14F-4D97-AF65-F5344CB8AC3E}">
        <p14:creationId xmlns:p14="http://schemas.microsoft.com/office/powerpoint/2010/main" val="1345489403"/>
      </p:ext>
    </p:extLst>
  </p:cSld>
  <p:clrMapOvr>
    <a:masterClrMapping/>
  </p:clrMapOvr>
  <p:transition xmlns:p14="http://schemas.microsoft.com/office/powerpoint/2010/main">
    <p:fade/>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6250" y="784226"/>
            <a:ext cx="7630668" cy="1079626"/>
          </a:xfrm>
        </p:spPr>
        <p:txBody>
          <a:bodyPr anchor="b"/>
          <a:lstStyle>
            <a:lvl1pPr algn="l">
              <a:defRPr sz="3000">
                <a:solidFill>
                  <a:srgbClr val="003D79"/>
                </a:solidFill>
              </a:defRPr>
            </a:lvl1pPr>
          </a:lstStyle>
          <a:p>
            <a:r>
              <a:rPr lang="en-US" dirty="0" smtClean="0"/>
              <a:t>Agenda</a:t>
            </a:r>
            <a:endParaRPr lang="en-US" dirty="0"/>
          </a:p>
        </p:txBody>
      </p:sp>
      <p:sp>
        <p:nvSpPr>
          <p:cNvPr id="3" name="Rectangle 4"/>
          <p:cNvSpPr>
            <a:spLocks noGrp="1" noChangeArrowheads="1"/>
          </p:cNvSpPr>
          <p:nvPr>
            <p:ph type="sldNum" sz="quarter" idx="10"/>
          </p:nvPr>
        </p:nvSpPr>
        <p:spPr>
          <a:ln/>
        </p:spPr>
        <p:txBody>
          <a:bodyPr/>
          <a:lstStyle>
            <a:lvl1pPr>
              <a:defRPr/>
            </a:lvl1pPr>
          </a:lstStyle>
          <a:p>
            <a:pPr>
              <a:defRPr/>
            </a:pPr>
            <a:fld id="{931E2332-8FC0-49BF-B121-4F0001B3D065}" type="slidenum">
              <a:rPr lang="en-US"/>
              <a:pPr>
                <a:defRPr/>
              </a:pPr>
              <a:t>‹#›</a:t>
            </a:fld>
            <a:endParaRPr 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dirty="0">
              <a:solidFill>
                <a:srgbClr val="333333"/>
              </a:solidFill>
            </a:endParaRPr>
          </a:p>
        </p:txBody>
      </p:sp>
      <p:pic>
        <p:nvPicPr>
          <p:cNvPr id="6" name="Picture 2"/>
          <p:cNvPicPr>
            <a:picLocks noChangeAspect="1" noChangeArrowheads="1"/>
          </p:cNvPicPr>
          <p:nvPr userDrawn="1"/>
        </p:nvPicPr>
        <p:blipFill>
          <a:blip r:embed="rId2" cstate="print"/>
          <a:srcRect/>
          <a:stretch>
            <a:fillRect/>
          </a:stretch>
        </p:blipFill>
        <p:spPr bwMode="auto">
          <a:xfrm>
            <a:off x="139700" y="312279"/>
            <a:ext cx="8858250" cy="419241"/>
          </a:xfrm>
          <a:prstGeom prst="rect">
            <a:avLst/>
          </a:prstGeom>
          <a:noFill/>
          <a:ln w="9525">
            <a:noFill/>
            <a:miter lim="800000"/>
            <a:headEnd/>
            <a:tailEnd/>
          </a:ln>
          <a:effectLst/>
        </p:spPr>
      </p:pic>
      <p:sp>
        <p:nvSpPr>
          <p:cNvPr id="8" name="Text Placeholder 7"/>
          <p:cNvSpPr>
            <a:spLocks noGrp="1"/>
          </p:cNvSpPr>
          <p:nvPr>
            <p:ph type="body" sz="quarter" idx="12"/>
          </p:nvPr>
        </p:nvSpPr>
        <p:spPr>
          <a:xfrm>
            <a:off x="361950" y="2210435"/>
            <a:ext cx="7592568" cy="3748405"/>
          </a:xfrm>
        </p:spPr>
        <p:txBody>
          <a:bodyPr/>
          <a:lstStyle>
            <a:lvl1pPr>
              <a:buFont typeface="Arial" pitchFamily="34" charset="0"/>
              <a:buChar char=" "/>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8"/>
          <p:cNvSpPr>
            <a:spLocks noGrp="1"/>
          </p:cNvSpPr>
          <p:nvPr>
            <p:ph type="dt" sz="half" idx="2"/>
          </p:nvPr>
        </p:nvSpPr>
        <p:spPr>
          <a:xfrm>
            <a:off x="2971800" y="6337300"/>
            <a:ext cx="3200400" cy="365125"/>
          </a:xfrm>
          <a:prstGeom prst="rect">
            <a:avLst/>
          </a:prstGeom>
        </p:spPr>
        <p:txBody>
          <a:bodyPr vert="horz" lIns="91440" tIns="45720" rIns="91440" bIns="45720" rtlCol="0" anchor="ctr"/>
          <a:lstStyle>
            <a:lvl1pPr marL="0" marR="0" indent="0" algn="ctr" defTabSz="914400" rtl="0" eaLnBrk="1" fontAlgn="base" latinLnBrk="0" hangingPunct="1">
              <a:lnSpc>
                <a:spcPct val="100000"/>
              </a:lnSpc>
              <a:spcBef>
                <a:spcPct val="0"/>
              </a:spcBef>
              <a:spcAft>
                <a:spcPct val="0"/>
              </a:spcAft>
              <a:buClrTx/>
              <a:buSzTx/>
              <a:buFontTx/>
              <a:buNone/>
              <a:tabLst/>
              <a:defRPr lang="en-US" sz="1000" kern="1200" smtClean="0">
                <a:solidFill>
                  <a:srgbClr val="FFFFFF"/>
                </a:solidFill>
                <a:latin typeface="+mn-lt"/>
                <a:ea typeface="+mn-ea"/>
                <a:cs typeface="+mn-cs"/>
              </a:defRPr>
            </a:lvl1pPr>
          </a:lstStyle>
          <a:p>
            <a:pPr>
              <a:defRPr/>
            </a:pPr>
            <a:r>
              <a:t>Confidential</a:t>
            </a:r>
            <a:endParaRPr dirty="0"/>
          </a:p>
        </p:txBody>
      </p:sp>
    </p:spTree>
    <p:extLst>
      <p:ext uri="{BB962C8B-B14F-4D97-AF65-F5344CB8AC3E}">
        <p14:creationId xmlns:p14="http://schemas.microsoft.com/office/powerpoint/2010/main" val="2259998260"/>
      </p:ext>
    </p:extLst>
  </p:cSld>
  <p:clrMapOvr>
    <a:masterClrMapping/>
  </p:clrMapOvr>
  <p:transition xmlns:p14="http://schemas.microsoft.com/office/powerpoint/2010/main">
    <p:fade/>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2" name="Title 1"/>
          <p:cNvSpPr>
            <a:spLocks noGrp="1"/>
          </p:cNvSpPr>
          <p:nvPr>
            <p:ph type="title"/>
          </p:nvPr>
        </p:nvSpPr>
        <p:spPr>
          <a:xfrm>
            <a:off x="937260" y="2162174"/>
            <a:ext cx="7254240" cy="1241425"/>
          </a:xfrm>
        </p:spPr>
        <p:txBody>
          <a:bodyPr anchor="b"/>
          <a:lstStyle>
            <a:lvl1pPr algn="ctr">
              <a:defRPr sz="3000">
                <a:solidFill>
                  <a:srgbClr val="003D79"/>
                </a:solidFill>
              </a:defRPr>
            </a:lvl1pPr>
          </a:lstStyle>
          <a:p>
            <a:r>
              <a:rPr lang="en-US" dirty="0" smtClean="0"/>
              <a:t>Click to edit Master title style</a:t>
            </a:r>
            <a:endParaRPr lang="en-US" dirty="0"/>
          </a:p>
        </p:txBody>
      </p:sp>
      <p:sp>
        <p:nvSpPr>
          <p:cNvPr id="3" name="Rectangle 4"/>
          <p:cNvSpPr>
            <a:spLocks noGrp="1" noChangeArrowheads="1"/>
          </p:cNvSpPr>
          <p:nvPr>
            <p:ph type="sldNum" sz="quarter" idx="10"/>
          </p:nvPr>
        </p:nvSpPr>
        <p:spPr>
          <a:ln/>
        </p:spPr>
        <p:txBody>
          <a:bodyPr/>
          <a:lstStyle>
            <a:lvl1pPr>
              <a:defRPr/>
            </a:lvl1pPr>
          </a:lstStyle>
          <a:p>
            <a:pPr>
              <a:defRPr/>
            </a:pPr>
            <a:fld id="{931E2332-8FC0-49BF-B121-4F0001B3D065}" type="slidenum">
              <a:rPr lang="en-US"/>
              <a:pPr>
                <a:defRPr/>
              </a:pPr>
              <a:t>‹#›</a:t>
            </a:fld>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dirty="0">
              <a:solidFill>
                <a:srgbClr val="333333"/>
              </a:solidFill>
            </a:endParaRPr>
          </a:p>
        </p:txBody>
      </p:sp>
      <p:pic>
        <p:nvPicPr>
          <p:cNvPr id="6" name="Picture 2"/>
          <p:cNvPicPr>
            <a:picLocks noChangeAspect="1" noChangeArrowheads="1"/>
          </p:cNvPicPr>
          <p:nvPr userDrawn="1"/>
        </p:nvPicPr>
        <p:blipFill>
          <a:blip r:embed="rId2" cstate="print"/>
          <a:srcRect/>
          <a:stretch>
            <a:fillRect/>
          </a:stretch>
        </p:blipFill>
        <p:spPr bwMode="auto">
          <a:xfrm>
            <a:off x="139700" y="312279"/>
            <a:ext cx="8858250" cy="419241"/>
          </a:xfrm>
          <a:prstGeom prst="rect">
            <a:avLst/>
          </a:prstGeom>
          <a:noFill/>
          <a:ln w="9525">
            <a:noFill/>
            <a:miter lim="800000"/>
            <a:headEnd/>
            <a:tailEnd/>
          </a:ln>
          <a:effectLst/>
        </p:spPr>
      </p:pic>
      <p:sp>
        <p:nvSpPr>
          <p:cNvPr id="8" name="Text Placeholder 7"/>
          <p:cNvSpPr>
            <a:spLocks noGrp="1"/>
          </p:cNvSpPr>
          <p:nvPr>
            <p:ph type="body" sz="quarter" idx="12"/>
          </p:nvPr>
        </p:nvSpPr>
        <p:spPr>
          <a:xfrm>
            <a:off x="923925" y="3486150"/>
            <a:ext cx="7267575" cy="628650"/>
          </a:xfrm>
        </p:spPr>
        <p:txBody>
          <a:bodyPr/>
          <a:lstStyle>
            <a:lvl1pPr algn="ctr">
              <a:lnSpc>
                <a:spcPct val="100000"/>
              </a:lnSpc>
              <a:spcBef>
                <a:spcPts val="0"/>
              </a:spcBef>
              <a:defRPr b="0"/>
            </a:lvl1pPr>
          </a:lstStyle>
          <a:p>
            <a:pPr lvl="0"/>
            <a:r>
              <a:rPr lang="en-US" dirty="0" smtClean="0"/>
              <a:t>Click to edit Master text style</a:t>
            </a:r>
          </a:p>
        </p:txBody>
      </p:sp>
      <p:sp>
        <p:nvSpPr>
          <p:cNvPr id="9" name="Date Placeholder 8"/>
          <p:cNvSpPr>
            <a:spLocks noGrp="1"/>
          </p:cNvSpPr>
          <p:nvPr>
            <p:ph type="dt" sz="half" idx="2"/>
          </p:nvPr>
        </p:nvSpPr>
        <p:spPr>
          <a:xfrm>
            <a:off x="2971800" y="6337300"/>
            <a:ext cx="3200400" cy="365125"/>
          </a:xfrm>
          <a:prstGeom prst="rect">
            <a:avLst/>
          </a:prstGeom>
        </p:spPr>
        <p:txBody>
          <a:bodyPr vert="horz" lIns="91440" tIns="45720" rIns="91440" bIns="45720" rtlCol="0" anchor="ctr"/>
          <a:lstStyle>
            <a:lvl1pPr marL="0" marR="0" indent="0" algn="ctr" defTabSz="914400" rtl="0" eaLnBrk="1" fontAlgn="base" latinLnBrk="0" hangingPunct="1">
              <a:lnSpc>
                <a:spcPct val="100000"/>
              </a:lnSpc>
              <a:spcBef>
                <a:spcPct val="0"/>
              </a:spcBef>
              <a:spcAft>
                <a:spcPct val="0"/>
              </a:spcAft>
              <a:buClrTx/>
              <a:buSzTx/>
              <a:buFontTx/>
              <a:buNone/>
              <a:tabLst/>
              <a:defRPr lang="en-US" sz="1000" kern="1200" smtClean="0">
                <a:solidFill>
                  <a:srgbClr val="FFFFFF"/>
                </a:solidFill>
                <a:latin typeface="+mn-lt"/>
                <a:ea typeface="+mn-ea"/>
                <a:cs typeface="+mn-cs"/>
              </a:defRPr>
            </a:lvl1pPr>
          </a:lstStyle>
          <a:p>
            <a:pPr>
              <a:defRPr/>
            </a:pPr>
            <a:r>
              <a:t>Confidential</a:t>
            </a:r>
            <a:endParaRPr dirty="0"/>
          </a:p>
        </p:txBody>
      </p:sp>
    </p:spTree>
    <p:extLst>
      <p:ext uri="{BB962C8B-B14F-4D97-AF65-F5344CB8AC3E}">
        <p14:creationId xmlns:p14="http://schemas.microsoft.com/office/powerpoint/2010/main" val="3668597305"/>
      </p:ext>
    </p:extLst>
  </p:cSld>
  <p:clrMapOvr>
    <a:masterClrMapping/>
  </p:clrMapOvr>
  <p:transition xmlns:p14="http://schemas.microsoft.com/office/powerpoint/2010/main">
    <p:fade/>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61950" y="784225"/>
            <a:ext cx="4038600" cy="5006975"/>
          </a:xfrm>
        </p:spPr>
        <p:txBody>
          <a:bodyPr/>
          <a:lstStyle>
            <a:lvl1pPr marL="114300" indent="-114300">
              <a:buFont typeface="Arial" pitchFamily="34" charset="0"/>
              <a:buChar char=" "/>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784225"/>
            <a:ext cx="4038600" cy="5006975"/>
          </a:xfrm>
        </p:spPr>
        <p:txBody>
          <a:bodyPr/>
          <a:lstStyle>
            <a:lvl1pPr marL="114300" indent="-114300">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sldNum" sz="quarter" idx="10"/>
          </p:nvPr>
        </p:nvSpPr>
        <p:spPr>
          <a:ln/>
        </p:spPr>
        <p:txBody>
          <a:bodyPr/>
          <a:lstStyle>
            <a:lvl1pPr>
              <a:defRPr/>
            </a:lvl1pPr>
          </a:lstStyle>
          <a:p>
            <a:pPr>
              <a:defRPr/>
            </a:pPr>
            <a:fld id="{FA32BE1A-557D-49D8-B03D-A3D9D357301E}" type="slidenum">
              <a:rPr lang="en-US"/>
              <a:pPr>
                <a:defRPr/>
              </a:pPr>
              <a:t>‹#›</a:t>
            </a:fld>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333333"/>
              </a:solidFill>
            </a:endParaRPr>
          </a:p>
        </p:txBody>
      </p:sp>
      <p:sp>
        <p:nvSpPr>
          <p:cNvPr id="7" name="Date Placeholder 8"/>
          <p:cNvSpPr>
            <a:spLocks noGrp="1"/>
          </p:cNvSpPr>
          <p:nvPr>
            <p:ph type="dt" sz="half" idx="12"/>
          </p:nvPr>
        </p:nvSpPr>
        <p:spPr>
          <a:xfrm>
            <a:off x="2971800" y="6337300"/>
            <a:ext cx="3200400" cy="365125"/>
          </a:xfrm>
          <a:prstGeom prst="rect">
            <a:avLst/>
          </a:prstGeom>
        </p:spPr>
        <p:txBody>
          <a:bodyPr vert="horz" lIns="91440" tIns="45720" rIns="91440" bIns="45720" rtlCol="0" anchor="ctr"/>
          <a:lstStyle>
            <a:lvl1pPr marL="0" marR="0" indent="0" algn="ctr" defTabSz="914400" rtl="0" eaLnBrk="1" fontAlgn="base" latinLnBrk="0" hangingPunct="1">
              <a:lnSpc>
                <a:spcPct val="100000"/>
              </a:lnSpc>
              <a:spcBef>
                <a:spcPct val="0"/>
              </a:spcBef>
              <a:spcAft>
                <a:spcPct val="0"/>
              </a:spcAft>
              <a:buClrTx/>
              <a:buSzTx/>
              <a:buFontTx/>
              <a:buNone/>
              <a:tabLst/>
              <a:defRPr lang="en-US" sz="1000" kern="1200" smtClean="0">
                <a:solidFill>
                  <a:srgbClr val="FFFFFF"/>
                </a:solidFill>
                <a:latin typeface="+mn-lt"/>
                <a:ea typeface="+mn-ea"/>
                <a:cs typeface="+mn-cs"/>
              </a:defRPr>
            </a:lvl1pPr>
          </a:lstStyle>
          <a:p>
            <a:pPr>
              <a:defRPr/>
            </a:pPr>
            <a:r>
              <a:t>Confidential</a:t>
            </a:r>
            <a:endParaRPr dirty="0"/>
          </a:p>
        </p:txBody>
      </p:sp>
    </p:spTree>
    <p:extLst>
      <p:ext uri="{BB962C8B-B14F-4D97-AF65-F5344CB8AC3E}">
        <p14:creationId xmlns:p14="http://schemas.microsoft.com/office/powerpoint/2010/main" val="4060846015"/>
      </p:ext>
    </p:extLst>
  </p:cSld>
  <p:clrMapOvr>
    <a:masterClrMapping/>
  </p:clrMapOvr>
  <p:transition xmlns:p14="http://schemas.microsoft.com/office/powerpoint/2010/main">
    <p:fade/>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717374"/>
      </p:ext>
    </p:extLst>
  </p:cSld>
  <p:clrMapOvr>
    <a:masterClrMapping/>
  </p:clrMapOvr>
  <p:transition xmlns:p14="http://schemas.microsoft.com/office/powerpoint/2010/main">
    <p:strips dir="rd"/>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21622143"/>
      </p:ext>
    </p:extLst>
  </p:cSld>
  <p:clrMapOvr>
    <a:masterClrMapping/>
  </p:clrMapOvr>
  <p:transition xmlns:p14="http://schemas.microsoft.com/office/powerpoint/2010/main">
    <p:strips dir="rd"/>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ctrTitle"/>
          </p:nvPr>
        </p:nvSpPr>
        <p:spPr>
          <a:xfrm>
            <a:off x="457200" y="330200"/>
            <a:ext cx="8382000" cy="533400"/>
          </a:xfrm>
        </p:spPr>
        <p:txBody>
          <a:bodyPr anchor="t"/>
          <a:lstStyle>
            <a:lvl1pPr>
              <a:defRPr sz="3000">
                <a:solidFill>
                  <a:srgbClr val="003D79"/>
                </a:solidFill>
              </a:defRPr>
            </a:lvl1pPr>
          </a:lstStyle>
          <a:p>
            <a:r>
              <a:rPr lang="en-US" dirty="0"/>
              <a:t>Click to edit Master title style</a:t>
            </a:r>
          </a:p>
        </p:txBody>
      </p:sp>
      <p:sp>
        <p:nvSpPr>
          <p:cNvPr id="71683" name="Rectangle 3"/>
          <p:cNvSpPr>
            <a:spLocks noGrp="1" noChangeArrowheads="1"/>
          </p:cNvSpPr>
          <p:nvPr>
            <p:ph type="subTitle" idx="1"/>
          </p:nvPr>
        </p:nvSpPr>
        <p:spPr>
          <a:xfrm>
            <a:off x="400050" y="1095375"/>
            <a:ext cx="8382000" cy="1295400"/>
          </a:xfrm>
        </p:spPr>
        <p:txBody>
          <a:bodyPr/>
          <a:lstStyle>
            <a:lvl1pPr>
              <a:defRPr sz="1800" b="0" i="1"/>
            </a:lvl1pPr>
          </a:lstStyle>
          <a:p>
            <a:r>
              <a:rPr lang="en-US" dirty="0"/>
              <a:t>Click to edit Master subtitle style</a:t>
            </a:r>
          </a:p>
        </p:txBody>
      </p:sp>
      <p:sp>
        <p:nvSpPr>
          <p:cNvPr id="4" name="Rectangle 4"/>
          <p:cNvSpPr>
            <a:spLocks noGrp="1" noChangeArrowheads="1"/>
          </p:cNvSpPr>
          <p:nvPr>
            <p:ph type="dt" sz="quarter" idx="10"/>
          </p:nvPr>
        </p:nvSpPr>
        <p:spPr bwMode="white">
          <a:xfrm>
            <a:off x="381000" y="6381750"/>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eaLnBrk="0" hangingPunct="0">
              <a:spcAft>
                <a:spcPct val="0"/>
              </a:spcAft>
              <a:defRPr sz="1200" b="1">
                <a:solidFill>
                  <a:srgbClr val="FFFFFF"/>
                </a:solidFill>
              </a:defRPr>
            </a:lvl1pPr>
          </a:lstStyle>
          <a:p>
            <a:pPr>
              <a:defRPr/>
            </a:pPr>
            <a:r>
              <a:rPr dirty="0" smtClean="0"/>
              <a:t>Confidential</a:t>
            </a:r>
            <a:endParaRPr dirty="0"/>
          </a:p>
        </p:txBody>
      </p:sp>
      <p:sp>
        <p:nvSpPr>
          <p:cNvPr id="5" name="TextBox 4"/>
          <p:cNvSpPr txBox="1"/>
          <p:nvPr userDrawn="1"/>
        </p:nvSpPr>
        <p:spPr bwMode="gray">
          <a:xfrm>
            <a:off x="6524625" y="6696045"/>
            <a:ext cx="2343150" cy="184666"/>
          </a:xfrm>
          <a:prstGeom prst="rect">
            <a:avLst/>
          </a:prstGeom>
          <a:noFill/>
        </p:spPr>
        <p:txBody>
          <a:bodyPr wrap="square" rtlCol="0">
            <a:spAutoFit/>
          </a:bodyPr>
          <a:lstStyle/>
          <a:p>
            <a:pPr algn="r"/>
            <a:r>
              <a:rPr lang="en-US" sz="600" dirty="0" smtClean="0">
                <a:solidFill>
                  <a:srgbClr val="C0C0C0">
                    <a:lumMod val="75000"/>
                  </a:srgbClr>
                </a:solidFill>
              </a:rPr>
              <a:t>© 2009 VMware Inc. All rights reserved</a:t>
            </a:r>
          </a:p>
        </p:txBody>
      </p:sp>
    </p:spTree>
    <p:extLst>
      <p:ext uri="{BB962C8B-B14F-4D97-AF65-F5344CB8AC3E}">
        <p14:creationId xmlns:p14="http://schemas.microsoft.com/office/powerpoint/2010/main" val="3099651446"/>
      </p:ext>
    </p:extLst>
  </p:cSld>
  <p:clrMapOvr>
    <a:overrideClrMapping bg1="lt1" tx1="dk1" bg2="lt2" tx2="dk2" accent1="accent1" accent2="accent2" accent3="accent3" accent4="accent4" accent5="accent5" accent6="accent6" hlink="hlink" folHlink="folHlink"/>
  </p:clrMapOvr>
  <p:transition xmlns:p14="http://schemas.microsoft.com/office/powerpoint/2010/main">
    <p:fade/>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defRPr/>
            </a:pPr>
            <a:fld id="{A0A03F51-2955-4EA9-BE4E-42B6F90C747F}" type="slidenum">
              <a:rPr lang="en-US" smtClean="0"/>
              <a:pPr>
                <a:defRPr/>
              </a:pPr>
              <a:t>‹#›</a:t>
            </a:fld>
            <a:endParaRPr lang="en-US"/>
          </a:p>
        </p:txBody>
      </p:sp>
      <p:sp>
        <p:nvSpPr>
          <p:cNvPr id="4" name="Footer Placeholder 3"/>
          <p:cNvSpPr>
            <a:spLocks noGrp="1"/>
          </p:cNvSpPr>
          <p:nvPr>
            <p:ph type="ftr" sz="quarter" idx="11"/>
          </p:nvPr>
        </p:nvSpPr>
        <p:spPr/>
        <p:txBody>
          <a:bodyPr/>
          <a:lstStyle/>
          <a:p>
            <a:pPr>
              <a:defRPr/>
            </a:pPr>
            <a:endParaRPr lang="en-US">
              <a:solidFill>
                <a:srgbClr val="333333"/>
              </a:solidFill>
            </a:endParaRPr>
          </a:p>
        </p:txBody>
      </p:sp>
      <p:sp>
        <p:nvSpPr>
          <p:cNvPr id="5" name="Date Placeholder 4"/>
          <p:cNvSpPr>
            <a:spLocks noGrp="1"/>
          </p:cNvSpPr>
          <p:nvPr>
            <p:ph type="dt" sz="half" idx="12"/>
          </p:nvPr>
        </p:nvSpPr>
        <p:spPr/>
        <p:txBody>
          <a:bodyPr/>
          <a:lstStyle/>
          <a:p>
            <a:pPr>
              <a:defRPr/>
            </a:pPr>
            <a:r>
              <a:t>Confidential</a:t>
            </a:r>
            <a:endParaRPr dirty="0"/>
          </a:p>
        </p:txBody>
      </p:sp>
      <p:sp>
        <p:nvSpPr>
          <p:cNvPr id="7" name="Text Placeholder 6"/>
          <p:cNvSpPr>
            <a:spLocks noGrp="1"/>
          </p:cNvSpPr>
          <p:nvPr>
            <p:ph type="body" sz="quarter" idx="13"/>
          </p:nvPr>
        </p:nvSpPr>
        <p:spPr>
          <a:xfrm>
            <a:off x="352425" y="786384"/>
            <a:ext cx="8385048" cy="5010912"/>
          </a:xfrm>
        </p:spPr>
        <p:txBody>
          <a:bodyPr/>
          <a:lstStyle>
            <a:lvl1pPr marL="114300" indent="-114300">
              <a:buFont typeface="Arial" pitchFamily="34" charset="0"/>
              <a:buChar char=" "/>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62980902"/>
      </p:ext>
    </p:extLst>
  </p:cSld>
  <p:clrMapOvr>
    <a:masterClrMapping/>
  </p:clrMapOvr>
  <p:transition xmlns:p14="http://schemas.microsoft.com/office/powerpoint/2010/main">
    <p:fade/>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4"/>
          <p:cNvSpPr>
            <a:spLocks noGrp="1" noChangeArrowheads="1"/>
          </p:cNvSpPr>
          <p:nvPr>
            <p:ph type="sldNum" sz="quarter" idx="10"/>
          </p:nvPr>
        </p:nvSpPr>
        <p:spPr>
          <a:ln/>
        </p:spPr>
        <p:txBody>
          <a:bodyPr/>
          <a:lstStyle>
            <a:lvl1pPr>
              <a:defRPr/>
            </a:lvl1pPr>
          </a:lstStyle>
          <a:p>
            <a:pPr>
              <a:defRPr/>
            </a:pPr>
            <a:fld id="{931E2332-8FC0-49BF-B121-4F0001B3D065}" type="slidenum">
              <a:rPr lang="en-US"/>
              <a:pPr>
                <a:defRPr/>
              </a:pPr>
              <a:t>‹#›</a:t>
            </a:fld>
            <a:endParaRPr 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a:solidFill>
                <a:srgbClr val="333333"/>
              </a:solidFill>
            </a:endParaRPr>
          </a:p>
        </p:txBody>
      </p:sp>
      <p:sp>
        <p:nvSpPr>
          <p:cNvPr id="5" name="Date Placeholder 8"/>
          <p:cNvSpPr>
            <a:spLocks noGrp="1"/>
          </p:cNvSpPr>
          <p:nvPr>
            <p:ph type="dt" sz="half" idx="2"/>
          </p:nvPr>
        </p:nvSpPr>
        <p:spPr>
          <a:xfrm>
            <a:off x="2971800" y="6337300"/>
            <a:ext cx="3200400" cy="365125"/>
          </a:xfrm>
          <a:prstGeom prst="rect">
            <a:avLst/>
          </a:prstGeom>
        </p:spPr>
        <p:txBody>
          <a:bodyPr vert="horz" lIns="91440" tIns="45720" rIns="91440" bIns="45720" rtlCol="0" anchor="ctr"/>
          <a:lstStyle>
            <a:lvl1pPr marL="0" marR="0" indent="0" algn="ctr" defTabSz="914400" rtl="0" eaLnBrk="1" fontAlgn="base" latinLnBrk="0" hangingPunct="1">
              <a:lnSpc>
                <a:spcPct val="100000"/>
              </a:lnSpc>
              <a:spcBef>
                <a:spcPct val="0"/>
              </a:spcBef>
              <a:spcAft>
                <a:spcPct val="0"/>
              </a:spcAft>
              <a:buClrTx/>
              <a:buSzTx/>
              <a:buFontTx/>
              <a:buNone/>
              <a:tabLst/>
              <a:defRPr lang="en-US" sz="1000" kern="1200" smtClean="0">
                <a:solidFill>
                  <a:srgbClr val="FFFFFF"/>
                </a:solidFill>
                <a:latin typeface="+mn-lt"/>
                <a:ea typeface="+mn-ea"/>
                <a:cs typeface="+mn-cs"/>
              </a:defRPr>
            </a:lvl1pPr>
          </a:lstStyle>
          <a:p>
            <a:pPr>
              <a:defRPr/>
            </a:pPr>
            <a:r>
              <a:t>Confidential</a:t>
            </a:r>
            <a:endParaRPr dirty="0"/>
          </a:p>
        </p:txBody>
      </p:sp>
    </p:spTree>
    <p:extLst>
      <p:ext uri="{BB962C8B-B14F-4D97-AF65-F5344CB8AC3E}">
        <p14:creationId xmlns:p14="http://schemas.microsoft.com/office/powerpoint/2010/main" val="437660984"/>
      </p:ext>
    </p:extLst>
  </p:cSld>
  <p:clrMapOvr>
    <a:masterClrMapping/>
  </p:clrMapOvr>
  <p:transition xmlns:p14="http://schemas.microsoft.com/office/powerpoint/2010/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defRPr/>
            </a:pPr>
            <a:fld id="{A0A03F51-2955-4EA9-BE4E-42B6F90C747F}" type="slidenum">
              <a:rPr lang="en-US" smtClean="0"/>
              <a:pPr>
                <a:defRPr/>
              </a:pPr>
              <a:t>‹#›</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Date Placeholder 4"/>
          <p:cNvSpPr>
            <a:spLocks noGrp="1"/>
          </p:cNvSpPr>
          <p:nvPr>
            <p:ph type="dt" sz="half" idx="12"/>
          </p:nvPr>
        </p:nvSpPr>
        <p:spPr/>
        <p:txBody>
          <a:bodyPr/>
          <a:lstStyle/>
          <a:p>
            <a:pPr>
              <a:defRPr/>
            </a:pPr>
            <a:r>
              <a:rPr lang="en-US" smtClean="0"/>
              <a:t>Confidential</a:t>
            </a:r>
            <a:endParaRPr lang="en-US" dirty="0"/>
          </a:p>
        </p:txBody>
      </p:sp>
      <p:sp>
        <p:nvSpPr>
          <p:cNvPr id="7" name="Text Placeholder 6"/>
          <p:cNvSpPr>
            <a:spLocks noGrp="1"/>
          </p:cNvSpPr>
          <p:nvPr>
            <p:ph type="body" sz="quarter" idx="13"/>
          </p:nvPr>
        </p:nvSpPr>
        <p:spPr>
          <a:xfrm>
            <a:off x="352425" y="786384"/>
            <a:ext cx="8385048" cy="5010912"/>
          </a:xfrm>
        </p:spPr>
        <p:txBody>
          <a:bodyPr/>
          <a:lstStyle>
            <a:lvl1pPr marL="114300" indent="-114300">
              <a:buFont typeface="Arial" pitchFamily="34" charset="0"/>
              <a:buChar char=" "/>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xmlns:p14="http://schemas.microsoft.com/office/powerpoint/2010/mai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j-lt"/>
              </a:defRPr>
            </a:lvl1pPr>
          </a:lstStyle>
          <a:p>
            <a:r>
              <a:rPr lang="zh-CN" altLang="en-US" smtClean="0"/>
              <a:t>单击编辑母版标题样式</a:t>
            </a:r>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a:solidFill>
                <a:srgbClr val="333333"/>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6250" y="784226"/>
            <a:ext cx="7630668" cy="1079626"/>
          </a:xfrm>
        </p:spPr>
        <p:txBody>
          <a:bodyPr anchor="b"/>
          <a:lstStyle>
            <a:lvl1pPr algn="l">
              <a:defRPr sz="3000">
                <a:solidFill>
                  <a:srgbClr val="003D79"/>
                </a:solidFill>
              </a:defRPr>
            </a:lvl1pPr>
          </a:lstStyle>
          <a:p>
            <a:r>
              <a:rPr lang="en-US" dirty="0" smtClean="0"/>
              <a:t>Agenda</a:t>
            </a:r>
            <a:endParaRPr lang="en-US" dirty="0"/>
          </a:p>
        </p:txBody>
      </p:sp>
      <p:sp>
        <p:nvSpPr>
          <p:cNvPr id="3" name="Rectangle 4"/>
          <p:cNvSpPr>
            <a:spLocks noGrp="1" noChangeArrowheads="1"/>
          </p:cNvSpPr>
          <p:nvPr>
            <p:ph type="sldNum" sz="quarter" idx="10"/>
          </p:nvPr>
        </p:nvSpPr>
        <p:spPr>
          <a:ln/>
        </p:spPr>
        <p:txBody>
          <a:bodyPr/>
          <a:lstStyle>
            <a:lvl1pPr>
              <a:defRPr/>
            </a:lvl1pPr>
          </a:lstStyle>
          <a:p>
            <a:pPr>
              <a:defRPr/>
            </a:pPr>
            <a:fld id="{931E2332-8FC0-49BF-B121-4F0001B3D065}" type="slidenum">
              <a:rPr lang="en-US"/>
              <a:pPr>
                <a:defRPr/>
              </a:pPr>
              <a:t>‹#›</a:t>
            </a:fld>
            <a:endParaRPr 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dirty="0">
              <a:solidFill>
                <a:srgbClr val="333333"/>
              </a:solidFill>
            </a:endParaRPr>
          </a:p>
        </p:txBody>
      </p:sp>
      <p:pic>
        <p:nvPicPr>
          <p:cNvPr id="6" name="Picture 2"/>
          <p:cNvPicPr>
            <a:picLocks noChangeAspect="1" noChangeArrowheads="1"/>
          </p:cNvPicPr>
          <p:nvPr userDrawn="1"/>
        </p:nvPicPr>
        <p:blipFill>
          <a:blip r:embed="rId2" cstate="print"/>
          <a:srcRect/>
          <a:stretch>
            <a:fillRect/>
          </a:stretch>
        </p:blipFill>
        <p:spPr bwMode="auto">
          <a:xfrm>
            <a:off x="139700" y="312279"/>
            <a:ext cx="8858250" cy="419241"/>
          </a:xfrm>
          <a:prstGeom prst="rect">
            <a:avLst/>
          </a:prstGeom>
          <a:noFill/>
          <a:ln w="9525">
            <a:noFill/>
            <a:miter lim="800000"/>
            <a:headEnd/>
            <a:tailEnd/>
          </a:ln>
          <a:effectLst/>
        </p:spPr>
      </p:pic>
      <p:sp>
        <p:nvSpPr>
          <p:cNvPr id="8" name="Text Placeholder 7"/>
          <p:cNvSpPr>
            <a:spLocks noGrp="1"/>
          </p:cNvSpPr>
          <p:nvPr>
            <p:ph type="body" sz="quarter" idx="12"/>
          </p:nvPr>
        </p:nvSpPr>
        <p:spPr>
          <a:xfrm>
            <a:off x="361950" y="2210435"/>
            <a:ext cx="7592568" cy="3748405"/>
          </a:xfrm>
        </p:spPr>
        <p:txBody>
          <a:bodyPr/>
          <a:lstStyle>
            <a:lvl1pPr>
              <a:buFont typeface="Arial" pitchFamily="34" charset="0"/>
              <a:buChar char=" "/>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8"/>
          <p:cNvSpPr>
            <a:spLocks noGrp="1"/>
          </p:cNvSpPr>
          <p:nvPr>
            <p:ph type="dt" sz="half" idx="2"/>
          </p:nvPr>
        </p:nvSpPr>
        <p:spPr>
          <a:xfrm>
            <a:off x="2971800" y="6337300"/>
            <a:ext cx="3200400" cy="365125"/>
          </a:xfrm>
          <a:prstGeom prst="rect">
            <a:avLst/>
          </a:prstGeom>
        </p:spPr>
        <p:txBody>
          <a:bodyPr vert="horz" lIns="91440" tIns="45720" rIns="91440" bIns="45720" rtlCol="0" anchor="ctr"/>
          <a:lstStyle>
            <a:lvl1pPr marL="0" marR="0" indent="0" algn="ctr" defTabSz="914400" rtl="0" eaLnBrk="1" fontAlgn="base" latinLnBrk="0" hangingPunct="1">
              <a:lnSpc>
                <a:spcPct val="100000"/>
              </a:lnSpc>
              <a:spcBef>
                <a:spcPct val="0"/>
              </a:spcBef>
              <a:spcAft>
                <a:spcPct val="0"/>
              </a:spcAft>
              <a:buClrTx/>
              <a:buSzTx/>
              <a:buFontTx/>
              <a:buNone/>
              <a:tabLst/>
              <a:defRPr lang="en-US" sz="1000" kern="1200" smtClean="0">
                <a:solidFill>
                  <a:srgbClr val="FFFFFF"/>
                </a:solidFill>
                <a:latin typeface="+mn-lt"/>
                <a:ea typeface="+mn-ea"/>
                <a:cs typeface="+mn-cs"/>
              </a:defRPr>
            </a:lvl1pPr>
          </a:lstStyle>
          <a:p>
            <a:pPr>
              <a:defRPr/>
            </a:pPr>
            <a:r>
              <a:t>Confidential</a:t>
            </a:r>
            <a:endParaRPr dirty="0"/>
          </a:p>
        </p:txBody>
      </p:sp>
    </p:spTree>
    <p:extLst>
      <p:ext uri="{BB962C8B-B14F-4D97-AF65-F5344CB8AC3E}">
        <p14:creationId xmlns:p14="http://schemas.microsoft.com/office/powerpoint/2010/main" val="2695356871"/>
      </p:ext>
    </p:extLst>
  </p:cSld>
  <p:clrMapOvr>
    <a:masterClrMapping/>
  </p:clrMapOvr>
  <p:transition xmlns:p14="http://schemas.microsoft.com/office/powerpoint/2010/main">
    <p:fade/>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2" name="Title 1"/>
          <p:cNvSpPr>
            <a:spLocks noGrp="1"/>
          </p:cNvSpPr>
          <p:nvPr>
            <p:ph type="title"/>
          </p:nvPr>
        </p:nvSpPr>
        <p:spPr>
          <a:xfrm>
            <a:off x="937260" y="2162174"/>
            <a:ext cx="7254240" cy="1241425"/>
          </a:xfrm>
        </p:spPr>
        <p:txBody>
          <a:bodyPr anchor="b"/>
          <a:lstStyle>
            <a:lvl1pPr algn="ctr">
              <a:defRPr sz="3000">
                <a:solidFill>
                  <a:srgbClr val="003D79"/>
                </a:solidFill>
              </a:defRPr>
            </a:lvl1pPr>
          </a:lstStyle>
          <a:p>
            <a:r>
              <a:rPr lang="en-US" dirty="0" smtClean="0"/>
              <a:t>Click to edit Master title style</a:t>
            </a:r>
            <a:endParaRPr lang="en-US" dirty="0"/>
          </a:p>
        </p:txBody>
      </p:sp>
      <p:sp>
        <p:nvSpPr>
          <p:cNvPr id="3" name="Rectangle 4"/>
          <p:cNvSpPr>
            <a:spLocks noGrp="1" noChangeArrowheads="1"/>
          </p:cNvSpPr>
          <p:nvPr>
            <p:ph type="sldNum" sz="quarter" idx="10"/>
          </p:nvPr>
        </p:nvSpPr>
        <p:spPr>
          <a:ln/>
        </p:spPr>
        <p:txBody>
          <a:bodyPr/>
          <a:lstStyle>
            <a:lvl1pPr>
              <a:defRPr/>
            </a:lvl1pPr>
          </a:lstStyle>
          <a:p>
            <a:pPr>
              <a:defRPr/>
            </a:pPr>
            <a:fld id="{931E2332-8FC0-49BF-B121-4F0001B3D065}" type="slidenum">
              <a:rPr lang="en-US"/>
              <a:pPr>
                <a:defRPr/>
              </a:pPr>
              <a:t>‹#›</a:t>
            </a:fld>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dirty="0">
              <a:solidFill>
                <a:srgbClr val="333333"/>
              </a:solidFill>
            </a:endParaRPr>
          </a:p>
        </p:txBody>
      </p:sp>
      <p:pic>
        <p:nvPicPr>
          <p:cNvPr id="6" name="Picture 2"/>
          <p:cNvPicPr>
            <a:picLocks noChangeAspect="1" noChangeArrowheads="1"/>
          </p:cNvPicPr>
          <p:nvPr userDrawn="1"/>
        </p:nvPicPr>
        <p:blipFill>
          <a:blip r:embed="rId2" cstate="print"/>
          <a:srcRect/>
          <a:stretch>
            <a:fillRect/>
          </a:stretch>
        </p:blipFill>
        <p:spPr bwMode="auto">
          <a:xfrm>
            <a:off x="139700" y="312279"/>
            <a:ext cx="8858250" cy="419241"/>
          </a:xfrm>
          <a:prstGeom prst="rect">
            <a:avLst/>
          </a:prstGeom>
          <a:noFill/>
          <a:ln w="9525">
            <a:noFill/>
            <a:miter lim="800000"/>
            <a:headEnd/>
            <a:tailEnd/>
          </a:ln>
          <a:effectLst/>
        </p:spPr>
      </p:pic>
      <p:sp>
        <p:nvSpPr>
          <p:cNvPr id="8" name="Text Placeholder 7"/>
          <p:cNvSpPr>
            <a:spLocks noGrp="1"/>
          </p:cNvSpPr>
          <p:nvPr>
            <p:ph type="body" sz="quarter" idx="12"/>
          </p:nvPr>
        </p:nvSpPr>
        <p:spPr>
          <a:xfrm>
            <a:off x="923925" y="3486150"/>
            <a:ext cx="7267575" cy="628650"/>
          </a:xfrm>
        </p:spPr>
        <p:txBody>
          <a:bodyPr/>
          <a:lstStyle>
            <a:lvl1pPr algn="ctr">
              <a:lnSpc>
                <a:spcPct val="100000"/>
              </a:lnSpc>
              <a:spcBef>
                <a:spcPts val="0"/>
              </a:spcBef>
              <a:defRPr b="0"/>
            </a:lvl1pPr>
          </a:lstStyle>
          <a:p>
            <a:pPr lvl="0"/>
            <a:r>
              <a:rPr lang="en-US" dirty="0" smtClean="0"/>
              <a:t>Click to edit Master text style</a:t>
            </a:r>
          </a:p>
        </p:txBody>
      </p:sp>
      <p:sp>
        <p:nvSpPr>
          <p:cNvPr id="9" name="Date Placeholder 8"/>
          <p:cNvSpPr>
            <a:spLocks noGrp="1"/>
          </p:cNvSpPr>
          <p:nvPr>
            <p:ph type="dt" sz="half" idx="2"/>
          </p:nvPr>
        </p:nvSpPr>
        <p:spPr>
          <a:xfrm>
            <a:off x="2971800" y="6337300"/>
            <a:ext cx="3200400" cy="365125"/>
          </a:xfrm>
          <a:prstGeom prst="rect">
            <a:avLst/>
          </a:prstGeom>
        </p:spPr>
        <p:txBody>
          <a:bodyPr vert="horz" lIns="91440" tIns="45720" rIns="91440" bIns="45720" rtlCol="0" anchor="ctr"/>
          <a:lstStyle>
            <a:lvl1pPr marL="0" marR="0" indent="0" algn="ctr" defTabSz="914400" rtl="0" eaLnBrk="1" fontAlgn="base" latinLnBrk="0" hangingPunct="1">
              <a:lnSpc>
                <a:spcPct val="100000"/>
              </a:lnSpc>
              <a:spcBef>
                <a:spcPct val="0"/>
              </a:spcBef>
              <a:spcAft>
                <a:spcPct val="0"/>
              </a:spcAft>
              <a:buClrTx/>
              <a:buSzTx/>
              <a:buFontTx/>
              <a:buNone/>
              <a:tabLst/>
              <a:defRPr lang="en-US" sz="1000" kern="1200" smtClean="0">
                <a:solidFill>
                  <a:srgbClr val="FFFFFF"/>
                </a:solidFill>
                <a:latin typeface="+mn-lt"/>
                <a:ea typeface="+mn-ea"/>
                <a:cs typeface="+mn-cs"/>
              </a:defRPr>
            </a:lvl1pPr>
          </a:lstStyle>
          <a:p>
            <a:pPr>
              <a:defRPr/>
            </a:pPr>
            <a:r>
              <a:t>Confidential</a:t>
            </a:r>
            <a:endParaRPr dirty="0"/>
          </a:p>
        </p:txBody>
      </p:sp>
    </p:spTree>
    <p:extLst>
      <p:ext uri="{BB962C8B-B14F-4D97-AF65-F5344CB8AC3E}">
        <p14:creationId xmlns:p14="http://schemas.microsoft.com/office/powerpoint/2010/main" val="2096642616"/>
      </p:ext>
    </p:extLst>
  </p:cSld>
  <p:clrMapOvr>
    <a:masterClrMapping/>
  </p:clrMapOvr>
  <p:transition xmlns:p14="http://schemas.microsoft.com/office/powerpoint/2010/main">
    <p:fade/>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61950" y="784225"/>
            <a:ext cx="4038600" cy="5006975"/>
          </a:xfrm>
        </p:spPr>
        <p:txBody>
          <a:bodyPr/>
          <a:lstStyle>
            <a:lvl1pPr marL="114300" indent="-114300">
              <a:buFont typeface="Arial" pitchFamily="34" charset="0"/>
              <a:buChar char=" "/>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784225"/>
            <a:ext cx="4038600" cy="5006975"/>
          </a:xfrm>
        </p:spPr>
        <p:txBody>
          <a:bodyPr/>
          <a:lstStyle>
            <a:lvl1pPr marL="114300" indent="-114300">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sldNum" sz="quarter" idx="10"/>
          </p:nvPr>
        </p:nvSpPr>
        <p:spPr>
          <a:ln/>
        </p:spPr>
        <p:txBody>
          <a:bodyPr/>
          <a:lstStyle>
            <a:lvl1pPr>
              <a:defRPr/>
            </a:lvl1pPr>
          </a:lstStyle>
          <a:p>
            <a:pPr>
              <a:defRPr/>
            </a:pPr>
            <a:fld id="{FA32BE1A-557D-49D8-B03D-A3D9D357301E}" type="slidenum">
              <a:rPr lang="en-US"/>
              <a:pPr>
                <a:defRPr/>
              </a:pPr>
              <a:t>‹#›</a:t>
            </a:fld>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333333"/>
              </a:solidFill>
            </a:endParaRPr>
          </a:p>
        </p:txBody>
      </p:sp>
      <p:sp>
        <p:nvSpPr>
          <p:cNvPr id="7" name="Date Placeholder 8"/>
          <p:cNvSpPr>
            <a:spLocks noGrp="1"/>
          </p:cNvSpPr>
          <p:nvPr>
            <p:ph type="dt" sz="half" idx="12"/>
          </p:nvPr>
        </p:nvSpPr>
        <p:spPr>
          <a:xfrm>
            <a:off x="2971800" y="6337300"/>
            <a:ext cx="3200400" cy="365125"/>
          </a:xfrm>
          <a:prstGeom prst="rect">
            <a:avLst/>
          </a:prstGeom>
        </p:spPr>
        <p:txBody>
          <a:bodyPr vert="horz" lIns="91440" tIns="45720" rIns="91440" bIns="45720" rtlCol="0" anchor="ctr"/>
          <a:lstStyle>
            <a:lvl1pPr marL="0" marR="0" indent="0" algn="ctr" defTabSz="914400" rtl="0" eaLnBrk="1" fontAlgn="base" latinLnBrk="0" hangingPunct="1">
              <a:lnSpc>
                <a:spcPct val="100000"/>
              </a:lnSpc>
              <a:spcBef>
                <a:spcPct val="0"/>
              </a:spcBef>
              <a:spcAft>
                <a:spcPct val="0"/>
              </a:spcAft>
              <a:buClrTx/>
              <a:buSzTx/>
              <a:buFontTx/>
              <a:buNone/>
              <a:tabLst/>
              <a:defRPr lang="en-US" sz="1000" kern="1200" smtClean="0">
                <a:solidFill>
                  <a:srgbClr val="FFFFFF"/>
                </a:solidFill>
                <a:latin typeface="+mn-lt"/>
                <a:ea typeface="+mn-ea"/>
                <a:cs typeface="+mn-cs"/>
              </a:defRPr>
            </a:lvl1pPr>
          </a:lstStyle>
          <a:p>
            <a:pPr>
              <a:defRPr/>
            </a:pPr>
            <a:r>
              <a:t>Confidential</a:t>
            </a:r>
            <a:endParaRPr dirty="0"/>
          </a:p>
        </p:txBody>
      </p:sp>
    </p:spTree>
    <p:extLst>
      <p:ext uri="{BB962C8B-B14F-4D97-AF65-F5344CB8AC3E}">
        <p14:creationId xmlns:p14="http://schemas.microsoft.com/office/powerpoint/2010/main" val="991567855"/>
      </p:ext>
    </p:extLst>
  </p:cSld>
  <p:clrMapOvr>
    <a:masterClrMapping/>
  </p:clrMapOvr>
  <p:transition xmlns:p14="http://schemas.microsoft.com/office/powerpoint/2010/main">
    <p:fade/>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85272051"/>
      </p:ext>
    </p:extLst>
  </p:cSld>
  <p:clrMapOvr>
    <a:masterClrMapping/>
  </p:clrMapOvr>
  <p:transition xmlns:p14="http://schemas.microsoft.com/office/powerpoint/2010/main">
    <p:strips dir="rd"/>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Box 8"/>
          <p:cNvSpPr txBox="1">
            <a:spLocks noChangeArrowheads="1"/>
          </p:cNvSpPr>
          <p:nvPr userDrawn="1"/>
        </p:nvSpPr>
        <p:spPr bwMode="gray">
          <a:xfrm>
            <a:off x="6729413" y="6696075"/>
            <a:ext cx="23431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95D3"/>
                </a:solidFill>
                <a:latin typeface="Arial" pitchFamily="34" charset="0"/>
                <a:ea typeface="黑体" pitchFamily="49" charset="-122"/>
              </a:defRPr>
            </a:lvl1pPr>
            <a:lvl2pPr marL="742950" indent="-285750" eaLnBrk="0" hangingPunct="0">
              <a:defRPr sz="2400">
                <a:solidFill>
                  <a:srgbClr val="0095D3"/>
                </a:solidFill>
                <a:latin typeface="Arial" pitchFamily="34" charset="0"/>
                <a:ea typeface="黑体" pitchFamily="49" charset="-122"/>
              </a:defRPr>
            </a:lvl2pPr>
            <a:lvl3pPr marL="1143000" indent="-228600" eaLnBrk="0" hangingPunct="0">
              <a:defRPr sz="2400">
                <a:solidFill>
                  <a:srgbClr val="0095D3"/>
                </a:solidFill>
                <a:latin typeface="Arial" pitchFamily="34" charset="0"/>
                <a:ea typeface="黑体" pitchFamily="49" charset="-122"/>
              </a:defRPr>
            </a:lvl3pPr>
            <a:lvl4pPr marL="1600200" indent="-228600" eaLnBrk="0" hangingPunct="0">
              <a:defRPr sz="2400">
                <a:solidFill>
                  <a:srgbClr val="0095D3"/>
                </a:solidFill>
                <a:latin typeface="Arial" pitchFamily="34" charset="0"/>
                <a:ea typeface="黑体" pitchFamily="49" charset="-122"/>
              </a:defRPr>
            </a:lvl4pPr>
            <a:lvl5pPr marL="2057400" indent="-228600" eaLnBrk="0" hangingPunct="0">
              <a:defRPr sz="2400">
                <a:solidFill>
                  <a:srgbClr val="0095D3"/>
                </a:solidFill>
                <a:latin typeface="Arial" pitchFamily="34" charset="0"/>
                <a:ea typeface="黑体" pitchFamily="49" charset="-122"/>
              </a:defRPr>
            </a:lvl5pPr>
            <a:lvl6pPr marL="2514600" indent="-228600" eaLnBrk="0" fontAlgn="base" hangingPunct="0">
              <a:spcBef>
                <a:spcPct val="0"/>
              </a:spcBef>
              <a:spcAft>
                <a:spcPct val="0"/>
              </a:spcAft>
              <a:defRPr sz="2400">
                <a:solidFill>
                  <a:srgbClr val="0095D3"/>
                </a:solidFill>
                <a:latin typeface="Arial" pitchFamily="34" charset="0"/>
                <a:ea typeface="黑体" pitchFamily="49" charset="-122"/>
              </a:defRPr>
            </a:lvl6pPr>
            <a:lvl7pPr marL="2971800" indent="-228600" eaLnBrk="0" fontAlgn="base" hangingPunct="0">
              <a:spcBef>
                <a:spcPct val="0"/>
              </a:spcBef>
              <a:spcAft>
                <a:spcPct val="0"/>
              </a:spcAft>
              <a:defRPr sz="2400">
                <a:solidFill>
                  <a:srgbClr val="0095D3"/>
                </a:solidFill>
                <a:latin typeface="Arial" pitchFamily="34" charset="0"/>
                <a:ea typeface="黑体" pitchFamily="49" charset="-122"/>
              </a:defRPr>
            </a:lvl7pPr>
            <a:lvl8pPr marL="3429000" indent="-228600" eaLnBrk="0" fontAlgn="base" hangingPunct="0">
              <a:spcBef>
                <a:spcPct val="0"/>
              </a:spcBef>
              <a:spcAft>
                <a:spcPct val="0"/>
              </a:spcAft>
              <a:defRPr sz="2400">
                <a:solidFill>
                  <a:srgbClr val="0095D3"/>
                </a:solidFill>
                <a:latin typeface="Arial" pitchFamily="34" charset="0"/>
                <a:ea typeface="黑体" pitchFamily="49" charset="-122"/>
              </a:defRPr>
            </a:lvl8pPr>
            <a:lvl9pPr marL="3886200" indent="-228600" eaLnBrk="0" fontAlgn="base" hangingPunct="0">
              <a:spcBef>
                <a:spcPct val="0"/>
              </a:spcBef>
              <a:spcAft>
                <a:spcPct val="0"/>
              </a:spcAft>
              <a:defRPr sz="2400">
                <a:solidFill>
                  <a:srgbClr val="0095D3"/>
                </a:solidFill>
                <a:latin typeface="Arial" pitchFamily="34" charset="0"/>
                <a:ea typeface="黑体" pitchFamily="49" charset="-122"/>
              </a:defRPr>
            </a:lvl9pPr>
          </a:lstStyle>
          <a:p>
            <a:pPr algn="r" eaLnBrk="1" hangingPunct="1"/>
            <a:r>
              <a:rPr lang="en-US" altLang="zh-CN" sz="600" smtClean="0">
                <a:solidFill>
                  <a:srgbClr val="909090"/>
                </a:solidFill>
                <a:ea typeface="MS PGothic" pitchFamily="34" charset="-128"/>
              </a:rPr>
              <a:t>© 2010 VMware Inc. All rights reserved</a:t>
            </a:r>
          </a:p>
        </p:txBody>
      </p:sp>
      <p:sp>
        <p:nvSpPr>
          <p:cNvPr id="5" name="Rectangle 4"/>
          <p:cNvSpPr txBox="1">
            <a:spLocks noChangeArrowheads="1"/>
          </p:cNvSpPr>
          <p:nvPr userDrawn="1"/>
        </p:nvSpPr>
        <p:spPr bwMode="white">
          <a:xfrm>
            <a:off x="223838" y="6394450"/>
            <a:ext cx="2133600" cy="476250"/>
          </a:xfrm>
          <a:prstGeom prst="rect">
            <a:avLst/>
          </a:prstGeom>
          <a:ln>
            <a:miter lim="800000"/>
            <a:headEnd/>
            <a:tailEnd/>
          </a:ln>
        </p:spPr>
        <p:txBody>
          <a:bodyPr/>
          <a:lstStyle>
            <a:lvl1pPr algn="l" eaLnBrk="0" hangingPunct="0">
              <a:spcAft>
                <a:spcPct val="0"/>
              </a:spcAft>
              <a:defRPr sz="1200" b="1">
                <a:solidFill>
                  <a:srgbClr val="FFFFFF"/>
                </a:solidFill>
              </a:defRPr>
            </a:lvl1pPr>
          </a:lstStyle>
          <a:p>
            <a:pPr>
              <a:defRPr/>
            </a:pPr>
            <a:r>
              <a:rPr lang="en-US" dirty="0" smtClean="0">
                <a:latin typeface="Arial"/>
                <a:ea typeface="ＭＳ Ｐゴシック"/>
              </a:rPr>
              <a:t>Confidential</a:t>
            </a:r>
            <a:endParaRPr lang="en-US" dirty="0">
              <a:latin typeface="Arial"/>
              <a:ea typeface="ＭＳ Ｐゴシック"/>
            </a:endParaRPr>
          </a:p>
        </p:txBody>
      </p:sp>
      <p:sp>
        <p:nvSpPr>
          <p:cNvPr id="71682" name="Rectangle 2"/>
          <p:cNvSpPr>
            <a:spLocks noGrp="1" noChangeArrowheads="1"/>
          </p:cNvSpPr>
          <p:nvPr>
            <p:ph type="ctrTitle"/>
          </p:nvPr>
        </p:nvSpPr>
        <p:spPr>
          <a:xfrm>
            <a:off x="402336" y="330200"/>
            <a:ext cx="8436864" cy="533400"/>
          </a:xfrm>
        </p:spPr>
        <p:txBody>
          <a:bodyPr anchor="t"/>
          <a:lstStyle>
            <a:lvl1pPr>
              <a:defRPr sz="3000">
                <a:solidFill>
                  <a:srgbClr val="003D79"/>
                </a:solidFill>
              </a:defRPr>
            </a:lvl1pPr>
          </a:lstStyle>
          <a:p>
            <a:r>
              <a:rPr lang="en-US" dirty="0"/>
              <a:t>Click to edit Master title style</a:t>
            </a:r>
          </a:p>
        </p:txBody>
      </p:sp>
      <p:sp>
        <p:nvSpPr>
          <p:cNvPr id="71683" name="Rectangle 3"/>
          <p:cNvSpPr>
            <a:spLocks noGrp="1" noChangeArrowheads="1"/>
          </p:cNvSpPr>
          <p:nvPr>
            <p:ph type="subTitle" idx="1"/>
          </p:nvPr>
        </p:nvSpPr>
        <p:spPr>
          <a:xfrm>
            <a:off x="400050" y="1095375"/>
            <a:ext cx="8382000" cy="1295400"/>
          </a:xfrm>
        </p:spPr>
        <p:txBody>
          <a:bodyPr/>
          <a:lstStyle>
            <a:lvl1pPr>
              <a:buFont typeface="Arial" pitchFamily="34" charset="0"/>
              <a:buNone/>
              <a:defRPr sz="1800" b="0" i="1"/>
            </a:lvl1pPr>
          </a:lstStyle>
          <a:p>
            <a:r>
              <a:rPr lang="en-US" dirty="0"/>
              <a:t>Click to edit Master subtitle style</a:t>
            </a:r>
          </a:p>
        </p:txBody>
      </p:sp>
    </p:spTree>
    <p:extLst>
      <p:ext uri="{BB962C8B-B14F-4D97-AF65-F5344CB8AC3E}">
        <p14:creationId xmlns:p14="http://schemas.microsoft.com/office/powerpoint/2010/main" val="1475612097"/>
      </p:ext>
    </p:extLst>
  </p:cSld>
  <p:clrMapOvr>
    <a:overrideClrMapping bg1="lt1" tx1="dk1" bg2="lt2" tx2="dk2" accent1="accent1" accent2="accent2" accent3="accent3" accent4="accent4" accent5="accent5" accent6="accent6" hlink="hlink" folHlink="folHlink"/>
  </p:clrMapOvr>
  <p:transition xmlns:p14="http://schemas.microsoft.com/office/powerpoint/2010/main">
    <p:fade/>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6"/>
          <p:cNvSpPr>
            <a:spLocks noGrp="1"/>
          </p:cNvSpPr>
          <p:nvPr>
            <p:ph type="body" sz="quarter" idx="13"/>
          </p:nvPr>
        </p:nvSpPr>
        <p:spPr>
          <a:xfrm>
            <a:off x="352425" y="786384"/>
            <a:ext cx="8385048" cy="5010912"/>
          </a:xfrm>
        </p:spPr>
        <p:txBody>
          <a:bodyPr/>
          <a:lstStyle>
            <a:lvl1pPr marL="233363" indent="-233363">
              <a:buSzPct val="115000"/>
              <a:buFont typeface="Wingdings" pitchFamily="2" charset="2"/>
              <a:buChar char="§"/>
              <a:defRPr/>
            </a:lvl1pPr>
            <a:lvl2pPr>
              <a:buSzPct val="110000"/>
              <a:buFont typeface="Arial" pitchFamily="34" charset="0"/>
              <a:buChar char="•"/>
              <a:defRPr/>
            </a:lvl2pPr>
            <a:lvl3pPr>
              <a:buSzPct val="110000"/>
              <a:buFont typeface="Arial" pitchFamily="34" charset="0"/>
              <a:buChar char="•"/>
              <a:defRPr/>
            </a:lvl3pPr>
            <a:lvl4pPr>
              <a:buSzPct val="110000"/>
              <a:buFont typeface="Arial" pitchFamily="34" charset="0"/>
              <a:buChar char="•"/>
              <a:defRPr/>
            </a:lvl4pPr>
            <a:lvl5pPr>
              <a:buSzPct val="110000"/>
              <a:buFont typeface="Arial" pitchFamily="34" charset="0"/>
              <a:buChar char="•"/>
              <a:defRPr/>
            </a:lvl5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4"/>
          </p:nvPr>
        </p:nvSpPr>
        <p:spPr/>
        <p:txBody>
          <a:bodyPr/>
          <a:lstStyle>
            <a:lvl1pPr>
              <a:defRPr>
                <a:ea typeface="黑体" pitchFamily="49" charset="-122"/>
              </a:defRPr>
            </a:lvl1pPr>
          </a:lstStyle>
          <a:p>
            <a:endParaRPr lang="zh-CN" altLang="zh-CN"/>
          </a:p>
        </p:txBody>
      </p:sp>
    </p:spTree>
    <p:extLst>
      <p:ext uri="{BB962C8B-B14F-4D97-AF65-F5344CB8AC3E}">
        <p14:creationId xmlns:p14="http://schemas.microsoft.com/office/powerpoint/2010/main" val="1110921870"/>
      </p:ext>
    </p:extLst>
  </p:cSld>
  <p:clrMapOvr>
    <a:masterClrMapping/>
  </p:clrMapOvr>
  <p:transition xmlns:p14="http://schemas.microsoft.com/office/powerpoint/2010/main">
    <p:fade/>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9"/>
          <p:cNvSpPr>
            <a:spLocks noGrp="1" noChangeArrowheads="1"/>
          </p:cNvSpPr>
          <p:nvPr>
            <p:ph type="ftr" sz="quarter" idx="10"/>
          </p:nvPr>
        </p:nvSpPr>
        <p:spPr/>
        <p:txBody>
          <a:bodyPr/>
          <a:lstStyle>
            <a:lvl1pPr>
              <a:defRPr>
                <a:ea typeface="黑体" pitchFamily="49" charset="-122"/>
              </a:defRPr>
            </a:lvl1pPr>
          </a:lstStyle>
          <a:p>
            <a:endParaRPr lang="zh-CN" altLang="zh-CN"/>
          </a:p>
        </p:txBody>
      </p:sp>
    </p:spTree>
    <p:extLst>
      <p:ext uri="{BB962C8B-B14F-4D97-AF65-F5344CB8AC3E}">
        <p14:creationId xmlns:p14="http://schemas.microsoft.com/office/powerpoint/2010/main" val="2575276254"/>
      </p:ext>
    </p:extLst>
  </p:cSld>
  <p:clrMapOvr>
    <a:masterClrMapping/>
  </p:clrMapOvr>
  <p:transition xmlns:p14="http://schemas.microsoft.com/office/powerpoint/2010/main">
    <p:fade/>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9700" y="312738"/>
            <a:ext cx="88582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49808" y="784226"/>
            <a:ext cx="7722870" cy="1079626"/>
          </a:xfrm>
        </p:spPr>
        <p:txBody>
          <a:bodyPr anchor="b"/>
          <a:lstStyle>
            <a:lvl1pPr algn="l">
              <a:defRPr sz="3000">
                <a:solidFill>
                  <a:srgbClr val="003D79"/>
                </a:solidFill>
              </a:defRPr>
            </a:lvl1pPr>
          </a:lstStyle>
          <a:p>
            <a:r>
              <a:rPr lang="en-US" altLang="zh-CN" smtClean="0"/>
              <a:t>Click to edit Master title style</a:t>
            </a:r>
            <a:endParaRPr lang="en-US" dirty="0"/>
          </a:p>
        </p:txBody>
      </p:sp>
      <p:sp>
        <p:nvSpPr>
          <p:cNvPr id="8" name="Text Placeholder 7"/>
          <p:cNvSpPr>
            <a:spLocks noGrp="1"/>
          </p:cNvSpPr>
          <p:nvPr>
            <p:ph type="body" sz="quarter" idx="12"/>
          </p:nvPr>
        </p:nvSpPr>
        <p:spPr>
          <a:xfrm>
            <a:off x="727710" y="2210441"/>
            <a:ext cx="7592568" cy="3748405"/>
          </a:xfrm>
        </p:spPr>
        <p:txBody>
          <a:bodyPr/>
          <a:lstStyle>
            <a:lvl1pPr marL="182880">
              <a:buFont typeface="Wingdings" pitchFamily="2" charset="2"/>
              <a:buChar cha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9"/>
          <p:cNvSpPr>
            <a:spLocks noGrp="1" noChangeArrowheads="1"/>
          </p:cNvSpPr>
          <p:nvPr>
            <p:ph type="ftr" sz="quarter" idx="13"/>
          </p:nvPr>
        </p:nvSpPr>
        <p:spPr/>
        <p:txBody>
          <a:bodyPr/>
          <a:lstStyle>
            <a:lvl1pPr>
              <a:defRPr>
                <a:ea typeface="黑体" pitchFamily="49" charset="-122"/>
              </a:defRPr>
            </a:lvl1pPr>
          </a:lstStyle>
          <a:p>
            <a:endParaRPr lang="zh-CN" altLang="zh-CN"/>
          </a:p>
        </p:txBody>
      </p:sp>
    </p:spTree>
    <p:extLst>
      <p:ext uri="{BB962C8B-B14F-4D97-AF65-F5344CB8AC3E}">
        <p14:creationId xmlns:p14="http://schemas.microsoft.com/office/powerpoint/2010/main" val="1187771358"/>
      </p:ext>
    </p:extLst>
  </p:cSld>
  <p:clrMapOvr>
    <a:masterClrMapping/>
  </p:clrMapOvr>
  <p:transition xmlns:p14="http://schemas.microsoft.com/office/powerpoint/2010/main">
    <p:fade/>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9700" y="312738"/>
            <a:ext cx="88582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37260" y="2162180"/>
            <a:ext cx="7254240" cy="1241425"/>
          </a:xfrm>
        </p:spPr>
        <p:txBody>
          <a:bodyPr anchor="b"/>
          <a:lstStyle>
            <a:lvl1pPr algn="ctr">
              <a:defRPr sz="3000">
                <a:solidFill>
                  <a:srgbClr val="003D79"/>
                </a:solidFill>
              </a:defRPr>
            </a:lvl1pPr>
          </a:lstStyle>
          <a:p>
            <a:r>
              <a:rPr lang="en-US" dirty="0" smtClean="0"/>
              <a:t>Click to edit Master title style</a:t>
            </a:r>
            <a:endParaRPr lang="en-US" dirty="0"/>
          </a:p>
        </p:txBody>
      </p:sp>
      <p:sp>
        <p:nvSpPr>
          <p:cNvPr id="8" name="Text Placeholder 7"/>
          <p:cNvSpPr>
            <a:spLocks noGrp="1"/>
          </p:cNvSpPr>
          <p:nvPr>
            <p:ph type="body" sz="quarter" idx="12"/>
          </p:nvPr>
        </p:nvSpPr>
        <p:spPr>
          <a:xfrm>
            <a:off x="923928" y="3486150"/>
            <a:ext cx="7267575" cy="628650"/>
          </a:xfrm>
        </p:spPr>
        <p:txBody>
          <a:bodyPr/>
          <a:lstStyle>
            <a:lvl1pPr algn="ctr">
              <a:lnSpc>
                <a:spcPct val="100000"/>
              </a:lnSpc>
              <a:spcBef>
                <a:spcPts val="0"/>
              </a:spcBef>
              <a:buFont typeface="Arial" pitchFamily="34" charset="0"/>
              <a:buNone/>
              <a:defRPr b="0"/>
            </a:lvl1pPr>
          </a:lstStyle>
          <a:p>
            <a:pPr lvl="0"/>
            <a:r>
              <a:rPr lang="en-US" dirty="0" smtClean="0"/>
              <a:t>Click to edit Master text style</a:t>
            </a:r>
          </a:p>
        </p:txBody>
      </p:sp>
      <p:sp>
        <p:nvSpPr>
          <p:cNvPr id="5" name="Rectangle 9"/>
          <p:cNvSpPr>
            <a:spLocks noGrp="1" noChangeArrowheads="1"/>
          </p:cNvSpPr>
          <p:nvPr>
            <p:ph type="ftr" sz="quarter" idx="13"/>
          </p:nvPr>
        </p:nvSpPr>
        <p:spPr/>
        <p:txBody>
          <a:bodyPr/>
          <a:lstStyle>
            <a:lvl1pPr>
              <a:defRPr>
                <a:ea typeface="黑体" pitchFamily="49" charset="-122"/>
              </a:defRPr>
            </a:lvl1pPr>
          </a:lstStyle>
          <a:p>
            <a:endParaRPr lang="zh-CN" altLang="zh-CN"/>
          </a:p>
        </p:txBody>
      </p:sp>
    </p:spTree>
    <p:extLst>
      <p:ext uri="{BB962C8B-B14F-4D97-AF65-F5344CB8AC3E}">
        <p14:creationId xmlns:p14="http://schemas.microsoft.com/office/powerpoint/2010/main" val="850141686"/>
      </p:ext>
    </p:extLst>
  </p:cSld>
  <p:clrMapOvr>
    <a:masterClrMapping/>
  </p:clrMapOvr>
  <p:transition xmlns:p14="http://schemas.microsoft.com/office/powerpoint/2010/main">
    <p:fade/>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61950" y="784231"/>
            <a:ext cx="4038600" cy="5006975"/>
          </a:xfrm>
        </p:spPr>
        <p:txBody>
          <a:bodyPr/>
          <a:lstStyle>
            <a:lvl1pPr marL="233363" indent="-233363">
              <a:buFont typeface="Wingdings" pitchFamily="2" charset="2"/>
              <a:buChar cha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784231"/>
            <a:ext cx="4038600" cy="5006975"/>
          </a:xfrm>
        </p:spPr>
        <p:txBody>
          <a:bodyPr/>
          <a:lstStyle>
            <a:lvl1pPr marL="233363" indent="-233363">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9"/>
          <p:cNvSpPr>
            <a:spLocks noGrp="1" noChangeArrowheads="1"/>
          </p:cNvSpPr>
          <p:nvPr>
            <p:ph type="ftr" sz="quarter" idx="10"/>
          </p:nvPr>
        </p:nvSpPr>
        <p:spPr/>
        <p:txBody>
          <a:bodyPr/>
          <a:lstStyle>
            <a:lvl1pPr>
              <a:defRPr>
                <a:ea typeface="黑体" pitchFamily="49" charset="-122"/>
              </a:defRPr>
            </a:lvl1pPr>
          </a:lstStyle>
          <a:p>
            <a:endParaRPr lang="zh-CN" altLang="zh-CN"/>
          </a:p>
        </p:txBody>
      </p:sp>
    </p:spTree>
    <p:extLst>
      <p:ext uri="{BB962C8B-B14F-4D97-AF65-F5344CB8AC3E}">
        <p14:creationId xmlns:p14="http://schemas.microsoft.com/office/powerpoint/2010/main" val="497779750"/>
      </p:ext>
    </p:extLst>
  </p:cSld>
  <p:clrMapOvr>
    <a:masterClrMapping/>
  </p:clrMapOvr>
  <p:transition xmlns:p14="http://schemas.microsoft.com/office/powerpoint/2010/mai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2336" y="784226"/>
            <a:ext cx="7704582" cy="1079626"/>
          </a:xfrm>
        </p:spPr>
        <p:txBody>
          <a:bodyPr anchor="b"/>
          <a:lstStyle>
            <a:lvl1pPr algn="l">
              <a:defRPr sz="3000">
                <a:solidFill>
                  <a:srgbClr val="003D79"/>
                </a:solidFill>
                <a:latin typeface="+mj-lt"/>
                <a:ea typeface="SimHei" pitchFamily="2" charset="-122"/>
              </a:defRPr>
            </a:lvl1pPr>
          </a:lstStyle>
          <a:p>
            <a:r>
              <a:rPr lang="zh-CN" altLang="en-US" smtClean="0"/>
              <a:t>议程</a:t>
            </a:r>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dirty="0">
              <a:solidFill>
                <a:srgbClr val="333333"/>
              </a:solidFill>
            </a:endParaRPr>
          </a:p>
        </p:txBody>
      </p:sp>
      <p:pic>
        <p:nvPicPr>
          <p:cNvPr id="6" name="Picture 2"/>
          <p:cNvPicPr>
            <a:picLocks noChangeAspect="1" noChangeArrowheads="1"/>
          </p:cNvPicPr>
          <p:nvPr userDrawn="1"/>
        </p:nvPicPr>
        <p:blipFill>
          <a:blip r:embed="rId2" cstate="print"/>
          <a:srcRect/>
          <a:stretch>
            <a:fillRect/>
          </a:stretch>
        </p:blipFill>
        <p:spPr bwMode="auto">
          <a:xfrm>
            <a:off x="139700" y="312279"/>
            <a:ext cx="8858250" cy="419241"/>
          </a:xfrm>
          <a:prstGeom prst="rect">
            <a:avLst/>
          </a:prstGeom>
          <a:noFill/>
          <a:ln w="9525">
            <a:noFill/>
            <a:miter lim="800000"/>
            <a:headEnd/>
            <a:tailEnd/>
          </a:ln>
          <a:effectLst/>
        </p:spPr>
      </p:pic>
      <p:sp>
        <p:nvSpPr>
          <p:cNvPr id="8" name="Text Placeholder 7"/>
          <p:cNvSpPr>
            <a:spLocks noGrp="1"/>
          </p:cNvSpPr>
          <p:nvPr>
            <p:ph type="body" sz="quarter" idx="12" hasCustomPrompt="1"/>
          </p:nvPr>
        </p:nvSpPr>
        <p:spPr>
          <a:xfrm>
            <a:off x="361950" y="2210435"/>
            <a:ext cx="7592568" cy="3748405"/>
          </a:xfrm>
        </p:spPr>
        <p:txBody>
          <a:bodyPr/>
          <a:lstStyle>
            <a:lvl1pPr>
              <a:buClr>
                <a:schemeClr val="accent1">
                  <a:lumMod val="75000"/>
                </a:schemeClr>
              </a:buClr>
              <a:buFont typeface="Wingdings" pitchFamily="2" charset="2"/>
              <a:buChar char="§"/>
              <a:defRPr>
                <a:latin typeface="+mj-lt"/>
                <a:ea typeface="SimHei" pitchFamily="2" charset="-122"/>
              </a:defRPr>
            </a:lvl1pPr>
            <a:lvl2pPr>
              <a:buClr>
                <a:schemeClr val="accent1">
                  <a:lumMod val="75000"/>
                </a:schemeClr>
              </a:buClr>
              <a:defRPr>
                <a:latin typeface="+mj-lt"/>
                <a:ea typeface="SimHei" pitchFamily="2" charset="-122"/>
              </a:defRPr>
            </a:lvl2pPr>
            <a:lvl3pPr>
              <a:buClr>
                <a:schemeClr val="accent1">
                  <a:lumMod val="75000"/>
                </a:schemeClr>
              </a:buClr>
              <a:defRPr>
                <a:latin typeface="+mj-lt"/>
                <a:ea typeface="SimHei" pitchFamily="2" charset="-122"/>
              </a:defRPr>
            </a:lvl3pPr>
            <a:lvl4pPr>
              <a:buClr>
                <a:schemeClr val="accent1">
                  <a:lumMod val="75000"/>
                </a:schemeClr>
              </a:buClr>
              <a:defRPr>
                <a:latin typeface="+mj-lt"/>
                <a:ea typeface="SimHei" pitchFamily="2" charset="-122"/>
              </a:defRPr>
            </a:lvl4pPr>
            <a:lvl5pPr>
              <a:buClr>
                <a:schemeClr val="accent1">
                  <a:lumMod val="75000"/>
                </a:schemeClr>
              </a:buClr>
              <a:defRPr>
                <a:latin typeface="+mj-lt"/>
                <a:ea typeface="SimHei" pitchFamily="2" charset="-122"/>
              </a:defRPr>
            </a:lvl5pPr>
          </a:lstStyle>
          <a:p>
            <a:pPr lvl="0"/>
            <a:r>
              <a:rPr lang="zh-CN" altLang="en-US" smtClean="0"/>
              <a:t>单击编辑母版文本样式</a:t>
            </a:r>
            <a:endParaRPr lang="en-US" dirty="0" smtClean="0"/>
          </a:p>
          <a:p>
            <a:pPr lvl="1"/>
            <a:r>
              <a:rPr lang="zh-CN" altLang="en-US" smtClean="0"/>
              <a:t>第二级</a:t>
            </a:r>
            <a:endParaRPr lang="en-US" dirty="0" smtClean="0"/>
          </a:p>
          <a:p>
            <a:pPr lvl="2"/>
            <a:r>
              <a:rPr lang="zh-CN" altLang="en-US" smtClean="0"/>
              <a:t>第三级</a:t>
            </a:r>
            <a:endParaRPr lang="en-US" dirty="0" smtClean="0"/>
          </a:p>
          <a:p>
            <a:pPr lvl="3"/>
            <a:r>
              <a:rPr lang="zh-CN" altLang="en-US" smtClean="0"/>
              <a:t>第四级</a:t>
            </a:r>
            <a:endParaRPr lang="en-US" dirty="0" smtClean="0"/>
          </a:p>
          <a:p>
            <a:pPr lvl="4"/>
            <a:r>
              <a:rPr lang="zh-CN" altLang="en-US" smtClean="0"/>
              <a:t>第五级</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37260" y="2162174"/>
            <a:ext cx="7254240" cy="1241425"/>
          </a:xfrm>
        </p:spPr>
        <p:txBody>
          <a:bodyPr anchor="b"/>
          <a:lstStyle>
            <a:lvl1pPr algn="ctr">
              <a:defRPr sz="3000">
                <a:solidFill>
                  <a:srgbClr val="003D79"/>
                </a:solidFill>
                <a:latin typeface="+mj-lt"/>
                <a:ea typeface="SimHei" pitchFamily="2" charset="-122"/>
              </a:defRPr>
            </a:lvl1pPr>
          </a:lstStyle>
          <a:p>
            <a:r>
              <a:rPr lang="zh-CN" altLang="en-US" smtClean="0"/>
              <a:t>单击编辑母版标题样式</a:t>
            </a:r>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dirty="0">
              <a:solidFill>
                <a:srgbClr val="333333"/>
              </a:solidFill>
            </a:endParaRPr>
          </a:p>
        </p:txBody>
      </p:sp>
      <p:pic>
        <p:nvPicPr>
          <p:cNvPr id="6" name="Picture 2"/>
          <p:cNvPicPr>
            <a:picLocks noChangeAspect="1" noChangeArrowheads="1"/>
          </p:cNvPicPr>
          <p:nvPr userDrawn="1"/>
        </p:nvPicPr>
        <p:blipFill>
          <a:blip r:embed="rId2" cstate="print"/>
          <a:srcRect/>
          <a:stretch>
            <a:fillRect/>
          </a:stretch>
        </p:blipFill>
        <p:spPr bwMode="auto">
          <a:xfrm>
            <a:off x="139700" y="312279"/>
            <a:ext cx="8858250" cy="419241"/>
          </a:xfrm>
          <a:prstGeom prst="rect">
            <a:avLst/>
          </a:prstGeom>
          <a:noFill/>
          <a:ln w="9525">
            <a:noFill/>
            <a:miter lim="800000"/>
            <a:headEnd/>
            <a:tailEnd/>
          </a:ln>
          <a:effectLst/>
        </p:spPr>
      </p:pic>
      <p:sp>
        <p:nvSpPr>
          <p:cNvPr id="8" name="Text Placeholder 7"/>
          <p:cNvSpPr>
            <a:spLocks noGrp="1"/>
          </p:cNvSpPr>
          <p:nvPr>
            <p:ph type="body" sz="quarter" idx="12" hasCustomPrompt="1"/>
          </p:nvPr>
        </p:nvSpPr>
        <p:spPr>
          <a:xfrm>
            <a:off x="923925" y="3486150"/>
            <a:ext cx="7267575" cy="628650"/>
          </a:xfrm>
        </p:spPr>
        <p:txBody>
          <a:bodyPr/>
          <a:lstStyle>
            <a:lvl1pPr algn="ctr">
              <a:lnSpc>
                <a:spcPct val="100000"/>
              </a:lnSpc>
              <a:spcBef>
                <a:spcPts val="0"/>
              </a:spcBef>
              <a:buFont typeface="Arial" pitchFamily="34" charset="0"/>
              <a:buNone/>
              <a:defRPr b="0">
                <a:latin typeface="+mj-lt"/>
                <a:ea typeface="SimHei" pitchFamily="2" charset="-122"/>
              </a:defRPr>
            </a:lvl1pPr>
          </a:lstStyle>
          <a:p>
            <a:pPr lvl="0"/>
            <a:r>
              <a:rPr lang="zh-CN" altLang="en-US" smtClean="0"/>
              <a:t>单击编辑母版文本样式</a:t>
            </a:r>
            <a:endParaRPr lang="en-US" dirty="0" smtClean="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j-lt"/>
                <a:ea typeface="SimHei" pitchFamily="2" charset="-122"/>
              </a:defRPr>
            </a:lvl1pPr>
          </a:lstStyle>
          <a:p>
            <a:r>
              <a:rPr lang="zh-CN" altLang="en-US" smtClean="0"/>
              <a:t>单击编辑母版标题样式</a:t>
            </a:r>
            <a:endParaRPr lang="en-US" dirty="0"/>
          </a:p>
        </p:txBody>
      </p:sp>
      <p:sp>
        <p:nvSpPr>
          <p:cNvPr id="3" name="Content Placeholder 2"/>
          <p:cNvSpPr>
            <a:spLocks noGrp="1"/>
          </p:cNvSpPr>
          <p:nvPr>
            <p:ph sz="half" idx="1" hasCustomPrompt="1"/>
          </p:nvPr>
        </p:nvSpPr>
        <p:spPr>
          <a:xfrm>
            <a:off x="361950" y="784225"/>
            <a:ext cx="4038600" cy="5006975"/>
          </a:xfrm>
        </p:spPr>
        <p:txBody>
          <a:bodyPr/>
          <a:lstStyle>
            <a:lvl1pPr marL="233363" indent="-233363">
              <a:buClr>
                <a:schemeClr val="accent1">
                  <a:lumMod val="75000"/>
                </a:schemeClr>
              </a:buClr>
              <a:buFont typeface="Wingdings" pitchFamily="2" charset="2"/>
              <a:buChar char="§"/>
              <a:defRPr sz="2000">
                <a:latin typeface="+mj-lt"/>
                <a:ea typeface="SimHei" pitchFamily="2" charset="-122"/>
              </a:defRPr>
            </a:lvl1pPr>
            <a:lvl2pPr>
              <a:buClr>
                <a:schemeClr val="accent1">
                  <a:lumMod val="75000"/>
                </a:schemeClr>
              </a:buClr>
              <a:defRPr sz="1800">
                <a:latin typeface="+mj-lt"/>
                <a:ea typeface="SimHei" pitchFamily="2" charset="-122"/>
              </a:defRPr>
            </a:lvl2pPr>
            <a:lvl3pPr>
              <a:buClr>
                <a:schemeClr val="accent1">
                  <a:lumMod val="75000"/>
                </a:schemeClr>
              </a:buClr>
              <a:defRPr sz="1600">
                <a:latin typeface="+mj-lt"/>
                <a:ea typeface="SimHei" pitchFamily="2" charset="-122"/>
              </a:defRPr>
            </a:lvl3pPr>
            <a:lvl4pPr>
              <a:buClr>
                <a:schemeClr val="accent1">
                  <a:lumMod val="75000"/>
                </a:schemeClr>
              </a:buClr>
              <a:defRPr sz="1600">
                <a:latin typeface="+mj-lt"/>
                <a:ea typeface="SimHei" pitchFamily="2" charset="-122"/>
              </a:defRPr>
            </a:lvl4pPr>
            <a:lvl5pPr>
              <a:buClr>
                <a:schemeClr val="accent1">
                  <a:lumMod val="75000"/>
                </a:schemeClr>
              </a:buClr>
              <a:defRPr sz="1600">
                <a:latin typeface="+mj-lt"/>
                <a:ea typeface="SimHei" pitchFamily="2" charset="-122"/>
              </a:defRPr>
            </a:lvl5pPr>
            <a:lvl6pPr>
              <a:defRPr sz="1800"/>
            </a:lvl6pPr>
            <a:lvl7pPr>
              <a:defRPr sz="1800"/>
            </a:lvl7pPr>
            <a:lvl8pPr>
              <a:defRPr sz="1800"/>
            </a:lvl8pPr>
            <a:lvl9pPr>
              <a:defRPr sz="1800"/>
            </a:lvl9pPr>
          </a:lstStyle>
          <a:p>
            <a:pPr lvl="0"/>
            <a:r>
              <a:rPr lang="zh-CN" altLang="en-US" smtClean="0"/>
              <a:t>单击编辑母版文本样式</a:t>
            </a:r>
            <a:endParaRPr lang="en-US" dirty="0" smtClean="0"/>
          </a:p>
          <a:p>
            <a:pPr lvl="1"/>
            <a:r>
              <a:rPr lang="zh-CN" altLang="en-US" smtClean="0"/>
              <a:t>第二级</a:t>
            </a:r>
            <a:endParaRPr lang="en-US" dirty="0" smtClean="0"/>
          </a:p>
          <a:p>
            <a:pPr lvl="2"/>
            <a:r>
              <a:rPr lang="zh-CN" altLang="en-US" smtClean="0"/>
              <a:t>第三级</a:t>
            </a:r>
            <a:endParaRPr lang="en-US" dirty="0" smtClean="0"/>
          </a:p>
          <a:p>
            <a:pPr lvl="3"/>
            <a:r>
              <a:rPr lang="zh-CN" altLang="en-US" smtClean="0"/>
              <a:t>第四级</a:t>
            </a:r>
            <a:endParaRPr lang="en-US" dirty="0" smtClean="0"/>
          </a:p>
          <a:p>
            <a:pPr lvl="4"/>
            <a:r>
              <a:rPr lang="zh-CN" altLang="en-US" smtClean="0"/>
              <a:t>第五级</a:t>
            </a:r>
            <a:endParaRPr lang="en-US" dirty="0"/>
          </a:p>
        </p:txBody>
      </p:sp>
      <p:sp>
        <p:nvSpPr>
          <p:cNvPr id="4" name="Content Placeholder 3"/>
          <p:cNvSpPr>
            <a:spLocks noGrp="1"/>
          </p:cNvSpPr>
          <p:nvPr>
            <p:ph sz="half" idx="2" hasCustomPrompt="1"/>
          </p:nvPr>
        </p:nvSpPr>
        <p:spPr>
          <a:xfrm>
            <a:off x="4629150" y="784225"/>
            <a:ext cx="4038600" cy="5006975"/>
          </a:xfrm>
        </p:spPr>
        <p:txBody>
          <a:bodyPr/>
          <a:lstStyle>
            <a:lvl1pPr marL="233363" indent="-233363">
              <a:buClr>
                <a:schemeClr val="accent1">
                  <a:lumMod val="75000"/>
                </a:schemeClr>
              </a:buClr>
              <a:defRPr sz="2000">
                <a:latin typeface="+mj-lt"/>
                <a:ea typeface="SimHei" pitchFamily="2" charset="-122"/>
              </a:defRPr>
            </a:lvl1pPr>
            <a:lvl2pPr>
              <a:buClr>
                <a:schemeClr val="accent1">
                  <a:lumMod val="75000"/>
                </a:schemeClr>
              </a:buClr>
              <a:defRPr sz="1800">
                <a:latin typeface="+mj-lt"/>
                <a:ea typeface="SimHei" pitchFamily="2" charset="-122"/>
              </a:defRPr>
            </a:lvl2pPr>
            <a:lvl3pPr>
              <a:buClr>
                <a:schemeClr val="accent1">
                  <a:lumMod val="75000"/>
                </a:schemeClr>
              </a:buClr>
              <a:defRPr sz="1600">
                <a:latin typeface="+mj-lt"/>
                <a:ea typeface="SimHei" pitchFamily="2" charset="-122"/>
              </a:defRPr>
            </a:lvl3pPr>
            <a:lvl4pPr>
              <a:buClr>
                <a:schemeClr val="accent1">
                  <a:lumMod val="75000"/>
                </a:schemeClr>
              </a:buClr>
              <a:defRPr sz="1600">
                <a:latin typeface="+mj-lt"/>
                <a:ea typeface="SimHei" pitchFamily="2" charset="-122"/>
              </a:defRPr>
            </a:lvl4pPr>
            <a:lvl5pPr>
              <a:buClr>
                <a:schemeClr val="accent1">
                  <a:lumMod val="75000"/>
                </a:schemeClr>
              </a:buClr>
              <a:defRPr sz="1600">
                <a:latin typeface="+mj-lt"/>
                <a:ea typeface="SimHei" pitchFamily="2" charset="-122"/>
              </a:defRPr>
            </a:lvl5pPr>
            <a:lvl6pPr>
              <a:defRPr sz="1800"/>
            </a:lvl6pPr>
            <a:lvl7pPr>
              <a:defRPr sz="1800"/>
            </a:lvl7pPr>
            <a:lvl8pPr>
              <a:defRPr sz="1800"/>
            </a:lvl8pPr>
            <a:lvl9pPr>
              <a:defRPr sz="1800"/>
            </a:lvl9pPr>
          </a:lstStyle>
          <a:p>
            <a:pPr lvl="0"/>
            <a:r>
              <a:rPr lang="zh-CN" altLang="en-US" smtClean="0"/>
              <a:t>单击编辑母版文本样式</a:t>
            </a:r>
            <a:endParaRPr lang="en-US" dirty="0" smtClean="0"/>
          </a:p>
          <a:p>
            <a:pPr lvl="1"/>
            <a:r>
              <a:rPr lang="zh-CN" altLang="en-US" smtClean="0"/>
              <a:t>第二级</a:t>
            </a:r>
            <a:endParaRPr lang="en-US" dirty="0" smtClean="0"/>
          </a:p>
          <a:p>
            <a:pPr lvl="2"/>
            <a:r>
              <a:rPr lang="zh-CN" altLang="en-US" smtClean="0"/>
              <a:t>第三级</a:t>
            </a:r>
            <a:endParaRPr lang="en-US" dirty="0" smtClean="0"/>
          </a:p>
          <a:p>
            <a:pPr lvl="3"/>
            <a:r>
              <a:rPr lang="zh-CN" altLang="en-US" smtClean="0"/>
              <a:t>第四级</a:t>
            </a:r>
            <a:endParaRPr lang="en-US" dirty="0" smtClean="0"/>
          </a:p>
          <a:p>
            <a:pPr lvl="4"/>
            <a:r>
              <a:rPr lang="zh-CN" altLang="en-US" smtClean="0"/>
              <a:t>第五级</a:t>
            </a:r>
            <a:endParaRPr lang="en-US" dirty="0"/>
          </a:p>
        </p:txBody>
      </p:sp>
      <p:sp>
        <p:nvSpPr>
          <p:cNvPr id="6" name="Rectangle 9"/>
          <p:cNvSpPr>
            <a:spLocks noGrp="1" noChangeArrowheads="1"/>
          </p:cNvSpPr>
          <p:nvPr>
            <p:ph type="ftr" sz="quarter" idx="11"/>
          </p:nvPr>
        </p:nvSpPr>
        <p:spPr>
          <a:ln/>
        </p:spPr>
        <p:txBody>
          <a:bodyPr/>
          <a:lstStyle>
            <a:lvl1pPr>
              <a:defRPr/>
            </a:lvl1pPr>
          </a:lstStyle>
          <a:p>
            <a:pPr>
              <a:defRPr/>
            </a:pPr>
            <a:endParaRPr lang="en-US" dirty="0">
              <a:solidFill>
                <a:srgbClr val="333333"/>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21"/>
          <p:cNvSpPr>
            <a:spLocks noGrp="1" noChangeArrowheads="1"/>
          </p:cNvSpPr>
          <p:nvPr>
            <p:ph type="sldNum" sz="quarter" idx="10"/>
          </p:nvPr>
        </p:nvSpPr>
        <p:spPr>
          <a:xfrm>
            <a:off x="454025" y="6446520"/>
            <a:ext cx="457200" cy="228600"/>
          </a:xfrm>
          <a:prstGeom prst="rect">
            <a:avLst/>
          </a:prstGeom>
          <a:ln/>
        </p:spPr>
        <p:txBody>
          <a:bodyPr/>
          <a:lstStyle>
            <a:lvl1pPr>
              <a:defRPr/>
            </a:lvl1pPr>
          </a:lstStyle>
          <a:p>
            <a:fld id="{78642199-D7E5-4265-A718-69E9B0A0CF24}" type="slidenum">
              <a:rPr lang="zh-CN" altLang="en-US"/>
              <a:pPr/>
              <a:t>‹#›</a:t>
            </a:fld>
            <a:endParaRPr lang="en-US" altLang="zh-CN"/>
          </a:p>
        </p:txBody>
      </p:sp>
    </p:spTree>
  </p:cSld>
  <p:clrMapOvr>
    <a:masterClrMapping/>
  </p:clrMapOvr>
  <p:transition xmlns:p14="http://schemas.microsoft.com/office/powerpoint/2010/main">
    <p:strips dir="r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trips dir="r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extBox 4"/>
          <p:cNvSpPr txBox="1"/>
          <p:nvPr userDrawn="1"/>
        </p:nvSpPr>
        <p:spPr bwMode="gray">
          <a:xfrm>
            <a:off x="6729413" y="6696075"/>
            <a:ext cx="2343150" cy="184150"/>
          </a:xfrm>
          <a:prstGeom prst="rect">
            <a:avLst/>
          </a:prstGeom>
          <a:noFill/>
        </p:spPr>
        <p:txBody>
          <a:bodyPr>
            <a:spAutoFit/>
          </a:bodyPr>
          <a:lstStyle/>
          <a:p>
            <a:pPr algn="r">
              <a:defRPr/>
            </a:pPr>
            <a:r>
              <a:rPr lang="en-US" sz="600" dirty="0">
                <a:solidFill>
                  <a:srgbClr val="C0C0C0">
                    <a:lumMod val="75000"/>
                  </a:srgbClr>
                </a:solidFill>
              </a:rPr>
              <a:t>© </a:t>
            </a:r>
            <a:r>
              <a:rPr lang="en-US" sz="600">
                <a:solidFill>
                  <a:srgbClr val="C0C0C0">
                    <a:lumMod val="75000"/>
                  </a:srgbClr>
                </a:solidFill>
              </a:rPr>
              <a:t>2009 </a:t>
            </a:r>
            <a:r>
              <a:rPr lang="en-US" sz="600" smtClean="0">
                <a:solidFill>
                  <a:srgbClr val="C0C0C0">
                    <a:lumMod val="75000"/>
                  </a:srgbClr>
                </a:solidFill>
              </a:rPr>
              <a:t>VMware </a:t>
            </a:r>
            <a:r>
              <a:rPr lang="en-US" sz="600" dirty="0">
                <a:solidFill>
                  <a:srgbClr val="C0C0C0">
                    <a:lumMod val="75000"/>
                  </a:srgbClr>
                </a:solidFill>
              </a:rPr>
              <a:t>Inc. All rights reserved</a:t>
            </a:r>
          </a:p>
        </p:txBody>
      </p:sp>
      <p:sp>
        <p:nvSpPr>
          <p:cNvPr id="5" name="Rectangle 4"/>
          <p:cNvSpPr txBox="1">
            <a:spLocks noChangeArrowheads="1"/>
          </p:cNvSpPr>
          <p:nvPr userDrawn="1"/>
        </p:nvSpPr>
        <p:spPr bwMode="white">
          <a:xfrm>
            <a:off x="223838" y="6394450"/>
            <a:ext cx="2133600" cy="476250"/>
          </a:xfrm>
          <a:prstGeom prst="rect">
            <a:avLst/>
          </a:prstGeom>
          <a:ln>
            <a:miter lim="800000"/>
            <a:headEnd/>
            <a:tailEnd/>
          </a:ln>
        </p:spPr>
        <p:txBody>
          <a:bodyPr/>
          <a:lstStyle>
            <a:lvl1pPr algn="l" eaLnBrk="0" hangingPunct="0">
              <a:spcAft>
                <a:spcPct val="0"/>
              </a:spcAft>
              <a:defRPr sz="1200" b="1">
                <a:solidFill>
                  <a:srgbClr val="FFFFFF"/>
                </a:solidFill>
              </a:defRPr>
            </a:lvl1pPr>
          </a:lstStyle>
          <a:p>
            <a:pPr>
              <a:defRPr/>
            </a:pPr>
            <a:r>
              <a:rPr lang="en-US" dirty="0" smtClean="0"/>
              <a:t>Confidential</a:t>
            </a:r>
            <a:endParaRPr lang="en-US" dirty="0"/>
          </a:p>
        </p:txBody>
      </p:sp>
      <p:sp>
        <p:nvSpPr>
          <p:cNvPr id="71682" name="Rectangle 2"/>
          <p:cNvSpPr>
            <a:spLocks noGrp="1" noChangeArrowheads="1"/>
          </p:cNvSpPr>
          <p:nvPr>
            <p:ph type="ctrTitle"/>
          </p:nvPr>
        </p:nvSpPr>
        <p:spPr>
          <a:xfrm>
            <a:off x="457200" y="330200"/>
            <a:ext cx="8382000" cy="533400"/>
          </a:xfrm>
        </p:spPr>
        <p:txBody>
          <a:bodyPr anchor="t"/>
          <a:lstStyle>
            <a:lvl1pPr>
              <a:defRPr sz="3000">
                <a:solidFill>
                  <a:srgbClr val="003D79"/>
                </a:solidFill>
              </a:defRPr>
            </a:lvl1pPr>
          </a:lstStyle>
          <a:p>
            <a:r>
              <a:rPr lang="en-US" smtClean="0"/>
              <a:t>Click to edit Master title style</a:t>
            </a:r>
            <a:endParaRPr lang="en-US" dirty="0"/>
          </a:p>
        </p:txBody>
      </p:sp>
      <p:sp>
        <p:nvSpPr>
          <p:cNvPr id="71683" name="Rectangle 3"/>
          <p:cNvSpPr>
            <a:spLocks noGrp="1" noChangeArrowheads="1"/>
          </p:cNvSpPr>
          <p:nvPr>
            <p:ph type="subTitle" idx="1"/>
          </p:nvPr>
        </p:nvSpPr>
        <p:spPr>
          <a:xfrm>
            <a:off x="400050" y="1095375"/>
            <a:ext cx="8382000" cy="1295400"/>
          </a:xfrm>
        </p:spPr>
        <p:txBody>
          <a:bodyPr/>
          <a:lstStyle>
            <a:lvl1pPr>
              <a:defRPr sz="1800" b="0" i="1"/>
            </a:lvl1pPr>
          </a:lstStyle>
          <a:p>
            <a:r>
              <a:rPr lang="en-US" smtClean="0"/>
              <a:t>Click to edit Master subtitle style</a:t>
            </a:r>
            <a:endParaRPr lang="en-US" dirty="0"/>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6"/>
          <p:cNvSpPr>
            <a:spLocks noGrp="1"/>
          </p:cNvSpPr>
          <p:nvPr>
            <p:ph type="body" sz="quarter" idx="13"/>
          </p:nvPr>
        </p:nvSpPr>
        <p:spPr>
          <a:xfrm>
            <a:off x="352425" y="786384"/>
            <a:ext cx="8385048" cy="5010912"/>
          </a:xfrm>
        </p:spPr>
        <p:txBody>
          <a:bodyPr/>
          <a:lstStyle>
            <a:lvl1pPr marL="114300" indent="-114300">
              <a:buFont typeface="Arial" pitchFamily="34" charset="0"/>
              <a:buChar char=" "/>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9"/>
          <p:cNvSpPr>
            <a:spLocks noGrp="1" noChangeArrowheads="1"/>
          </p:cNvSpPr>
          <p:nvPr>
            <p:ph type="ftr" sz="quarter" idx="14"/>
          </p:nvPr>
        </p:nvSpPr>
        <p:spPr>
          <a:ln/>
        </p:spPr>
        <p:txBody>
          <a:bodyPr/>
          <a:lstStyle>
            <a:lvl1pPr>
              <a:defRPr/>
            </a:lvl1pPr>
          </a:lstStyle>
          <a:p>
            <a:endParaRPr lang="en-US">
              <a:solidFill>
                <a:srgbClr val="333333"/>
              </a:solidFill>
            </a:endParaRPr>
          </a:p>
        </p:txBody>
      </p:sp>
    </p:spTree>
  </p:cSld>
  <p:clrMapOvr>
    <a:masterClrMapping/>
  </p:clrMapOvr>
  <p:transition xmlns:p14="http://schemas.microsoft.com/office/powerpoint/2010/mai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Rectangle 9"/>
          <p:cNvSpPr>
            <a:spLocks noGrp="1" noChangeArrowheads="1"/>
          </p:cNvSpPr>
          <p:nvPr>
            <p:ph type="ftr" sz="quarter" idx="10"/>
          </p:nvPr>
        </p:nvSpPr>
        <p:spPr>
          <a:ln/>
        </p:spPr>
        <p:txBody>
          <a:bodyPr/>
          <a:lstStyle>
            <a:lvl1pPr>
              <a:defRPr/>
            </a:lvl1pPr>
          </a:lstStyle>
          <a:p>
            <a:endParaRPr lang="en-US">
              <a:solidFill>
                <a:srgbClr val="333333"/>
              </a:solidFill>
            </a:endParaRPr>
          </a:p>
        </p:txBody>
      </p:sp>
    </p:spTree>
  </p:cSld>
  <p:clrMapOvr>
    <a:masterClrMapping/>
  </p:clrMapOvr>
  <p:transition xmlns:p14="http://schemas.microsoft.com/office/powerpoint/2010/mai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2" name="Title 1"/>
          <p:cNvSpPr>
            <a:spLocks noGrp="1"/>
          </p:cNvSpPr>
          <p:nvPr>
            <p:ph type="title"/>
          </p:nvPr>
        </p:nvSpPr>
        <p:spPr>
          <a:xfrm>
            <a:off x="476250" y="784226"/>
            <a:ext cx="7630668" cy="1079626"/>
          </a:xfrm>
        </p:spPr>
        <p:txBody>
          <a:bodyPr anchor="b"/>
          <a:lstStyle>
            <a:lvl1pPr algn="l">
              <a:defRPr sz="3000">
                <a:solidFill>
                  <a:srgbClr val="003D79"/>
                </a:solidFill>
              </a:defRPr>
            </a:lvl1pPr>
          </a:lstStyle>
          <a:p>
            <a:r>
              <a:rPr lang="en-US" dirty="0" smtClean="0"/>
              <a:t>Click to edit Master title style</a:t>
            </a:r>
            <a:endParaRPr lang="en-US" dirty="0"/>
          </a:p>
        </p:txBody>
      </p:sp>
      <p:sp>
        <p:nvSpPr>
          <p:cNvPr id="8" name="Text Placeholder 7"/>
          <p:cNvSpPr>
            <a:spLocks noGrp="1"/>
          </p:cNvSpPr>
          <p:nvPr>
            <p:ph type="body" sz="quarter" idx="12"/>
          </p:nvPr>
        </p:nvSpPr>
        <p:spPr>
          <a:xfrm>
            <a:off x="361950" y="2210435"/>
            <a:ext cx="7592568" cy="3748405"/>
          </a:xfrm>
        </p:spPr>
        <p:txBody>
          <a:bodyPr/>
          <a:lstStyle>
            <a:lvl1pPr>
              <a:buFont typeface="Arial" pitchFamily="34" charset="0"/>
              <a:buChar char=" "/>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9"/>
          <p:cNvSpPr>
            <a:spLocks noGrp="1" noChangeArrowheads="1"/>
          </p:cNvSpPr>
          <p:nvPr>
            <p:ph type="ftr" sz="quarter" idx="13"/>
          </p:nvPr>
        </p:nvSpPr>
        <p:spPr>
          <a:ln/>
        </p:spPr>
        <p:txBody>
          <a:bodyPr/>
          <a:lstStyle>
            <a:lvl1pPr>
              <a:defRPr/>
            </a:lvl1pPr>
          </a:lstStyle>
          <a:p>
            <a:endParaRPr lang="en-US">
              <a:solidFill>
                <a:srgbClr val="333333"/>
              </a:solidFill>
            </a:endParaRPr>
          </a:p>
        </p:txBody>
      </p:sp>
    </p:spTree>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4"/>
          <p:cNvSpPr>
            <a:spLocks noGrp="1" noChangeArrowheads="1"/>
          </p:cNvSpPr>
          <p:nvPr>
            <p:ph type="sldNum" sz="quarter" idx="10"/>
          </p:nvPr>
        </p:nvSpPr>
        <p:spPr>
          <a:ln/>
        </p:spPr>
        <p:txBody>
          <a:bodyPr/>
          <a:lstStyle>
            <a:lvl1pPr>
              <a:defRPr/>
            </a:lvl1pPr>
          </a:lstStyle>
          <a:p>
            <a:pPr>
              <a:defRPr/>
            </a:pPr>
            <a:fld id="{931E2332-8FC0-49BF-B121-4F0001B3D065}" type="slidenum">
              <a:rPr lang="en-US"/>
              <a:pPr>
                <a:defRPr/>
              </a:pPr>
              <a:t>‹#›</a:t>
            </a:fld>
            <a:endParaRPr 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
        <p:nvSpPr>
          <p:cNvPr id="5" name="Date Placeholder 8"/>
          <p:cNvSpPr>
            <a:spLocks noGrp="1"/>
          </p:cNvSpPr>
          <p:nvPr>
            <p:ph type="dt" sz="half" idx="2"/>
          </p:nvPr>
        </p:nvSpPr>
        <p:spPr>
          <a:xfrm>
            <a:off x="2971800" y="6337300"/>
            <a:ext cx="3200400" cy="365125"/>
          </a:xfrm>
          <a:prstGeom prst="rect">
            <a:avLst/>
          </a:prstGeom>
        </p:spPr>
        <p:txBody>
          <a:bodyPr vert="horz" lIns="91440" tIns="45720" rIns="91440" bIns="45720" rtlCol="0" anchor="ctr"/>
          <a:lstStyle>
            <a:lvl1pPr marL="0" marR="0" indent="0" algn="ctr" defTabSz="914400" rtl="0" eaLnBrk="1" fontAlgn="base" latinLnBrk="0" hangingPunct="1">
              <a:lnSpc>
                <a:spcPct val="100000"/>
              </a:lnSpc>
              <a:spcBef>
                <a:spcPct val="0"/>
              </a:spcBef>
              <a:spcAft>
                <a:spcPct val="0"/>
              </a:spcAft>
              <a:buClrTx/>
              <a:buSzTx/>
              <a:buFontTx/>
              <a:buNone/>
              <a:tabLst/>
              <a:defRPr lang="en-US" sz="1000" kern="1200" smtClean="0">
                <a:solidFill>
                  <a:srgbClr val="FFFFFF"/>
                </a:solidFill>
                <a:latin typeface="+mn-lt"/>
                <a:ea typeface="+mn-ea"/>
                <a:cs typeface="+mn-cs"/>
              </a:defRPr>
            </a:lvl1pPr>
          </a:lstStyle>
          <a:p>
            <a:pPr>
              <a:defRPr/>
            </a:pPr>
            <a:r>
              <a:rPr lang="en-US" smtClean="0"/>
              <a:t>Confidential</a:t>
            </a:r>
            <a:endParaRPr lang="en-US" dirty="0"/>
          </a:p>
        </p:txBody>
      </p:sp>
    </p:spTree>
  </p:cSld>
  <p:clrMapOvr>
    <a:masterClrMapping/>
  </p:clrMapOvr>
  <p:transition xmlns:p14="http://schemas.microsoft.com/office/powerpoint/2010/mai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srcRect/>
          <a:stretch>
            <a:fillRect/>
          </a:stretch>
        </p:blipFill>
        <p:spPr bwMode="auto">
          <a:xfrm>
            <a:off x="139700" y="312738"/>
            <a:ext cx="8858250" cy="419100"/>
          </a:xfrm>
          <a:prstGeom prst="rect">
            <a:avLst/>
          </a:prstGeom>
          <a:noFill/>
          <a:ln w="9525">
            <a:noFill/>
            <a:miter lim="800000"/>
            <a:headEnd/>
            <a:tailEnd/>
          </a:ln>
        </p:spPr>
      </p:pic>
      <p:sp>
        <p:nvSpPr>
          <p:cNvPr id="2" name="Title 1"/>
          <p:cNvSpPr>
            <a:spLocks noGrp="1"/>
          </p:cNvSpPr>
          <p:nvPr>
            <p:ph type="title"/>
          </p:nvPr>
        </p:nvSpPr>
        <p:spPr>
          <a:xfrm>
            <a:off x="937260" y="2162174"/>
            <a:ext cx="7254240" cy="1241425"/>
          </a:xfrm>
        </p:spPr>
        <p:txBody>
          <a:bodyPr anchor="b"/>
          <a:lstStyle>
            <a:lvl1pPr algn="ctr">
              <a:defRPr sz="3000">
                <a:solidFill>
                  <a:srgbClr val="003D79"/>
                </a:solidFill>
              </a:defRPr>
            </a:lvl1pPr>
          </a:lstStyle>
          <a:p>
            <a:r>
              <a:rPr lang="en-US" smtClean="0"/>
              <a:t>Click to edit Master title style</a:t>
            </a:r>
            <a:endParaRPr lang="en-US" dirty="0"/>
          </a:p>
        </p:txBody>
      </p:sp>
      <p:sp>
        <p:nvSpPr>
          <p:cNvPr id="8" name="Text Placeholder 7"/>
          <p:cNvSpPr>
            <a:spLocks noGrp="1"/>
          </p:cNvSpPr>
          <p:nvPr>
            <p:ph type="body" sz="quarter" idx="12"/>
          </p:nvPr>
        </p:nvSpPr>
        <p:spPr>
          <a:xfrm>
            <a:off x="923925" y="3486150"/>
            <a:ext cx="7267575" cy="628650"/>
          </a:xfrm>
        </p:spPr>
        <p:txBody>
          <a:bodyPr/>
          <a:lstStyle>
            <a:lvl1pPr algn="ctr">
              <a:lnSpc>
                <a:spcPct val="100000"/>
              </a:lnSpc>
              <a:spcBef>
                <a:spcPts val="0"/>
              </a:spcBef>
              <a:defRPr b="0"/>
            </a:lvl1pPr>
          </a:lstStyle>
          <a:p>
            <a:pPr lvl="0"/>
            <a:r>
              <a:rPr lang="en-US" smtClean="0"/>
              <a:t>Click to edit Master text styles</a:t>
            </a:r>
          </a:p>
        </p:txBody>
      </p:sp>
      <p:sp>
        <p:nvSpPr>
          <p:cNvPr id="5" name="Rectangle 4"/>
          <p:cNvSpPr>
            <a:spLocks noGrp="1" noChangeArrowheads="1"/>
          </p:cNvSpPr>
          <p:nvPr>
            <p:ph type="ftr" sz="quarter" idx="13"/>
          </p:nvPr>
        </p:nvSpPr>
        <p:spPr/>
        <p:txBody>
          <a:bodyPr/>
          <a:lstStyle>
            <a:lvl1pPr>
              <a:defRPr/>
            </a:lvl1pPr>
          </a:lstStyle>
          <a:p>
            <a:endParaRPr lang="en-US">
              <a:solidFill>
                <a:srgbClr val="333333"/>
              </a:solidFill>
            </a:endParaRPr>
          </a:p>
        </p:txBody>
      </p:sp>
    </p:spTree>
  </p:cSld>
  <p:clrMapOvr>
    <a:masterClrMapping/>
  </p:clrMapOvr>
  <p:transition xmlns:p14="http://schemas.microsoft.com/office/powerpoint/2010/mai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61950" y="784225"/>
            <a:ext cx="4038600" cy="5006975"/>
          </a:xfrm>
        </p:spPr>
        <p:txBody>
          <a:bodyPr/>
          <a:lstStyle>
            <a:lvl1pPr marL="114300" indent="-114300">
              <a:buFont typeface="Arial" pitchFamily="34" charset="0"/>
              <a:buChar char=" "/>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784225"/>
            <a:ext cx="4038600" cy="5006975"/>
          </a:xfrm>
        </p:spPr>
        <p:txBody>
          <a:bodyPr/>
          <a:lstStyle>
            <a:lvl1pPr marL="114300" indent="-114300">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9"/>
          <p:cNvSpPr>
            <a:spLocks noGrp="1" noChangeArrowheads="1"/>
          </p:cNvSpPr>
          <p:nvPr>
            <p:ph type="ftr" sz="quarter" idx="10"/>
          </p:nvPr>
        </p:nvSpPr>
        <p:spPr>
          <a:ln/>
        </p:spPr>
        <p:txBody>
          <a:bodyPr/>
          <a:lstStyle>
            <a:lvl1pPr>
              <a:defRPr/>
            </a:lvl1pPr>
          </a:lstStyle>
          <a:p>
            <a:endParaRPr lang="en-US">
              <a:solidFill>
                <a:srgbClr val="333333"/>
              </a:solidFill>
            </a:endParaRPr>
          </a:p>
        </p:txBody>
      </p:sp>
    </p:spTree>
  </p:cSld>
  <p:clrMapOvr>
    <a:masterClrMapping/>
  </p:clrMapOvr>
  <p:transition xmlns:p14="http://schemas.microsoft.com/office/powerpoint/2010/mai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ln/>
        </p:spPr>
        <p:txBody>
          <a:bodyPr/>
          <a:lstStyle>
            <a:lvl1pPr>
              <a:defRPr/>
            </a:lvl1pPr>
          </a:lstStyle>
          <a:p>
            <a:endParaRPr lang="en-US">
              <a:solidFill>
                <a:srgbClr val="333333"/>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6725" y="171450"/>
            <a:ext cx="8382000" cy="333375"/>
          </a:xfrm>
        </p:spPr>
        <p:txBody>
          <a:bodyPr/>
          <a:lstStyle/>
          <a:p>
            <a:r>
              <a:rPr lang="en-US"/>
              <a:t>Click to edit Master title style</a:t>
            </a:r>
          </a:p>
        </p:txBody>
      </p:sp>
      <p:sp>
        <p:nvSpPr>
          <p:cNvPr id="3" name="Content Placeholder 2"/>
          <p:cNvSpPr>
            <a:spLocks noGrp="1"/>
          </p:cNvSpPr>
          <p:nvPr>
            <p:ph idx="1"/>
          </p:nvPr>
        </p:nvSpPr>
        <p:spPr>
          <a:xfrm>
            <a:off x="352425" y="784225"/>
            <a:ext cx="8382000" cy="5006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ftr" sz="quarter" idx="10"/>
          </p:nvPr>
        </p:nvSpPr>
        <p:spPr>
          <a:ln/>
        </p:spPr>
        <p:txBody>
          <a:bodyPr/>
          <a:lstStyle>
            <a:lvl1pPr>
              <a:defRPr/>
            </a:lvl1pPr>
          </a:lstStyle>
          <a:p>
            <a:endParaRPr lang="en-US">
              <a:solidFill>
                <a:srgbClr val="333333"/>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ctrTitle"/>
          </p:nvPr>
        </p:nvSpPr>
        <p:spPr>
          <a:xfrm>
            <a:off x="402336" y="330200"/>
            <a:ext cx="8436864" cy="533400"/>
          </a:xfrm>
        </p:spPr>
        <p:txBody>
          <a:bodyPr anchor="t"/>
          <a:lstStyle>
            <a:lvl1pPr>
              <a:defRPr sz="3000">
                <a:solidFill>
                  <a:srgbClr val="003D79"/>
                </a:solidFill>
              </a:defRPr>
            </a:lvl1pPr>
          </a:lstStyle>
          <a:p>
            <a:r>
              <a:rPr lang="en-US" dirty="0"/>
              <a:t>Click to edit Master title style</a:t>
            </a:r>
          </a:p>
        </p:txBody>
      </p:sp>
      <p:sp>
        <p:nvSpPr>
          <p:cNvPr id="71683" name="Rectangle 3"/>
          <p:cNvSpPr>
            <a:spLocks noGrp="1" noChangeArrowheads="1"/>
          </p:cNvSpPr>
          <p:nvPr>
            <p:ph type="subTitle" idx="1"/>
          </p:nvPr>
        </p:nvSpPr>
        <p:spPr>
          <a:xfrm>
            <a:off x="400050" y="1095375"/>
            <a:ext cx="8382000" cy="1295400"/>
          </a:xfrm>
        </p:spPr>
        <p:txBody>
          <a:bodyPr/>
          <a:lstStyle>
            <a:lvl1pPr>
              <a:buFont typeface="Arial" pitchFamily="34" charset="0"/>
              <a:buNone/>
              <a:defRPr sz="1800" b="0" i="1"/>
            </a:lvl1pPr>
          </a:lstStyle>
          <a:p>
            <a:r>
              <a:rPr lang="en-US" dirty="0"/>
              <a:t>Click to edit Master subtitle style</a:t>
            </a:r>
          </a:p>
        </p:txBody>
      </p:sp>
      <p:sp>
        <p:nvSpPr>
          <p:cNvPr id="5" name="TextBox 4"/>
          <p:cNvSpPr txBox="1"/>
          <p:nvPr userDrawn="1"/>
        </p:nvSpPr>
        <p:spPr bwMode="gray">
          <a:xfrm>
            <a:off x="6729169" y="6696045"/>
            <a:ext cx="2343150" cy="184666"/>
          </a:xfrm>
          <a:prstGeom prst="rect">
            <a:avLst/>
          </a:prstGeom>
          <a:noFill/>
        </p:spPr>
        <p:txBody>
          <a:bodyPr wrap="square" rtlCol="0">
            <a:spAutoFit/>
          </a:bodyPr>
          <a:lstStyle/>
          <a:p>
            <a:pPr algn="r"/>
            <a:r>
              <a:rPr lang="en-US" altLang="zh-CN" sz="600" dirty="0" smtClean="0">
                <a:solidFill>
                  <a:srgbClr val="C0C0C0">
                    <a:lumMod val="75000"/>
                  </a:srgbClr>
                </a:solidFill>
              </a:rPr>
              <a:t>© 2011 VMware Inc. </a:t>
            </a:r>
            <a:r>
              <a:rPr lang="zh-CN" altLang="en-US" sz="600" dirty="0" smtClean="0">
                <a:solidFill>
                  <a:srgbClr val="C0C0C0">
                    <a:lumMod val="75000"/>
                  </a:srgbClr>
                </a:solidFill>
                <a:latin typeface="黑体" pitchFamily="2" charset="-122"/>
                <a:ea typeface="黑体" pitchFamily="2" charset="-122"/>
              </a:rPr>
              <a:t>保留所有权利</a:t>
            </a:r>
          </a:p>
        </p:txBody>
      </p:sp>
      <p:sp>
        <p:nvSpPr>
          <p:cNvPr id="7" name="Rectangle 4"/>
          <p:cNvSpPr txBox="1">
            <a:spLocks noChangeArrowheads="1"/>
          </p:cNvSpPr>
          <p:nvPr userDrawn="1"/>
        </p:nvSpPr>
        <p:spPr bwMode="white">
          <a:xfrm>
            <a:off x="224584" y="6393782"/>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eaLnBrk="0" hangingPunct="0">
              <a:spcAft>
                <a:spcPct val="0"/>
              </a:spcAft>
              <a:defRPr sz="1200" b="1">
                <a:solidFill>
                  <a:srgbClr val="FFFFFF"/>
                </a:solidFill>
              </a:defRPr>
            </a:lvl1pPr>
          </a:lstStyle>
          <a:p>
            <a:pPr>
              <a:defRPr/>
            </a:pPr>
            <a:r>
              <a:rPr lang="zh-CN" altLang="en-US" dirty="0" smtClean="0">
                <a:ea typeface="黑体" pitchFamily="2" charset="-122"/>
              </a:rPr>
              <a:t>保密资料</a:t>
            </a:r>
            <a:endParaRPr lang="en-US" dirty="0">
              <a:ea typeface="黑体" pitchFamily="2" charset="-122"/>
            </a:endParaRPr>
          </a:p>
        </p:txBody>
      </p:sp>
    </p:spTree>
    <p:extLst>
      <p:ext uri="{BB962C8B-B14F-4D97-AF65-F5344CB8AC3E}">
        <p14:creationId xmlns:p14="http://schemas.microsoft.com/office/powerpoint/2010/main" val="2378422510"/>
      </p:ext>
    </p:extLst>
  </p:cSld>
  <p:clrMapOvr>
    <a:overrideClrMapping bg1="lt1" tx1="dk1" bg2="lt2" tx2="dk2" accent1="accent1" accent2="accent2" accent3="accent3" accent4="accent4" accent5="accent5" accent6="accent6" hlink="hlink" folHlink="folHlink"/>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pPr>
              <a:defRPr/>
            </a:pPr>
            <a:endParaRPr lang="en-US" dirty="0">
              <a:solidFill>
                <a:srgbClr val="333333"/>
              </a:solidFill>
            </a:endParaRPr>
          </a:p>
        </p:txBody>
      </p:sp>
      <p:sp>
        <p:nvSpPr>
          <p:cNvPr id="7" name="Text Placeholder 6"/>
          <p:cNvSpPr>
            <a:spLocks noGrp="1"/>
          </p:cNvSpPr>
          <p:nvPr>
            <p:ph type="body" sz="quarter" idx="13"/>
          </p:nvPr>
        </p:nvSpPr>
        <p:spPr>
          <a:xfrm>
            <a:off x="352425" y="786384"/>
            <a:ext cx="8385048" cy="5010912"/>
          </a:xfrm>
        </p:spPr>
        <p:txBody>
          <a:bodyPr/>
          <a:lstStyle>
            <a:lvl1pPr marL="233363" indent="-233363">
              <a:buSzPct val="115000"/>
              <a:buFont typeface="Wingdings" pitchFamily="2" charset="2"/>
              <a:buChar char="§"/>
              <a:defRPr/>
            </a:lvl1pPr>
            <a:lvl2pPr>
              <a:buSzPct val="110000"/>
              <a:buFont typeface="Arial" pitchFamily="34" charset="0"/>
              <a:buChar char="•"/>
              <a:defRPr/>
            </a:lvl2pPr>
            <a:lvl3pPr>
              <a:buSzPct val="110000"/>
              <a:buFont typeface="Arial" pitchFamily="34" charset="0"/>
              <a:buChar char="•"/>
              <a:defRPr/>
            </a:lvl3pPr>
            <a:lvl4pPr>
              <a:buSzPct val="110000"/>
              <a:buFont typeface="Arial" pitchFamily="34" charset="0"/>
              <a:buChar char="•"/>
              <a:defRPr/>
            </a:lvl4pPr>
            <a:lvl5pPr>
              <a:buSzPct val="110000"/>
              <a:buFont typeface="Arial" pitchFamily="34" charset="0"/>
              <a:buChar char="•"/>
              <a:defRPr/>
            </a:lvl5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3025768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dirty="0">
              <a:solidFill>
                <a:srgbClr val="333333"/>
              </a:solidFill>
            </a:endParaRPr>
          </a:p>
        </p:txBody>
      </p:sp>
    </p:spTree>
    <p:extLst>
      <p:ext uri="{BB962C8B-B14F-4D97-AF65-F5344CB8AC3E}">
        <p14:creationId xmlns:p14="http://schemas.microsoft.com/office/powerpoint/2010/main" val="120480483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49808" y="784226"/>
            <a:ext cx="7722870" cy="1079626"/>
          </a:xfrm>
        </p:spPr>
        <p:txBody>
          <a:bodyPr anchor="b"/>
          <a:lstStyle>
            <a:lvl1pPr algn="l">
              <a:defRPr sz="3000">
                <a:solidFill>
                  <a:srgbClr val="003D79"/>
                </a:solidFill>
              </a:defRPr>
            </a:lvl1pPr>
          </a:lstStyle>
          <a:p>
            <a:r>
              <a:rPr lang="en-US" dirty="0" smtClean="0"/>
              <a:t>Agenda</a:t>
            </a:r>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dirty="0">
              <a:solidFill>
                <a:srgbClr val="333333"/>
              </a:solidFill>
            </a:endParaRPr>
          </a:p>
        </p:txBody>
      </p:sp>
      <p:pic>
        <p:nvPicPr>
          <p:cNvPr id="6" name="Picture 2"/>
          <p:cNvPicPr>
            <a:picLocks noChangeAspect="1" noChangeArrowheads="1"/>
          </p:cNvPicPr>
          <p:nvPr userDrawn="1"/>
        </p:nvPicPr>
        <p:blipFill>
          <a:blip r:embed="rId2" cstate="print"/>
          <a:srcRect/>
          <a:stretch>
            <a:fillRect/>
          </a:stretch>
        </p:blipFill>
        <p:spPr bwMode="auto">
          <a:xfrm>
            <a:off x="139700" y="312279"/>
            <a:ext cx="8858250" cy="419241"/>
          </a:xfrm>
          <a:prstGeom prst="rect">
            <a:avLst/>
          </a:prstGeom>
          <a:noFill/>
          <a:ln w="9525">
            <a:noFill/>
            <a:miter lim="800000"/>
            <a:headEnd/>
            <a:tailEnd/>
          </a:ln>
          <a:effectLst/>
        </p:spPr>
      </p:pic>
      <p:sp>
        <p:nvSpPr>
          <p:cNvPr id="8" name="Text Placeholder 7"/>
          <p:cNvSpPr>
            <a:spLocks noGrp="1"/>
          </p:cNvSpPr>
          <p:nvPr>
            <p:ph type="body" sz="quarter" idx="12"/>
          </p:nvPr>
        </p:nvSpPr>
        <p:spPr>
          <a:xfrm>
            <a:off x="727710" y="2210435"/>
            <a:ext cx="7592568" cy="3748405"/>
          </a:xfrm>
        </p:spPr>
        <p:txBody>
          <a:bodyPr/>
          <a:lstStyle>
            <a:lvl1pPr marL="182880">
              <a:buFont typeface="Wingdings" pitchFamily="2" charset="2"/>
              <a:buChar cha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5082146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2" name="Title 1"/>
          <p:cNvSpPr>
            <a:spLocks noGrp="1"/>
          </p:cNvSpPr>
          <p:nvPr>
            <p:ph type="title"/>
          </p:nvPr>
        </p:nvSpPr>
        <p:spPr>
          <a:xfrm>
            <a:off x="937260" y="2162174"/>
            <a:ext cx="7254240" cy="1241425"/>
          </a:xfrm>
        </p:spPr>
        <p:txBody>
          <a:bodyPr anchor="b"/>
          <a:lstStyle>
            <a:lvl1pPr algn="ctr">
              <a:defRPr sz="3000">
                <a:solidFill>
                  <a:srgbClr val="003D79"/>
                </a:solidFill>
              </a:defRPr>
            </a:lvl1pPr>
          </a:lstStyle>
          <a:p>
            <a:r>
              <a:rPr lang="en-US" dirty="0" smtClean="0"/>
              <a:t>Click to edit Master title style</a:t>
            </a:r>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dirty="0">
              <a:solidFill>
                <a:srgbClr val="333333"/>
              </a:solidFill>
            </a:endParaRPr>
          </a:p>
        </p:txBody>
      </p:sp>
      <p:pic>
        <p:nvPicPr>
          <p:cNvPr id="6" name="Picture 2"/>
          <p:cNvPicPr>
            <a:picLocks noChangeAspect="1" noChangeArrowheads="1"/>
          </p:cNvPicPr>
          <p:nvPr userDrawn="1"/>
        </p:nvPicPr>
        <p:blipFill>
          <a:blip r:embed="rId2" cstate="print"/>
          <a:srcRect/>
          <a:stretch>
            <a:fillRect/>
          </a:stretch>
        </p:blipFill>
        <p:spPr bwMode="auto">
          <a:xfrm>
            <a:off x="139700" y="312279"/>
            <a:ext cx="8858250" cy="419241"/>
          </a:xfrm>
          <a:prstGeom prst="rect">
            <a:avLst/>
          </a:prstGeom>
          <a:noFill/>
          <a:ln w="9525">
            <a:noFill/>
            <a:miter lim="800000"/>
            <a:headEnd/>
            <a:tailEnd/>
          </a:ln>
          <a:effectLst/>
        </p:spPr>
      </p:pic>
      <p:sp>
        <p:nvSpPr>
          <p:cNvPr id="8" name="Text Placeholder 7"/>
          <p:cNvSpPr>
            <a:spLocks noGrp="1"/>
          </p:cNvSpPr>
          <p:nvPr>
            <p:ph type="body" sz="quarter" idx="12"/>
          </p:nvPr>
        </p:nvSpPr>
        <p:spPr>
          <a:xfrm>
            <a:off x="923925" y="3486150"/>
            <a:ext cx="7267575" cy="628650"/>
          </a:xfrm>
        </p:spPr>
        <p:txBody>
          <a:bodyPr/>
          <a:lstStyle>
            <a:lvl1pPr algn="ctr">
              <a:lnSpc>
                <a:spcPct val="100000"/>
              </a:lnSpc>
              <a:spcBef>
                <a:spcPts val="0"/>
              </a:spcBef>
              <a:buFont typeface="Arial" pitchFamily="34" charset="0"/>
              <a:buNone/>
              <a:defRPr b="0"/>
            </a:lvl1pPr>
          </a:lstStyle>
          <a:p>
            <a:pPr lvl="0"/>
            <a:r>
              <a:rPr lang="en-US" dirty="0" smtClean="0"/>
              <a:t>Click to edit Master text style</a:t>
            </a:r>
          </a:p>
        </p:txBody>
      </p:sp>
    </p:spTree>
    <p:extLst>
      <p:ext uri="{BB962C8B-B14F-4D97-AF65-F5344CB8AC3E}">
        <p14:creationId xmlns:p14="http://schemas.microsoft.com/office/powerpoint/2010/main" val="67177698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61950" y="784225"/>
            <a:ext cx="4038600" cy="5006975"/>
          </a:xfrm>
        </p:spPr>
        <p:txBody>
          <a:bodyPr/>
          <a:lstStyle>
            <a:lvl1pPr marL="233363" indent="-233363">
              <a:buFont typeface="Wingdings" pitchFamily="2" charset="2"/>
              <a:buChar cha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784225"/>
            <a:ext cx="4038600" cy="5006975"/>
          </a:xfrm>
        </p:spPr>
        <p:txBody>
          <a:bodyPr/>
          <a:lstStyle>
            <a:lvl1pPr marL="233363" indent="-233363">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9"/>
          <p:cNvSpPr>
            <a:spLocks noGrp="1" noChangeArrowheads="1"/>
          </p:cNvSpPr>
          <p:nvPr>
            <p:ph type="ftr" sz="quarter" idx="11"/>
          </p:nvPr>
        </p:nvSpPr>
        <p:spPr>
          <a:ln/>
        </p:spPr>
        <p:txBody>
          <a:bodyPr/>
          <a:lstStyle>
            <a:lvl1pPr>
              <a:defRPr/>
            </a:lvl1pPr>
          </a:lstStyle>
          <a:p>
            <a:pPr>
              <a:defRPr/>
            </a:pPr>
            <a:endParaRPr lang="en-US" dirty="0">
              <a:solidFill>
                <a:srgbClr val="333333"/>
              </a:solidFill>
            </a:endParaRPr>
          </a:p>
        </p:txBody>
      </p:sp>
    </p:spTree>
    <p:extLst>
      <p:ext uri="{BB962C8B-B14F-4D97-AF65-F5344CB8AC3E}">
        <p14:creationId xmlns:p14="http://schemas.microsoft.com/office/powerpoint/2010/main" val="54550047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6250" y="784226"/>
            <a:ext cx="7630668" cy="1079626"/>
          </a:xfrm>
        </p:spPr>
        <p:txBody>
          <a:bodyPr anchor="b"/>
          <a:lstStyle>
            <a:lvl1pPr algn="l">
              <a:defRPr sz="3000">
                <a:solidFill>
                  <a:srgbClr val="003D79"/>
                </a:solidFill>
              </a:defRPr>
            </a:lvl1pPr>
          </a:lstStyle>
          <a:p>
            <a:r>
              <a:rPr lang="en-US" dirty="0" smtClean="0"/>
              <a:t>Agenda</a:t>
            </a:r>
            <a:endParaRPr lang="en-US" dirty="0"/>
          </a:p>
        </p:txBody>
      </p:sp>
      <p:sp>
        <p:nvSpPr>
          <p:cNvPr id="3" name="Rectangle 4"/>
          <p:cNvSpPr>
            <a:spLocks noGrp="1" noChangeArrowheads="1"/>
          </p:cNvSpPr>
          <p:nvPr>
            <p:ph type="sldNum" sz="quarter" idx="10"/>
          </p:nvPr>
        </p:nvSpPr>
        <p:spPr>
          <a:ln/>
        </p:spPr>
        <p:txBody>
          <a:bodyPr/>
          <a:lstStyle>
            <a:lvl1pPr>
              <a:defRPr/>
            </a:lvl1pPr>
          </a:lstStyle>
          <a:p>
            <a:pPr>
              <a:defRPr/>
            </a:pPr>
            <a:fld id="{931E2332-8FC0-49BF-B121-4F0001B3D065}" type="slidenum">
              <a:rPr lang="en-US"/>
              <a:pPr>
                <a:defRPr/>
              </a:pPr>
              <a:t>‹#›</a:t>
            </a:fld>
            <a:endParaRPr 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dirty="0"/>
          </a:p>
        </p:txBody>
      </p:sp>
      <p:pic>
        <p:nvPicPr>
          <p:cNvPr id="6" name="Picture 2"/>
          <p:cNvPicPr>
            <a:picLocks noChangeAspect="1" noChangeArrowheads="1"/>
          </p:cNvPicPr>
          <p:nvPr userDrawn="1"/>
        </p:nvPicPr>
        <p:blipFill>
          <a:blip r:embed="rId2" cstate="screen"/>
          <a:srcRect/>
          <a:stretch>
            <a:fillRect/>
          </a:stretch>
        </p:blipFill>
        <p:spPr bwMode="auto">
          <a:xfrm>
            <a:off x="139700" y="312279"/>
            <a:ext cx="8858250" cy="419241"/>
          </a:xfrm>
          <a:prstGeom prst="rect">
            <a:avLst/>
          </a:prstGeom>
          <a:noFill/>
          <a:ln w="9525">
            <a:noFill/>
            <a:miter lim="800000"/>
            <a:headEnd/>
            <a:tailEnd/>
          </a:ln>
          <a:effectLst/>
        </p:spPr>
      </p:pic>
      <p:sp>
        <p:nvSpPr>
          <p:cNvPr id="8" name="Text Placeholder 7"/>
          <p:cNvSpPr>
            <a:spLocks noGrp="1"/>
          </p:cNvSpPr>
          <p:nvPr>
            <p:ph type="body" sz="quarter" idx="12"/>
          </p:nvPr>
        </p:nvSpPr>
        <p:spPr>
          <a:xfrm>
            <a:off x="361950" y="2210435"/>
            <a:ext cx="7592568" cy="3748405"/>
          </a:xfrm>
        </p:spPr>
        <p:txBody>
          <a:bodyPr/>
          <a:lstStyle>
            <a:lvl1pPr>
              <a:buFont typeface="Arial" pitchFamily="34" charset="0"/>
              <a:buChar char=" "/>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8"/>
          <p:cNvSpPr>
            <a:spLocks noGrp="1"/>
          </p:cNvSpPr>
          <p:nvPr>
            <p:ph type="dt" sz="half" idx="2"/>
          </p:nvPr>
        </p:nvSpPr>
        <p:spPr>
          <a:xfrm>
            <a:off x="2971800" y="6337300"/>
            <a:ext cx="3200400" cy="365125"/>
          </a:xfrm>
          <a:prstGeom prst="rect">
            <a:avLst/>
          </a:prstGeom>
        </p:spPr>
        <p:txBody>
          <a:bodyPr vert="horz" lIns="91440" tIns="45720" rIns="91440" bIns="45720" rtlCol="0" anchor="ctr"/>
          <a:lstStyle>
            <a:lvl1pPr marL="0" marR="0" indent="0" algn="ctr" defTabSz="914400" rtl="0" eaLnBrk="1" fontAlgn="base" latinLnBrk="0" hangingPunct="1">
              <a:lnSpc>
                <a:spcPct val="100000"/>
              </a:lnSpc>
              <a:spcBef>
                <a:spcPct val="0"/>
              </a:spcBef>
              <a:spcAft>
                <a:spcPct val="0"/>
              </a:spcAft>
              <a:buClrTx/>
              <a:buSzTx/>
              <a:buFontTx/>
              <a:buNone/>
              <a:tabLst/>
              <a:defRPr lang="en-US" sz="1000" kern="1200" smtClean="0">
                <a:solidFill>
                  <a:srgbClr val="FFFFFF"/>
                </a:solidFill>
                <a:latin typeface="+mn-lt"/>
                <a:ea typeface="+mn-ea"/>
                <a:cs typeface="+mn-cs"/>
              </a:defRPr>
            </a:lvl1pPr>
          </a:lstStyle>
          <a:p>
            <a:pPr>
              <a:defRPr/>
            </a:pPr>
            <a:r>
              <a:rPr lang="en-US" smtClean="0"/>
              <a:t>Confidential</a:t>
            </a:r>
            <a:endParaRPr lang="en-US" dirty="0"/>
          </a:p>
        </p:txBody>
      </p:sp>
    </p:spTree>
  </p:cSld>
  <p:clrMapOvr>
    <a:masterClrMapping/>
  </p:clrMapOvr>
  <p:transition xmlns:p14="http://schemas.microsoft.com/office/powerpoint/2010/mai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18288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76303505"/>
      </p:ext>
    </p:extLst>
  </p:cSld>
  <p:clrMapOvr>
    <a:masterClrMapping/>
  </p:clrMapOvr>
  <p:transition xmlns:p14="http://schemas.microsoft.com/office/powerpoint/2010/main">
    <p:strips dir="rd"/>
  </p:transition>
  <p:hf hdr="0" ftr="0"/>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Many Boxes">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231775" y="732520"/>
            <a:ext cx="2482850" cy="1016000"/>
          </a:xfrm>
          <a:prstGeom prst="rect">
            <a:avLst/>
          </a:prstGeom>
        </p:spPr>
        <p:txBody>
          <a:bodyPr/>
          <a:lstStyle>
            <a:lvl1pPr>
              <a:lnSpc>
                <a:spcPct val="100000"/>
              </a:lnSpc>
              <a:spcBef>
                <a:spcPts val="0"/>
              </a:spcBef>
              <a:defRPr sz="1600"/>
            </a:lvl1pPr>
            <a:lvl2pPr>
              <a:lnSpc>
                <a:spcPct val="100000"/>
              </a:lnSpc>
              <a:spcBef>
                <a:spcPts val="0"/>
              </a:spcBef>
              <a:defRPr sz="1400"/>
            </a:lvl2pPr>
            <a:lvl3pPr>
              <a:lnSpc>
                <a:spcPct val="100000"/>
              </a:lnSpc>
              <a:spcBef>
                <a:spcPts val="0"/>
              </a:spcBef>
              <a:defRPr sz="1200"/>
            </a:lvl3pPr>
            <a:lvl4pPr>
              <a:lnSpc>
                <a:spcPct val="100000"/>
              </a:lnSpc>
              <a:spcBef>
                <a:spcPts val="0"/>
              </a:spcBef>
              <a:defRPr sz="1200"/>
            </a:lvl4pPr>
            <a:lvl5pPr>
              <a:lnSpc>
                <a:spcPct val="100000"/>
              </a:lnSpc>
              <a:spcBef>
                <a:spcPts val="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4"/>
          <p:cNvSpPr>
            <a:spLocks noGrp="1"/>
          </p:cNvSpPr>
          <p:nvPr>
            <p:ph type="body" sz="quarter" idx="12"/>
          </p:nvPr>
        </p:nvSpPr>
        <p:spPr>
          <a:xfrm>
            <a:off x="3054803" y="732520"/>
            <a:ext cx="2482850" cy="1016000"/>
          </a:xfrm>
          <a:prstGeom prst="rect">
            <a:avLst/>
          </a:prstGeom>
        </p:spPr>
        <p:txBody>
          <a:bodyPr/>
          <a:lstStyle>
            <a:lvl1pPr>
              <a:lnSpc>
                <a:spcPct val="100000"/>
              </a:lnSpc>
              <a:spcBef>
                <a:spcPts val="0"/>
              </a:spcBef>
              <a:defRPr sz="1600"/>
            </a:lvl1pPr>
            <a:lvl2pPr>
              <a:lnSpc>
                <a:spcPct val="100000"/>
              </a:lnSpc>
              <a:spcBef>
                <a:spcPts val="0"/>
              </a:spcBef>
              <a:defRPr sz="1400"/>
            </a:lvl2pPr>
            <a:lvl3pPr>
              <a:lnSpc>
                <a:spcPct val="100000"/>
              </a:lnSpc>
              <a:spcBef>
                <a:spcPts val="0"/>
              </a:spcBef>
              <a:defRPr sz="1200"/>
            </a:lvl3pPr>
            <a:lvl4pPr>
              <a:lnSpc>
                <a:spcPct val="100000"/>
              </a:lnSpc>
              <a:spcBef>
                <a:spcPts val="0"/>
              </a:spcBef>
              <a:defRPr sz="1200"/>
            </a:lvl4pPr>
            <a:lvl5pPr>
              <a:lnSpc>
                <a:spcPct val="100000"/>
              </a:lnSpc>
              <a:spcBef>
                <a:spcPts val="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4"/>
          <p:cNvSpPr>
            <a:spLocks noGrp="1"/>
          </p:cNvSpPr>
          <p:nvPr>
            <p:ph type="body" sz="quarter" idx="13"/>
          </p:nvPr>
        </p:nvSpPr>
        <p:spPr>
          <a:xfrm>
            <a:off x="5812517" y="732520"/>
            <a:ext cx="2482850" cy="1016000"/>
          </a:xfrm>
          <a:prstGeom prst="rect">
            <a:avLst/>
          </a:prstGeom>
        </p:spPr>
        <p:txBody>
          <a:bodyPr/>
          <a:lstStyle>
            <a:lvl1pPr>
              <a:lnSpc>
                <a:spcPct val="100000"/>
              </a:lnSpc>
              <a:spcBef>
                <a:spcPts val="0"/>
              </a:spcBef>
              <a:defRPr sz="1600"/>
            </a:lvl1pPr>
            <a:lvl2pPr>
              <a:lnSpc>
                <a:spcPct val="100000"/>
              </a:lnSpc>
              <a:spcBef>
                <a:spcPts val="0"/>
              </a:spcBef>
              <a:defRPr sz="1400"/>
            </a:lvl2pPr>
            <a:lvl3pPr>
              <a:lnSpc>
                <a:spcPct val="100000"/>
              </a:lnSpc>
              <a:spcBef>
                <a:spcPts val="0"/>
              </a:spcBef>
              <a:defRPr sz="1200"/>
            </a:lvl3pPr>
            <a:lvl4pPr>
              <a:lnSpc>
                <a:spcPct val="100000"/>
              </a:lnSpc>
              <a:spcBef>
                <a:spcPts val="0"/>
              </a:spcBef>
              <a:defRPr sz="1200"/>
            </a:lvl4pPr>
            <a:lvl5pPr>
              <a:lnSpc>
                <a:spcPct val="100000"/>
              </a:lnSpc>
              <a:spcBef>
                <a:spcPts val="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4"/>
          <p:cNvSpPr>
            <a:spLocks noGrp="1"/>
          </p:cNvSpPr>
          <p:nvPr>
            <p:ph type="body" sz="quarter" idx="14"/>
          </p:nvPr>
        </p:nvSpPr>
        <p:spPr>
          <a:xfrm>
            <a:off x="231775" y="1886405"/>
            <a:ext cx="2482850" cy="1016000"/>
          </a:xfrm>
          <a:prstGeom prst="rect">
            <a:avLst/>
          </a:prstGeom>
        </p:spPr>
        <p:txBody>
          <a:bodyPr/>
          <a:lstStyle>
            <a:lvl1pPr>
              <a:lnSpc>
                <a:spcPct val="100000"/>
              </a:lnSpc>
              <a:spcBef>
                <a:spcPts val="0"/>
              </a:spcBef>
              <a:defRPr sz="1600"/>
            </a:lvl1pPr>
            <a:lvl2pPr>
              <a:lnSpc>
                <a:spcPct val="100000"/>
              </a:lnSpc>
              <a:spcBef>
                <a:spcPts val="0"/>
              </a:spcBef>
              <a:defRPr sz="1400"/>
            </a:lvl2pPr>
            <a:lvl3pPr>
              <a:lnSpc>
                <a:spcPct val="100000"/>
              </a:lnSpc>
              <a:spcBef>
                <a:spcPts val="0"/>
              </a:spcBef>
              <a:defRPr sz="1200"/>
            </a:lvl3pPr>
            <a:lvl4pPr>
              <a:lnSpc>
                <a:spcPct val="100000"/>
              </a:lnSpc>
              <a:spcBef>
                <a:spcPts val="0"/>
              </a:spcBef>
              <a:defRPr sz="1200"/>
            </a:lvl4pPr>
            <a:lvl5pPr>
              <a:lnSpc>
                <a:spcPct val="100000"/>
              </a:lnSpc>
              <a:spcBef>
                <a:spcPts val="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4"/>
          <p:cNvSpPr>
            <a:spLocks noGrp="1"/>
          </p:cNvSpPr>
          <p:nvPr>
            <p:ph type="body" sz="quarter" idx="15"/>
          </p:nvPr>
        </p:nvSpPr>
        <p:spPr>
          <a:xfrm>
            <a:off x="3054803" y="1886405"/>
            <a:ext cx="2482850" cy="1016000"/>
          </a:xfrm>
          <a:prstGeom prst="rect">
            <a:avLst/>
          </a:prstGeom>
        </p:spPr>
        <p:txBody>
          <a:bodyPr/>
          <a:lstStyle>
            <a:lvl1pPr>
              <a:lnSpc>
                <a:spcPct val="100000"/>
              </a:lnSpc>
              <a:spcBef>
                <a:spcPts val="0"/>
              </a:spcBef>
              <a:defRPr sz="1600"/>
            </a:lvl1pPr>
            <a:lvl2pPr>
              <a:lnSpc>
                <a:spcPct val="100000"/>
              </a:lnSpc>
              <a:spcBef>
                <a:spcPts val="0"/>
              </a:spcBef>
              <a:defRPr sz="1400"/>
            </a:lvl2pPr>
            <a:lvl3pPr>
              <a:lnSpc>
                <a:spcPct val="100000"/>
              </a:lnSpc>
              <a:spcBef>
                <a:spcPts val="0"/>
              </a:spcBef>
              <a:defRPr sz="1200"/>
            </a:lvl3pPr>
            <a:lvl4pPr>
              <a:lnSpc>
                <a:spcPct val="100000"/>
              </a:lnSpc>
              <a:spcBef>
                <a:spcPts val="0"/>
              </a:spcBef>
              <a:defRPr sz="1200"/>
            </a:lvl4pPr>
            <a:lvl5pPr>
              <a:lnSpc>
                <a:spcPct val="100000"/>
              </a:lnSpc>
              <a:spcBef>
                <a:spcPts val="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4"/>
          <p:cNvSpPr>
            <a:spLocks noGrp="1"/>
          </p:cNvSpPr>
          <p:nvPr>
            <p:ph type="body" sz="quarter" idx="16"/>
          </p:nvPr>
        </p:nvSpPr>
        <p:spPr>
          <a:xfrm>
            <a:off x="5812517" y="1886405"/>
            <a:ext cx="2482850" cy="1016000"/>
          </a:xfrm>
          <a:prstGeom prst="rect">
            <a:avLst/>
          </a:prstGeom>
        </p:spPr>
        <p:txBody>
          <a:bodyPr/>
          <a:lstStyle>
            <a:lvl1pPr>
              <a:lnSpc>
                <a:spcPct val="100000"/>
              </a:lnSpc>
              <a:spcBef>
                <a:spcPts val="0"/>
              </a:spcBef>
              <a:defRPr sz="1600"/>
            </a:lvl1pPr>
            <a:lvl2pPr>
              <a:lnSpc>
                <a:spcPct val="100000"/>
              </a:lnSpc>
              <a:spcBef>
                <a:spcPts val="0"/>
              </a:spcBef>
              <a:defRPr sz="1400"/>
            </a:lvl2pPr>
            <a:lvl3pPr>
              <a:lnSpc>
                <a:spcPct val="100000"/>
              </a:lnSpc>
              <a:spcBef>
                <a:spcPts val="0"/>
              </a:spcBef>
              <a:defRPr sz="1200"/>
            </a:lvl3pPr>
            <a:lvl4pPr>
              <a:lnSpc>
                <a:spcPct val="100000"/>
              </a:lnSpc>
              <a:spcBef>
                <a:spcPts val="0"/>
              </a:spcBef>
              <a:defRPr sz="1200"/>
            </a:lvl4pPr>
            <a:lvl5pPr>
              <a:lnSpc>
                <a:spcPct val="100000"/>
              </a:lnSpc>
              <a:spcBef>
                <a:spcPts val="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4"/>
          <p:cNvSpPr>
            <a:spLocks noGrp="1"/>
          </p:cNvSpPr>
          <p:nvPr>
            <p:ph type="body" sz="quarter" idx="17"/>
          </p:nvPr>
        </p:nvSpPr>
        <p:spPr>
          <a:xfrm>
            <a:off x="231775" y="2982234"/>
            <a:ext cx="2482850" cy="1016000"/>
          </a:xfrm>
          <a:prstGeom prst="rect">
            <a:avLst/>
          </a:prstGeom>
        </p:spPr>
        <p:txBody>
          <a:bodyPr/>
          <a:lstStyle>
            <a:lvl1pPr>
              <a:lnSpc>
                <a:spcPct val="100000"/>
              </a:lnSpc>
              <a:spcBef>
                <a:spcPts val="0"/>
              </a:spcBef>
              <a:defRPr sz="1600"/>
            </a:lvl1pPr>
            <a:lvl2pPr>
              <a:lnSpc>
                <a:spcPct val="100000"/>
              </a:lnSpc>
              <a:spcBef>
                <a:spcPts val="0"/>
              </a:spcBef>
              <a:defRPr sz="1400"/>
            </a:lvl2pPr>
            <a:lvl3pPr>
              <a:lnSpc>
                <a:spcPct val="100000"/>
              </a:lnSpc>
              <a:spcBef>
                <a:spcPts val="0"/>
              </a:spcBef>
              <a:defRPr sz="1200"/>
            </a:lvl3pPr>
            <a:lvl4pPr>
              <a:lnSpc>
                <a:spcPct val="100000"/>
              </a:lnSpc>
              <a:spcBef>
                <a:spcPts val="0"/>
              </a:spcBef>
              <a:defRPr sz="1200"/>
            </a:lvl4pPr>
            <a:lvl5pPr>
              <a:lnSpc>
                <a:spcPct val="100000"/>
              </a:lnSpc>
              <a:spcBef>
                <a:spcPts val="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4"/>
          <p:cNvSpPr>
            <a:spLocks noGrp="1"/>
          </p:cNvSpPr>
          <p:nvPr>
            <p:ph type="body" sz="quarter" idx="18"/>
          </p:nvPr>
        </p:nvSpPr>
        <p:spPr>
          <a:xfrm>
            <a:off x="3054803" y="2982234"/>
            <a:ext cx="2482850" cy="1016000"/>
          </a:xfrm>
          <a:prstGeom prst="rect">
            <a:avLst/>
          </a:prstGeom>
        </p:spPr>
        <p:txBody>
          <a:bodyPr/>
          <a:lstStyle>
            <a:lvl1pPr>
              <a:lnSpc>
                <a:spcPct val="100000"/>
              </a:lnSpc>
              <a:spcBef>
                <a:spcPts val="0"/>
              </a:spcBef>
              <a:defRPr sz="1600"/>
            </a:lvl1pPr>
            <a:lvl2pPr>
              <a:lnSpc>
                <a:spcPct val="100000"/>
              </a:lnSpc>
              <a:spcBef>
                <a:spcPts val="0"/>
              </a:spcBef>
              <a:defRPr sz="1400"/>
            </a:lvl2pPr>
            <a:lvl3pPr>
              <a:lnSpc>
                <a:spcPct val="100000"/>
              </a:lnSpc>
              <a:spcBef>
                <a:spcPts val="0"/>
              </a:spcBef>
              <a:defRPr sz="1200"/>
            </a:lvl3pPr>
            <a:lvl4pPr>
              <a:lnSpc>
                <a:spcPct val="100000"/>
              </a:lnSpc>
              <a:spcBef>
                <a:spcPts val="0"/>
              </a:spcBef>
              <a:defRPr sz="1200"/>
            </a:lvl4pPr>
            <a:lvl5pPr>
              <a:lnSpc>
                <a:spcPct val="100000"/>
              </a:lnSpc>
              <a:spcBef>
                <a:spcPts val="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9"/>
          </p:nvPr>
        </p:nvSpPr>
        <p:spPr>
          <a:xfrm>
            <a:off x="5812517" y="2982234"/>
            <a:ext cx="2482850" cy="1016000"/>
          </a:xfrm>
          <a:prstGeom prst="rect">
            <a:avLst/>
          </a:prstGeom>
        </p:spPr>
        <p:txBody>
          <a:bodyPr/>
          <a:lstStyle>
            <a:lvl1pPr>
              <a:lnSpc>
                <a:spcPct val="100000"/>
              </a:lnSpc>
              <a:spcBef>
                <a:spcPts val="0"/>
              </a:spcBef>
              <a:defRPr sz="1600"/>
            </a:lvl1pPr>
            <a:lvl2pPr>
              <a:lnSpc>
                <a:spcPct val="100000"/>
              </a:lnSpc>
              <a:spcBef>
                <a:spcPts val="0"/>
              </a:spcBef>
              <a:defRPr sz="1400"/>
            </a:lvl2pPr>
            <a:lvl3pPr>
              <a:lnSpc>
                <a:spcPct val="100000"/>
              </a:lnSpc>
              <a:spcBef>
                <a:spcPts val="0"/>
              </a:spcBef>
              <a:defRPr sz="1200"/>
            </a:lvl3pPr>
            <a:lvl4pPr>
              <a:lnSpc>
                <a:spcPct val="100000"/>
              </a:lnSpc>
              <a:spcBef>
                <a:spcPts val="0"/>
              </a:spcBef>
              <a:defRPr sz="1200"/>
            </a:lvl4pPr>
            <a:lvl5pPr>
              <a:lnSpc>
                <a:spcPct val="100000"/>
              </a:lnSpc>
              <a:spcBef>
                <a:spcPts val="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4"/>
          <p:cNvSpPr>
            <a:spLocks noGrp="1"/>
          </p:cNvSpPr>
          <p:nvPr>
            <p:ph type="body" sz="quarter" idx="20"/>
          </p:nvPr>
        </p:nvSpPr>
        <p:spPr>
          <a:xfrm>
            <a:off x="231775" y="4070805"/>
            <a:ext cx="2482850" cy="1016000"/>
          </a:xfrm>
          <a:prstGeom prst="rect">
            <a:avLst/>
          </a:prstGeom>
        </p:spPr>
        <p:txBody>
          <a:bodyPr/>
          <a:lstStyle>
            <a:lvl1pPr>
              <a:lnSpc>
                <a:spcPct val="100000"/>
              </a:lnSpc>
              <a:spcBef>
                <a:spcPts val="0"/>
              </a:spcBef>
              <a:defRPr sz="1600"/>
            </a:lvl1pPr>
            <a:lvl2pPr>
              <a:lnSpc>
                <a:spcPct val="100000"/>
              </a:lnSpc>
              <a:spcBef>
                <a:spcPts val="0"/>
              </a:spcBef>
              <a:defRPr sz="1400"/>
            </a:lvl2pPr>
            <a:lvl3pPr>
              <a:lnSpc>
                <a:spcPct val="100000"/>
              </a:lnSpc>
              <a:spcBef>
                <a:spcPts val="0"/>
              </a:spcBef>
              <a:defRPr sz="1200"/>
            </a:lvl3pPr>
            <a:lvl4pPr>
              <a:lnSpc>
                <a:spcPct val="100000"/>
              </a:lnSpc>
              <a:spcBef>
                <a:spcPts val="0"/>
              </a:spcBef>
              <a:defRPr sz="1200"/>
            </a:lvl4pPr>
            <a:lvl5pPr>
              <a:lnSpc>
                <a:spcPct val="100000"/>
              </a:lnSpc>
              <a:spcBef>
                <a:spcPts val="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4"/>
          <p:cNvSpPr>
            <a:spLocks noGrp="1"/>
          </p:cNvSpPr>
          <p:nvPr>
            <p:ph type="body" sz="quarter" idx="21"/>
          </p:nvPr>
        </p:nvSpPr>
        <p:spPr>
          <a:xfrm>
            <a:off x="3054803" y="4070805"/>
            <a:ext cx="2482850" cy="1016000"/>
          </a:xfrm>
          <a:prstGeom prst="rect">
            <a:avLst/>
          </a:prstGeom>
        </p:spPr>
        <p:txBody>
          <a:bodyPr/>
          <a:lstStyle>
            <a:lvl1pPr>
              <a:lnSpc>
                <a:spcPct val="100000"/>
              </a:lnSpc>
              <a:spcBef>
                <a:spcPts val="0"/>
              </a:spcBef>
              <a:defRPr sz="1600"/>
            </a:lvl1pPr>
            <a:lvl2pPr>
              <a:lnSpc>
                <a:spcPct val="100000"/>
              </a:lnSpc>
              <a:spcBef>
                <a:spcPts val="0"/>
              </a:spcBef>
              <a:defRPr sz="1400"/>
            </a:lvl2pPr>
            <a:lvl3pPr>
              <a:lnSpc>
                <a:spcPct val="100000"/>
              </a:lnSpc>
              <a:spcBef>
                <a:spcPts val="0"/>
              </a:spcBef>
              <a:defRPr sz="1200"/>
            </a:lvl3pPr>
            <a:lvl4pPr>
              <a:lnSpc>
                <a:spcPct val="100000"/>
              </a:lnSpc>
              <a:spcBef>
                <a:spcPts val="0"/>
              </a:spcBef>
              <a:defRPr sz="1200"/>
            </a:lvl4pPr>
            <a:lvl5pPr>
              <a:lnSpc>
                <a:spcPct val="100000"/>
              </a:lnSpc>
              <a:spcBef>
                <a:spcPts val="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ext Placeholder 4"/>
          <p:cNvSpPr>
            <a:spLocks noGrp="1"/>
          </p:cNvSpPr>
          <p:nvPr>
            <p:ph type="body" sz="quarter" idx="22"/>
          </p:nvPr>
        </p:nvSpPr>
        <p:spPr>
          <a:xfrm>
            <a:off x="5812517" y="4070805"/>
            <a:ext cx="2482850" cy="1016000"/>
          </a:xfrm>
          <a:prstGeom prst="rect">
            <a:avLst/>
          </a:prstGeom>
        </p:spPr>
        <p:txBody>
          <a:bodyPr/>
          <a:lstStyle>
            <a:lvl1pPr>
              <a:lnSpc>
                <a:spcPct val="100000"/>
              </a:lnSpc>
              <a:spcBef>
                <a:spcPts val="0"/>
              </a:spcBef>
              <a:defRPr sz="1600"/>
            </a:lvl1pPr>
            <a:lvl2pPr>
              <a:lnSpc>
                <a:spcPct val="100000"/>
              </a:lnSpc>
              <a:spcBef>
                <a:spcPts val="0"/>
              </a:spcBef>
              <a:defRPr sz="1400"/>
            </a:lvl2pPr>
            <a:lvl3pPr>
              <a:lnSpc>
                <a:spcPct val="100000"/>
              </a:lnSpc>
              <a:spcBef>
                <a:spcPts val="0"/>
              </a:spcBef>
              <a:defRPr sz="1200"/>
            </a:lvl3pPr>
            <a:lvl4pPr>
              <a:lnSpc>
                <a:spcPct val="100000"/>
              </a:lnSpc>
              <a:spcBef>
                <a:spcPts val="0"/>
              </a:spcBef>
              <a:defRPr sz="1200"/>
            </a:lvl4pPr>
            <a:lvl5pPr>
              <a:lnSpc>
                <a:spcPct val="100000"/>
              </a:lnSpc>
              <a:spcBef>
                <a:spcPts val="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ext Placeholder 4"/>
          <p:cNvSpPr>
            <a:spLocks noGrp="1"/>
          </p:cNvSpPr>
          <p:nvPr>
            <p:ph type="body" sz="quarter" idx="23"/>
          </p:nvPr>
        </p:nvSpPr>
        <p:spPr>
          <a:xfrm>
            <a:off x="231775" y="4840060"/>
            <a:ext cx="2482850" cy="1016000"/>
          </a:xfrm>
          <a:prstGeom prst="rect">
            <a:avLst/>
          </a:prstGeom>
        </p:spPr>
        <p:txBody>
          <a:bodyPr/>
          <a:lstStyle>
            <a:lvl1pPr>
              <a:lnSpc>
                <a:spcPct val="100000"/>
              </a:lnSpc>
              <a:spcBef>
                <a:spcPts val="0"/>
              </a:spcBef>
              <a:defRPr sz="1600"/>
            </a:lvl1pPr>
            <a:lvl2pPr>
              <a:lnSpc>
                <a:spcPct val="100000"/>
              </a:lnSpc>
              <a:spcBef>
                <a:spcPts val="0"/>
              </a:spcBef>
              <a:defRPr sz="1400"/>
            </a:lvl2pPr>
            <a:lvl3pPr>
              <a:lnSpc>
                <a:spcPct val="100000"/>
              </a:lnSpc>
              <a:spcBef>
                <a:spcPts val="0"/>
              </a:spcBef>
              <a:defRPr sz="1200"/>
            </a:lvl3pPr>
            <a:lvl4pPr>
              <a:lnSpc>
                <a:spcPct val="100000"/>
              </a:lnSpc>
              <a:spcBef>
                <a:spcPts val="0"/>
              </a:spcBef>
              <a:defRPr sz="1200"/>
            </a:lvl4pPr>
            <a:lvl5pPr>
              <a:lnSpc>
                <a:spcPct val="100000"/>
              </a:lnSpc>
              <a:spcBef>
                <a:spcPts val="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Text Placeholder 4"/>
          <p:cNvSpPr>
            <a:spLocks noGrp="1"/>
          </p:cNvSpPr>
          <p:nvPr>
            <p:ph type="body" sz="quarter" idx="24"/>
          </p:nvPr>
        </p:nvSpPr>
        <p:spPr>
          <a:xfrm>
            <a:off x="3054803" y="4840060"/>
            <a:ext cx="2482850" cy="1016000"/>
          </a:xfrm>
          <a:prstGeom prst="rect">
            <a:avLst/>
          </a:prstGeom>
        </p:spPr>
        <p:txBody>
          <a:bodyPr/>
          <a:lstStyle>
            <a:lvl1pPr>
              <a:lnSpc>
                <a:spcPct val="100000"/>
              </a:lnSpc>
              <a:spcBef>
                <a:spcPts val="0"/>
              </a:spcBef>
              <a:defRPr sz="1600"/>
            </a:lvl1pPr>
            <a:lvl2pPr>
              <a:lnSpc>
                <a:spcPct val="100000"/>
              </a:lnSpc>
              <a:spcBef>
                <a:spcPts val="0"/>
              </a:spcBef>
              <a:defRPr sz="1400"/>
            </a:lvl2pPr>
            <a:lvl3pPr>
              <a:lnSpc>
                <a:spcPct val="100000"/>
              </a:lnSpc>
              <a:spcBef>
                <a:spcPts val="0"/>
              </a:spcBef>
              <a:defRPr sz="1200"/>
            </a:lvl3pPr>
            <a:lvl4pPr>
              <a:lnSpc>
                <a:spcPct val="100000"/>
              </a:lnSpc>
              <a:spcBef>
                <a:spcPts val="0"/>
              </a:spcBef>
              <a:defRPr sz="1200"/>
            </a:lvl4pPr>
            <a:lvl5pPr>
              <a:lnSpc>
                <a:spcPct val="100000"/>
              </a:lnSpc>
              <a:spcBef>
                <a:spcPts val="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Text Placeholder 4"/>
          <p:cNvSpPr>
            <a:spLocks noGrp="1"/>
          </p:cNvSpPr>
          <p:nvPr>
            <p:ph type="body" sz="quarter" idx="25"/>
          </p:nvPr>
        </p:nvSpPr>
        <p:spPr>
          <a:xfrm>
            <a:off x="5812517" y="4840060"/>
            <a:ext cx="2482850" cy="1016000"/>
          </a:xfrm>
          <a:prstGeom prst="rect">
            <a:avLst/>
          </a:prstGeom>
        </p:spPr>
        <p:txBody>
          <a:bodyPr/>
          <a:lstStyle>
            <a:lvl1pPr>
              <a:lnSpc>
                <a:spcPct val="100000"/>
              </a:lnSpc>
              <a:spcBef>
                <a:spcPts val="0"/>
              </a:spcBef>
              <a:defRPr sz="1600"/>
            </a:lvl1pPr>
            <a:lvl2pPr>
              <a:lnSpc>
                <a:spcPct val="100000"/>
              </a:lnSpc>
              <a:spcBef>
                <a:spcPts val="0"/>
              </a:spcBef>
              <a:defRPr sz="1400"/>
            </a:lvl2pPr>
            <a:lvl3pPr>
              <a:lnSpc>
                <a:spcPct val="100000"/>
              </a:lnSpc>
              <a:spcBef>
                <a:spcPts val="0"/>
              </a:spcBef>
              <a:defRPr sz="1200"/>
            </a:lvl3pPr>
            <a:lvl4pPr>
              <a:lnSpc>
                <a:spcPct val="100000"/>
              </a:lnSpc>
              <a:spcBef>
                <a:spcPts val="0"/>
              </a:spcBef>
              <a:defRPr sz="1200"/>
            </a:lvl4pPr>
            <a:lvl5pPr>
              <a:lnSpc>
                <a:spcPct val="100000"/>
              </a:lnSpc>
              <a:spcBef>
                <a:spcPts val="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Title 20"/>
          <p:cNvSpPr>
            <a:spLocks noGrp="1"/>
          </p:cNvSpPr>
          <p:nvPr>
            <p:ph type="title"/>
          </p:nvPr>
        </p:nvSpPr>
        <p:spPr>
          <a:xfrm>
            <a:off x="182880" y="171450"/>
            <a:ext cx="8861367" cy="333375"/>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0128304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454025" y="6446838"/>
            <a:ext cx="457200" cy="228600"/>
          </a:xfrm>
          <a:prstGeom prst="rect">
            <a:avLst/>
          </a:prstGeom>
          <a:ln/>
        </p:spPr>
        <p:txBody>
          <a:bodyPr/>
          <a:lstStyle>
            <a:lvl1pPr>
              <a:defRPr/>
            </a:lvl1pPr>
          </a:lstStyle>
          <a:p>
            <a:pPr algn="l" eaLnBrk="0" hangingPunct="0">
              <a:spcAft>
                <a:spcPct val="0"/>
              </a:spcAft>
              <a:defRPr/>
            </a:pPr>
            <a:fld id="{9886A23C-5435-44CE-823A-EF9589A39BFF}" type="slidenum">
              <a:rPr lang="en-US" sz="1000">
                <a:solidFill>
                  <a:srgbClr val="FFFFFF"/>
                </a:solidFill>
              </a:rPr>
              <a:pPr algn="l" eaLnBrk="0" hangingPunct="0">
                <a:spcAft>
                  <a:spcPct val="0"/>
                </a:spcAft>
                <a:defRPr/>
              </a:pPr>
              <a:t>‹#›</a:t>
            </a:fld>
            <a:endParaRPr lang="en-US" sz="1000" dirty="0">
              <a:solidFill>
                <a:srgbClr val="FFFFFF"/>
              </a:solidFill>
            </a:endParaRPr>
          </a:p>
        </p:txBody>
      </p:sp>
      <p:sp>
        <p:nvSpPr>
          <p:cNvPr id="3" name="Rectangle 9"/>
          <p:cNvSpPr>
            <a:spLocks noGrp="1" noChangeArrowheads="1"/>
          </p:cNvSpPr>
          <p:nvPr>
            <p:ph type="ftr" sz="quarter" idx="11"/>
          </p:nvPr>
        </p:nvSpPr>
        <p:spPr>
          <a:ln/>
        </p:spPr>
        <p:txBody>
          <a:bodyPr/>
          <a:lstStyle>
            <a:lvl1pPr>
              <a:defRPr/>
            </a:lvl1pPr>
          </a:lstStyle>
          <a:p>
            <a:pPr>
              <a:defRPr/>
            </a:pPr>
            <a:endParaRPr lang="en-US">
              <a:solidFill>
                <a:srgbClr val="333333"/>
              </a:solidFill>
            </a:endParaRPr>
          </a:p>
        </p:txBody>
      </p:sp>
      <p:sp>
        <p:nvSpPr>
          <p:cNvPr id="4" name="Date Placeholder 8"/>
          <p:cNvSpPr>
            <a:spLocks noGrp="1"/>
          </p:cNvSpPr>
          <p:nvPr>
            <p:ph type="dt" sz="half" idx="12"/>
          </p:nvPr>
        </p:nvSpPr>
        <p:spPr>
          <a:xfrm>
            <a:off x="2971800" y="6337300"/>
            <a:ext cx="3200400" cy="365125"/>
          </a:xfrm>
          <a:prstGeom prst="rect">
            <a:avLst/>
          </a:prstGeom>
        </p:spPr>
        <p:txBody>
          <a:bodyPr/>
          <a:lstStyle>
            <a:lvl1pPr>
              <a:defRPr/>
            </a:lvl1pPr>
          </a:lstStyle>
          <a:p>
            <a:pPr>
              <a:spcAft>
                <a:spcPct val="0"/>
              </a:spcAft>
              <a:defRPr/>
            </a:pPr>
            <a:r>
              <a:rPr lang="en-US" sz="1000">
                <a:solidFill>
                  <a:srgbClr val="FFFFFF"/>
                </a:solidFill>
                <a:latin typeface="Arial"/>
                <a:ea typeface="MS PGothic"/>
              </a:rPr>
              <a:t>Confidential</a:t>
            </a:r>
            <a:endParaRPr lang="en-US" sz="1000" dirty="0">
              <a:solidFill>
                <a:srgbClr val="FFFFFF"/>
              </a:solidFill>
              <a:latin typeface="Arial"/>
              <a:ea typeface="MS PGothic"/>
            </a:endParaRPr>
          </a:p>
        </p:txBody>
      </p:sp>
    </p:spTree>
    <p:extLst>
      <p:ext uri="{BB962C8B-B14F-4D97-AF65-F5344CB8AC3E}">
        <p14:creationId xmlns:p14="http://schemas.microsoft.com/office/powerpoint/2010/main" val="417244271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bwMode="auto">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ctrTitle"/>
          </p:nvPr>
        </p:nvSpPr>
        <p:spPr>
          <a:xfrm>
            <a:off x="402336" y="330200"/>
            <a:ext cx="8436864" cy="533400"/>
          </a:xfrm>
        </p:spPr>
        <p:txBody>
          <a:bodyPr anchor="t"/>
          <a:lstStyle>
            <a:lvl1pPr>
              <a:defRPr sz="3000">
                <a:solidFill>
                  <a:srgbClr val="003D79"/>
                </a:solidFill>
              </a:defRPr>
            </a:lvl1pPr>
          </a:lstStyle>
          <a:p>
            <a:r>
              <a:rPr lang="zh-CN" altLang="en-US" smtClean="0"/>
              <a:t>单击此处编辑母版标题样式</a:t>
            </a:r>
            <a:endParaRPr lang="en-US" dirty="0"/>
          </a:p>
        </p:txBody>
      </p:sp>
      <p:sp>
        <p:nvSpPr>
          <p:cNvPr id="71683" name="Rectangle 3"/>
          <p:cNvSpPr>
            <a:spLocks noGrp="1" noChangeArrowheads="1"/>
          </p:cNvSpPr>
          <p:nvPr>
            <p:ph type="subTitle" idx="1"/>
          </p:nvPr>
        </p:nvSpPr>
        <p:spPr>
          <a:xfrm>
            <a:off x="400050" y="1095375"/>
            <a:ext cx="8382000" cy="1295400"/>
          </a:xfrm>
        </p:spPr>
        <p:txBody>
          <a:bodyPr/>
          <a:lstStyle>
            <a:lvl1pPr>
              <a:buFont typeface="Arial" pitchFamily="34" charset="0"/>
              <a:buNone/>
              <a:defRPr sz="1800" b="0" i="1"/>
            </a:lvl1pPr>
          </a:lstStyle>
          <a:p>
            <a:r>
              <a:rPr lang="zh-CN" altLang="en-US" smtClean="0"/>
              <a:t>单击此处编辑母版副标题样式</a:t>
            </a:r>
            <a:endParaRPr lang="en-US" dirty="0"/>
          </a:p>
        </p:txBody>
      </p:sp>
      <p:sp>
        <p:nvSpPr>
          <p:cNvPr id="5" name="TextBox 4"/>
          <p:cNvSpPr txBox="1"/>
          <p:nvPr userDrawn="1"/>
        </p:nvSpPr>
        <p:spPr bwMode="gray">
          <a:xfrm>
            <a:off x="6729169" y="6696046"/>
            <a:ext cx="2343150" cy="184666"/>
          </a:xfrm>
          <a:prstGeom prst="rect">
            <a:avLst/>
          </a:prstGeom>
          <a:noFill/>
        </p:spPr>
        <p:txBody>
          <a:bodyPr wrap="square" rtlCol="0">
            <a:spAutoFit/>
          </a:bodyPr>
          <a:lstStyle/>
          <a:p>
            <a:pPr algn="r"/>
            <a:r>
              <a:rPr lang="en-US" sz="600" dirty="0" smtClean="0">
                <a:solidFill>
                  <a:srgbClr val="C0C0C0">
                    <a:lumMod val="75000"/>
                  </a:srgbClr>
                </a:solidFill>
              </a:rPr>
              <a:t>© 2011 VMware Inc. </a:t>
            </a:r>
            <a:r>
              <a:rPr lang="zh-CN" altLang="zh-CN" sz="600" dirty="0" smtClean="0">
                <a:solidFill>
                  <a:srgbClr val="C0C0C0">
                    <a:lumMod val="75000"/>
                  </a:srgbClr>
                </a:solidFill>
                <a:latin typeface="黑体" pitchFamily="2" charset="-122"/>
                <a:ea typeface="黑体" pitchFamily="2" charset="-122"/>
              </a:rPr>
              <a:t>保留所有权利</a:t>
            </a:r>
            <a:endParaRPr lang="en-US" sz="600" dirty="0" smtClean="0">
              <a:solidFill>
                <a:srgbClr val="C0C0C0">
                  <a:lumMod val="75000"/>
                </a:srgbClr>
              </a:solidFill>
              <a:latin typeface="黑体" pitchFamily="2" charset="-122"/>
              <a:ea typeface="黑体" pitchFamily="2" charset="-122"/>
            </a:endParaRPr>
          </a:p>
        </p:txBody>
      </p:sp>
      <p:sp>
        <p:nvSpPr>
          <p:cNvPr id="7" name="Rectangle 4"/>
          <p:cNvSpPr txBox="1">
            <a:spLocks noChangeArrowheads="1"/>
          </p:cNvSpPr>
          <p:nvPr userDrawn="1"/>
        </p:nvSpPr>
        <p:spPr bwMode="white">
          <a:xfrm>
            <a:off x="224584" y="6393781"/>
            <a:ext cx="2133600" cy="476251"/>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eaLnBrk="0" hangingPunct="0">
              <a:spcAft>
                <a:spcPct val="0"/>
              </a:spcAft>
              <a:defRPr sz="1200" b="1">
                <a:solidFill>
                  <a:srgbClr val="FFFFFF"/>
                </a:solidFill>
              </a:defRPr>
            </a:lvl1pPr>
          </a:lstStyle>
          <a:p>
            <a:pPr>
              <a:defRPr/>
            </a:pPr>
            <a:r>
              <a:rPr lang="zh-CN" altLang="en-US" dirty="0" smtClean="0">
                <a:latin typeface="黑体" pitchFamily="2" charset="-122"/>
                <a:ea typeface="黑体" pitchFamily="2" charset="-122"/>
              </a:rPr>
              <a:t>保密资料</a:t>
            </a:r>
            <a:endParaRPr lang="en-US" dirty="0">
              <a:latin typeface="黑体" pitchFamily="2" charset="-122"/>
              <a:ea typeface="黑体" pitchFamily="2" charset="-122"/>
            </a:endParaRPr>
          </a:p>
        </p:txBody>
      </p:sp>
    </p:spTree>
    <p:extLst>
      <p:ext uri="{BB962C8B-B14F-4D97-AF65-F5344CB8AC3E}">
        <p14:creationId xmlns:p14="http://schemas.microsoft.com/office/powerpoint/2010/main" val="615919660"/>
      </p:ext>
    </p:extLst>
  </p:cSld>
  <p:clrMapOvr>
    <a:overrideClrMapping bg1="lt1" tx1="dk1" bg2="lt2" tx2="dk2" accent1="accent1" accent2="accent2" accent3="accent3" accent4="accent4" accent5="accent5" accent6="accent6" hlink="hlink" folHlink="folHlink"/>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4" name="Footer Placeholder 3"/>
          <p:cNvSpPr>
            <a:spLocks noGrp="1"/>
          </p:cNvSpPr>
          <p:nvPr>
            <p:ph type="ftr" sz="quarter" idx="11"/>
          </p:nvPr>
        </p:nvSpPr>
        <p:spPr/>
        <p:txBody>
          <a:bodyPr/>
          <a:lstStyle/>
          <a:p>
            <a:pPr>
              <a:defRPr/>
            </a:pPr>
            <a:endParaRPr lang="en-US">
              <a:solidFill>
                <a:srgbClr val="333333"/>
              </a:solidFill>
            </a:endParaRPr>
          </a:p>
        </p:txBody>
      </p:sp>
      <p:sp>
        <p:nvSpPr>
          <p:cNvPr id="7" name="Text Placeholder 6"/>
          <p:cNvSpPr>
            <a:spLocks noGrp="1"/>
          </p:cNvSpPr>
          <p:nvPr>
            <p:ph type="body" sz="quarter" idx="13"/>
          </p:nvPr>
        </p:nvSpPr>
        <p:spPr>
          <a:xfrm>
            <a:off x="352425" y="786384"/>
            <a:ext cx="8385048" cy="5010912"/>
          </a:xfrm>
        </p:spPr>
        <p:txBody>
          <a:bodyPr/>
          <a:lstStyle>
            <a:lvl1pPr marL="233363" indent="-233363">
              <a:buSzPct val="115000"/>
              <a:buFont typeface="Wingdings" pitchFamily="2" charset="2"/>
              <a:buChar char="§"/>
              <a:defRPr/>
            </a:lvl1pPr>
            <a:lvl2pPr>
              <a:buSzPct val="110000"/>
              <a:buFont typeface="Arial" pitchFamily="34" charset="0"/>
              <a:buChar char="•"/>
              <a:defRPr/>
            </a:lvl2pPr>
            <a:lvl3pPr>
              <a:buSzPct val="110000"/>
              <a:buFont typeface="Arial" pitchFamily="34" charset="0"/>
              <a:buChar char="•"/>
              <a:defRPr/>
            </a:lvl3pPr>
            <a:lvl4pPr>
              <a:buSzPct val="110000"/>
              <a:buFont typeface="Arial" pitchFamily="34" charset="0"/>
              <a:buChar char="•"/>
              <a:defRPr/>
            </a:lvl4pPr>
            <a:lvl5pPr>
              <a:buSzPct val="110000"/>
              <a:buFont typeface="Arial" pitchFamily="34" charset="0"/>
              <a:buChar char="•"/>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Tree>
    <p:extLst>
      <p:ext uri="{BB962C8B-B14F-4D97-AF65-F5344CB8AC3E}">
        <p14:creationId xmlns:p14="http://schemas.microsoft.com/office/powerpoint/2010/main" val="80697570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a:solidFill>
                <a:srgbClr val="333333"/>
              </a:solidFill>
            </a:endParaRPr>
          </a:p>
        </p:txBody>
      </p:sp>
    </p:spTree>
    <p:extLst>
      <p:ext uri="{BB962C8B-B14F-4D97-AF65-F5344CB8AC3E}">
        <p14:creationId xmlns:p14="http://schemas.microsoft.com/office/powerpoint/2010/main" val="372139696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49808" y="784225"/>
            <a:ext cx="7722870" cy="1079627"/>
          </a:xfrm>
        </p:spPr>
        <p:txBody>
          <a:bodyPr anchor="b"/>
          <a:lstStyle>
            <a:lvl1pPr algn="l">
              <a:defRPr sz="3000">
                <a:solidFill>
                  <a:srgbClr val="003D79"/>
                </a:solidFill>
              </a:defRPr>
            </a:lvl1pPr>
          </a:lstStyle>
          <a:p>
            <a:r>
              <a:rPr lang="en-US" dirty="0" smtClean="0"/>
              <a:t>Agenda</a:t>
            </a:r>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dirty="0">
              <a:solidFill>
                <a:srgbClr val="333333"/>
              </a:solidFill>
            </a:endParaRPr>
          </a:p>
        </p:txBody>
      </p:sp>
      <p:pic>
        <p:nvPicPr>
          <p:cNvPr id="6"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39700" y="312281"/>
            <a:ext cx="8858250" cy="419241"/>
          </a:xfrm>
          <a:prstGeom prst="rect">
            <a:avLst/>
          </a:prstGeom>
          <a:noFill/>
          <a:ln w="9525">
            <a:noFill/>
            <a:miter lim="800000"/>
            <a:headEnd/>
            <a:tailEnd/>
          </a:ln>
          <a:effectLst/>
        </p:spPr>
      </p:pic>
      <p:sp>
        <p:nvSpPr>
          <p:cNvPr id="8" name="Text Placeholder 7"/>
          <p:cNvSpPr>
            <a:spLocks noGrp="1"/>
          </p:cNvSpPr>
          <p:nvPr>
            <p:ph type="body" sz="quarter" idx="12"/>
          </p:nvPr>
        </p:nvSpPr>
        <p:spPr>
          <a:xfrm>
            <a:off x="727710" y="2210436"/>
            <a:ext cx="7592568" cy="3748405"/>
          </a:xfrm>
        </p:spPr>
        <p:txBody>
          <a:bodyPr/>
          <a:lstStyle>
            <a:lvl1pPr marL="182880">
              <a:buFont typeface="Wingdings" pitchFamily="2" charset="2"/>
              <a:buChar char="§"/>
              <a:defRPr/>
            </a:lvl1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Tree>
    <p:extLst>
      <p:ext uri="{BB962C8B-B14F-4D97-AF65-F5344CB8AC3E}">
        <p14:creationId xmlns:p14="http://schemas.microsoft.com/office/powerpoint/2010/main" val="131021479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2" name="Title 1"/>
          <p:cNvSpPr>
            <a:spLocks noGrp="1"/>
          </p:cNvSpPr>
          <p:nvPr>
            <p:ph type="title"/>
          </p:nvPr>
        </p:nvSpPr>
        <p:spPr>
          <a:xfrm>
            <a:off x="937260" y="2162176"/>
            <a:ext cx="7254240" cy="1241425"/>
          </a:xfrm>
        </p:spPr>
        <p:txBody>
          <a:bodyPr anchor="b"/>
          <a:lstStyle>
            <a:lvl1pPr algn="ctr">
              <a:defRPr sz="3000">
                <a:solidFill>
                  <a:srgbClr val="003D79"/>
                </a:solidFill>
              </a:defRPr>
            </a:lvl1pPr>
          </a:lstStyle>
          <a:p>
            <a:r>
              <a:rPr lang="zh-CN" altLang="en-US" smtClean="0"/>
              <a:t>单击此处编辑母版标题样式</a:t>
            </a:r>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dirty="0">
              <a:solidFill>
                <a:srgbClr val="333333"/>
              </a:solidFill>
            </a:endParaRPr>
          </a:p>
        </p:txBody>
      </p:sp>
      <p:pic>
        <p:nvPicPr>
          <p:cNvPr id="6"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39700" y="312281"/>
            <a:ext cx="8858250" cy="419241"/>
          </a:xfrm>
          <a:prstGeom prst="rect">
            <a:avLst/>
          </a:prstGeom>
          <a:noFill/>
          <a:ln w="9525">
            <a:noFill/>
            <a:miter lim="800000"/>
            <a:headEnd/>
            <a:tailEnd/>
          </a:ln>
          <a:effectLst/>
        </p:spPr>
      </p:pic>
      <p:sp>
        <p:nvSpPr>
          <p:cNvPr id="8" name="Text Placeholder 7"/>
          <p:cNvSpPr>
            <a:spLocks noGrp="1"/>
          </p:cNvSpPr>
          <p:nvPr>
            <p:ph type="body" sz="quarter" idx="12"/>
          </p:nvPr>
        </p:nvSpPr>
        <p:spPr>
          <a:xfrm>
            <a:off x="923927" y="3486149"/>
            <a:ext cx="7267575" cy="628651"/>
          </a:xfrm>
        </p:spPr>
        <p:txBody>
          <a:bodyPr/>
          <a:lstStyle>
            <a:lvl1pPr algn="ctr">
              <a:lnSpc>
                <a:spcPct val="100000"/>
              </a:lnSpc>
              <a:spcBef>
                <a:spcPts val="0"/>
              </a:spcBef>
              <a:buFont typeface="Arial" pitchFamily="34" charset="0"/>
              <a:buNone/>
              <a:defRPr b="0"/>
            </a:lvl1pPr>
          </a:lstStyle>
          <a:p>
            <a:pPr lvl="0"/>
            <a:r>
              <a:rPr lang="zh-CN" altLang="en-US" smtClean="0"/>
              <a:t>单击此处编辑母版文本样式</a:t>
            </a:r>
          </a:p>
        </p:txBody>
      </p:sp>
    </p:spTree>
    <p:extLst>
      <p:ext uri="{BB962C8B-B14F-4D97-AF65-F5344CB8AC3E}">
        <p14:creationId xmlns:p14="http://schemas.microsoft.com/office/powerpoint/2010/main" val="410471488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361950" y="784226"/>
            <a:ext cx="4038600" cy="5006975"/>
          </a:xfrm>
        </p:spPr>
        <p:txBody>
          <a:bodyPr/>
          <a:lstStyle>
            <a:lvl1pPr marL="233363" indent="-233363">
              <a:buFont typeface="Wingdings" pitchFamily="2" charset="2"/>
              <a:buChar cha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784226"/>
            <a:ext cx="4038600" cy="5006975"/>
          </a:xfrm>
        </p:spPr>
        <p:txBody>
          <a:bodyPr/>
          <a:lstStyle>
            <a:lvl1pPr marL="233363" indent="-233363">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333333"/>
              </a:solidFill>
            </a:endParaRPr>
          </a:p>
        </p:txBody>
      </p:sp>
    </p:spTree>
    <p:extLst>
      <p:ext uri="{BB962C8B-B14F-4D97-AF65-F5344CB8AC3E}">
        <p14:creationId xmlns:p14="http://schemas.microsoft.com/office/powerpoint/2010/main" val="277416771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18288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91573575"/>
      </p:ext>
    </p:extLst>
  </p:cSld>
  <p:clrMapOvr>
    <a:masterClrMapping/>
  </p:clrMapOvr>
  <p:transition xmlns:p14="http://schemas.microsoft.com/office/powerpoint/2010/main">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2" name="Title 1"/>
          <p:cNvSpPr>
            <a:spLocks noGrp="1"/>
          </p:cNvSpPr>
          <p:nvPr>
            <p:ph type="title"/>
          </p:nvPr>
        </p:nvSpPr>
        <p:spPr>
          <a:xfrm>
            <a:off x="937260" y="2162174"/>
            <a:ext cx="7254240" cy="1241425"/>
          </a:xfrm>
        </p:spPr>
        <p:txBody>
          <a:bodyPr anchor="b"/>
          <a:lstStyle>
            <a:lvl1pPr algn="ctr">
              <a:defRPr sz="3000">
                <a:solidFill>
                  <a:srgbClr val="003D79"/>
                </a:solidFill>
              </a:defRPr>
            </a:lvl1pPr>
          </a:lstStyle>
          <a:p>
            <a:r>
              <a:rPr lang="en-US" dirty="0" smtClean="0"/>
              <a:t>Click to edit Master title style</a:t>
            </a:r>
            <a:endParaRPr lang="en-US" dirty="0"/>
          </a:p>
        </p:txBody>
      </p:sp>
      <p:sp>
        <p:nvSpPr>
          <p:cNvPr id="3" name="Rectangle 4"/>
          <p:cNvSpPr>
            <a:spLocks noGrp="1" noChangeArrowheads="1"/>
          </p:cNvSpPr>
          <p:nvPr>
            <p:ph type="sldNum" sz="quarter" idx="10"/>
          </p:nvPr>
        </p:nvSpPr>
        <p:spPr>
          <a:ln/>
        </p:spPr>
        <p:txBody>
          <a:bodyPr/>
          <a:lstStyle>
            <a:lvl1pPr>
              <a:defRPr/>
            </a:lvl1pPr>
          </a:lstStyle>
          <a:p>
            <a:pPr>
              <a:defRPr/>
            </a:pPr>
            <a:fld id="{931E2332-8FC0-49BF-B121-4F0001B3D065}" type="slidenum">
              <a:rPr lang="en-US"/>
              <a:pPr>
                <a:defRPr/>
              </a:pPr>
              <a:t>‹#›</a:t>
            </a:fld>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dirty="0"/>
          </a:p>
        </p:txBody>
      </p:sp>
      <p:pic>
        <p:nvPicPr>
          <p:cNvPr id="6" name="Picture 2"/>
          <p:cNvPicPr>
            <a:picLocks noChangeAspect="1" noChangeArrowheads="1"/>
          </p:cNvPicPr>
          <p:nvPr userDrawn="1"/>
        </p:nvPicPr>
        <p:blipFill>
          <a:blip r:embed="rId2" cstate="screen"/>
          <a:srcRect/>
          <a:stretch>
            <a:fillRect/>
          </a:stretch>
        </p:blipFill>
        <p:spPr bwMode="auto">
          <a:xfrm>
            <a:off x="139700" y="312279"/>
            <a:ext cx="8858250" cy="419241"/>
          </a:xfrm>
          <a:prstGeom prst="rect">
            <a:avLst/>
          </a:prstGeom>
          <a:noFill/>
          <a:ln w="9525">
            <a:noFill/>
            <a:miter lim="800000"/>
            <a:headEnd/>
            <a:tailEnd/>
          </a:ln>
          <a:effectLst/>
        </p:spPr>
      </p:pic>
      <p:sp>
        <p:nvSpPr>
          <p:cNvPr id="8" name="Text Placeholder 7"/>
          <p:cNvSpPr>
            <a:spLocks noGrp="1"/>
          </p:cNvSpPr>
          <p:nvPr>
            <p:ph type="body" sz="quarter" idx="12"/>
          </p:nvPr>
        </p:nvSpPr>
        <p:spPr>
          <a:xfrm>
            <a:off x="923925" y="3486150"/>
            <a:ext cx="7267575" cy="628650"/>
          </a:xfrm>
        </p:spPr>
        <p:txBody>
          <a:bodyPr/>
          <a:lstStyle>
            <a:lvl1pPr algn="ctr">
              <a:lnSpc>
                <a:spcPct val="100000"/>
              </a:lnSpc>
              <a:spcBef>
                <a:spcPts val="0"/>
              </a:spcBef>
              <a:defRPr b="0"/>
            </a:lvl1pPr>
          </a:lstStyle>
          <a:p>
            <a:pPr lvl="0"/>
            <a:r>
              <a:rPr lang="en-US" dirty="0" smtClean="0"/>
              <a:t>Click to edit Master text style</a:t>
            </a:r>
          </a:p>
        </p:txBody>
      </p:sp>
      <p:sp>
        <p:nvSpPr>
          <p:cNvPr id="9" name="Date Placeholder 8"/>
          <p:cNvSpPr>
            <a:spLocks noGrp="1"/>
          </p:cNvSpPr>
          <p:nvPr>
            <p:ph type="dt" sz="half" idx="2"/>
          </p:nvPr>
        </p:nvSpPr>
        <p:spPr>
          <a:xfrm>
            <a:off x="2971800" y="6337300"/>
            <a:ext cx="3200400" cy="365125"/>
          </a:xfrm>
          <a:prstGeom prst="rect">
            <a:avLst/>
          </a:prstGeom>
        </p:spPr>
        <p:txBody>
          <a:bodyPr vert="horz" lIns="91440" tIns="45720" rIns="91440" bIns="45720" rtlCol="0" anchor="ctr"/>
          <a:lstStyle>
            <a:lvl1pPr marL="0" marR="0" indent="0" algn="ctr" defTabSz="914400" rtl="0" eaLnBrk="1" fontAlgn="base" latinLnBrk="0" hangingPunct="1">
              <a:lnSpc>
                <a:spcPct val="100000"/>
              </a:lnSpc>
              <a:spcBef>
                <a:spcPct val="0"/>
              </a:spcBef>
              <a:spcAft>
                <a:spcPct val="0"/>
              </a:spcAft>
              <a:buClrTx/>
              <a:buSzTx/>
              <a:buFontTx/>
              <a:buNone/>
              <a:tabLst/>
              <a:defRPr lang="en-US" sz="1000" kern="1200" smtClean="0">
                <a:solidFill>
                  <a:srgbClr val="FFFFFF"/>
                </a:solidFill>
                <a:latin typeface="+mn-lt"/>
                <a:ea typeface="+mn-ea"/>
                <a:cs typeface="+mn-cs"/>
              </a:defRPr>
            </a:lvl1pPr>
          </a:lstStyle>
          <a:p>
            <a:pPr>
              <a:defRPr/>
            </a:pPr>
            <a:r>
              <a:rPr lang="en-US" smtClean="0"/>
              <a:t>Confidential</a:t>
            </a:r>
            <a:endParaRPr lang="en-US" dirty="0"/>
          </a:p>
        </p:txBody>
      </p:sp>
    </p:spTree>
  </p:cSld>
  <p:clrMapOvr>
    <a:masterClrMapping/>
  </p:clrMapOvr>
  <p:transition xmlns:p14="http://schemas.microsoft.com/office/powerpoint/2010/mai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25488" y="407988"/>
            <a:ext cx="79248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524000"/>
            <a:ext cx="3581400" cy="97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3581400" cy="97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ftr" sz="quarter" idx="10"/>
          </p:nvPr>
        </p:nvSpPr>
        <p:spPr>
          <a:xfrm>
            <a:off x="401638" y="6365875"/>
            <a:ext cx="3975100" cy="381000"/>
          </a:xfrm>
          <a:prstGeom prst="rect">
            <a:avLst/>
          </a:prstGeom>
        </p:spPr>
        <p:txBody>
          <a:bodyPr/>
          <a:lstStyle>
            <a:lvl1pPr>
              <a:defRPr>
                <a:latin typeface="Arial" pitchFamily="34" charset="0"/>
                <a:ea typeface="+mn-ea"/>
                <a:cs typeface="Arial" pitchFamily="34" charset="0"/>
              </a:defRPr>
            </a:lvl1pPr>
          </a:lstStyle>
          <a:p>
            <a:pPr>
              <a:defRPr/>
            </a:pPr>
            <a:endParaRPr lang="en-US" altLang="en-US"/>
          </a:p>
          <a:p>
            <a:pPr>
              <a:defRPr/>
            </a:pPr>
            <a:r>
              <a:rPr lang="en-US" altLang="en-US"/>
              <a:t>Copyright © 200</a:t>
            </a:r>
            <a:r>
              <a:rPr lang="en-US" altLang="zh-TW"/>
              <a:t>6</a:t>
            </a:r>
            <a:r>
              <a:rPr lang="en-US" altLang="en-US"/>
              <a:t> VMware, Inc. All rights reserved.</a:t>
            </a:r>
          </a:p>
          <a:p>
            <a:pPr>
              <a:defRPr/>
            </a:pPr>
            <a:endParaRPr lang="en-US" altLang="en-US"/>
          </a:p>
        </p:txBody>
      </p:sp>
    </p:spTree>
    <p:extLst>
      <p:ext uri="{BB962C8B-B14F-4D97-AF65-F5344CB8AC3E}">
        <p14:creationId xmlns:p14="http://schemas.microsoft.com/office/powerpoint/2010/main" val="3466235532"/>
      </p:ext>
    </p:extLst>
  </p:cSld>
  <p:clrMapOvr>
    <a:masterClrMapping/>
  </p:clrMapOvr>
  <p:transition xmlns:p14="http://schemas.microsoft.com/office/powerpoint/2010/mai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Box 4"/>
          <p:cNvSpPr txBox="1"/>
          <p:nvPr userDrawn="1"/>
        </p:nvSpPr>
        <p:spPr bwMode="gray">
          <a:xfrm>
            <a:off x="6729413" y="6696075"/>
            <a:ext cx="2343150" cy="184150"/>
          </a:xfrm>
          <a:prstGeom prst="rect">
            <a:avLst/>
          </a:prstGeom>
          <a:noFill/>
        </p:spPr>
        <p:txBody>
          <a:bodyPr>
            <a:spAutoFit/>
          </a:bodyPr>
          <a:lstStyle/>
          <a:p>
            <a:pPr algn="r">
              <a:defRPr/>
            </a:pPr>
            <a:r>
              <a:rPr lang="en-US" sz="600" dirty="0">
                <a:solidFill>
                  <a:srgbClr val="C0C0C0">
                    <a:lumMod val="75000"/>
                  </a:srgbClr>
                </a:solidFill>
              </a:rPr>
              <a:t>© 2009 VMware Inc. All rights reserved</a:t>
            </a:r>
          </a:p>
        </p:txBody>
      </p:sp>
      <p:sp>
        <p:nvSpPr>
          <p:cNvPr id="6" name="Rectangle 4"/>
          <p:cNvSpPr txBox="1">
            <a:spLocks noChangeArrowheads="1"/>
          </p:cNvSpPr>
          <p:nvPr userDrawn="1"/>
        </p:nvSpPr>
        <p:spPr bwMode="white">
          <a:xfrm>
            <a:off x="223838" y="6394450"/>
            <a:ext cx="2133600" cy="476250"/>
          </a:xfrm>
          <a:prstGeom prst="rect">
            <a:avLst/>
          </a:prstGeom>
          <a:ln>
            <a:miter lim="800000"/>
            <a:headEnd/>
            <a:tailEnd/>
          </a:ln>
        </p:spPr>
        <p:txBody>
          <a:bodyPr/>
          <a:lstStyle>
            <a:lvl1pPr algn="l" eaLnBrk="0" hangingPunct="0">
              <a:spcAft>
                <a:spcPct val="0"/>
              </a:spcAft>
              <a:defRPr sz="1200" b="1">
                <a:solidFill>
                  <a:srgbClr val="FFFFFF"/>
                </a:solidFill>
              </a:defRPr>
            </a:lvl1pPr>
          </a:lstStyle>
          <a:p>
            <a:pPr>
              <a:defRPr/>
            </a:pPr>
            <a:r>
              <a:rPr lang="en-US" dirty="0" smtClean="0"/>
              <a:t>Confidential</a:t>
            </a:r>
            <a:endParaRPr lang="en-US" dirty="0"/>
          </a:p>
        </p:txBody>
      </p:sp>
      <p:sp>
        <p:nvSpPr>
          <p:cNvPr id="71682" name="Rectangle 2"/>
          <p:cNvSpPr>
            <a:spLocks noGrp="1" noChangeArrowheads="1"/>
          </p:cNvSpPr>
          <p:nvPr>
            <p:ph type="ctrTitle"/>
          </p:nvPr>
        </p:nvSpPr>
        <p:spPr>
          <a:xfrm>
            <a:off x="402336" y="330200"/>
            <a:ext cx="8436864" cy="1126460"/>
          </a:xfrm>
        </p:spPr>
        <p:txBody>
          <a:bodyPr anchor="t"/>
          <a:lstStyle>
            <a:lvl1pPr>
              <a:defRPr sz="3000">
                <a:solidFill>
                  <a:srgbClr val="003D79"/>
                </a:solidFill>
              </a:defRPr>
            </a:lvl1pPr>
          </a:lstStyle>
          <a:p>
            <a:r>
              <a:rPr lang="en-US" smtClean="0"/>
              <a:t>Click to edit Master title style</a:t>
            </a:r>
            <a:endParaRPr lang="en-US" dirty="0"/>
          </a:p>
        </p:txBody>
      </p:sp>
      <p:sp>
        <p:nvSpPr>
          <p:cNvPr id="71683" name="Rectangle 3"/>
          <p:cNvSpPr>
            <a:spLocks noGrp="1" noChangeArrowheads="1"/>
          </p:cNvSpPr>
          <p:nvPr>
            <p:ph type="subTitle" idx="1"/>
          </p:nvPr>
        </p:nvSpPr>
        <p:spPr>
          <a:xfrm>
            <a:off x="400050" y="1594884"/>
            <a:ext cx="8382000" cy="563526"/>
          </a:xfrm>
        </p:spPr>
        <p:txBody>
          <a:bodyPr/>
          <a:lstStyle>
            <a:lvl1pPr>
              <a:buFont typeface="Arial" pitchFamily="34" charset="0"/>
              <a:buNone/>
              <a:defRPr sz="1800" b="0" i="1"/>
            </a:lvl1pPr>
          </a:lstStyle>
          <a:p>
            <a:r>
              <a:rPr lang="zh-CN" altLang="en-US" dirty="0" smtClean="0"/>
              <a:t>单击此处编辑母版副标题样式</a:t>
            </a:r>
            <a:endParaRPr lang="en-US" dirty="0"/>
          </a:p>
        </p:txBody>
      </p:sp>
      <p:sp>
        <p:nvSpPr>
          <p:cNvPr id="9" name="Content Placeholder 8"/>
          <p:cNvSpPr>
            <a:spLocks noGrp="1"/>
          </p:cNvSpPr>
          <p:nvPr>
            <p:ph sz="quarter" idx="10"/>
          </p:nvPr>
        </p:nvSpPr>
        <p:spPr>
          <a:xfrm>
            <a:off x="404813" y="2243286"/>
            <a:ext cx="8367712" cy="351059"/>
          </a:xfrm>
        </p:spPr>
        <p:txBody>
          <a:bodyPr/>
          <a:lstStyle>
            <a:lvl1pPr>
              <a:buNone/>
              <a:defRPr sz="1800" b="0" i="1"/>
            </a:lvl1pPr>
          </a:lstStyle>
          <a:p>
            <a:pPr lvl="0"/>
            <a:r>
              <a:rPr lang="zh-CN" altLang="en-US" dirty="0" smtClean="0"/>
              <a:t>单击此处编辑母版文本样式</a:t>
            </a:r>
          </a:p>
        </p:txBody>
      </p:sp>
    </p:spTree>
    <p:extLst>
      <p:ext uri="{BB962C8B-B14F-4D97-AF65-F5344CB8AC3E}">
        <p14:creationId xmlns:p14="http://schemas.microsoft.com/office/powerpoint/2010/main" val="465334712"/>
      </p:ext>
    </p:extLst>
  </p:cSld>
  <p:clrMapOvr>
    <a:overrideClrMapping bg1="lt1" tx1="dk1" bg2="lt2" tx2="dk2" accent1="accent1" accent2="accent2" accent3="accent3" accent4="accent4" accent5="accent5" accent6="accent6" hlink="hlink" folHlink="folHlink"/>
  </p:clrMapOvr>
  <p:transition xmlns:p14="http://schemas.microsoft.com/office/powerpoint/2010/mai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6"/>
          <p:cNvSpPr>
            <a:spLocks noGrp="1"/>
          </p:cNvSpPr>
          <p:nvPr>
            <p:ph type="body" sz="quarter" idx="13"/>
          </p:nvPr>
        </p:nvSpPr>
        <p:spPr>
          <a:xfrm>
            <a:off x="352425" y="786384"/>
            <a:ext cx="8385048" cy="5010912"/>
          </a:xfrm>
        </p:spPr>
        <p:txBody>
          <a:bodyPr/>
          <a:lstStyle>
            <a:lvl1pPr marL="233363" indent="-233363">
              <a:buSzPct val="115000"/>
              <a:buFont typeface="Wingdings" pitchFamily="2" charset="2"/>
              <a:buChar char="§"/>
              <a:defRPr/>
            </a:lvl1pPr>
            <a:lvl2pPr>
              <a:buSzPct val="110000"/>
              <a:buFont typeface="Arial" pitchFamily="34" charset="0"/>
              <a:buChar char="•"/>
              <a:defRPr/>
            </a:lvl2pPr>
            <a:lvl3pPr>
              <a:buSzPct val="110000"/>
              <a:buFont typeface="Arial" pitchFamily="34" charset="0"/>
              <a:buChar char="•"/>
              <a:defRPr/>
            </a:lvl3pPr>
            <a:lvl4pPr>
              <a:buSzPct val="110000"/>
              <a:buFont typeface="Arial" pitchFamily="34" charset="0"/>
              <a:buChar char="•"/>
              <a:defRPr/>
            </a:lvl4pPr>
            <a:lvl5pPr>
              <a:buSzPct val="11000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01812890"/>
      </p:ext>
    </p:extLst>
  </p:cSld>
  <p:clrMapOvr>
    <a:masterClrMapping/>
  </p:clrMapOvr>
  <p:transition xmlns:p14="http://schemas.microsoft.com/office/powerpoint/2010/mai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61950" y="784225"/>
            <a:ext cx="4038600" cy="5006975"/>
          </a:xfrm>
        </p:spPr>
        <p:txBody>
          <a:bodyPr/>
          <a:lstStyle>
            <a:lvl1pPr marL="233363" indent="-233363">
              <a:buFont typeface="Wingdings" pitchFamily="2" charset="2"/>
              <a:buChar cha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784225"/>
            <a:ext cx="4038600" cy="5006975"/>
          </a:xfrm>
        </p:spPr>
        <p:txBody>
          <a:bodyPr/>
          <a:lstStyle>
            <a:lvl1pPr marL="233363" indent="-233363">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12849394"/>
      </p:ext>
    </p:extLst>
  </p:cSld>
  <p:clrMapOvr>
    <a:masterClrMapping/>
  </p:clrMapOvr>
  <p:transition xmlns:p14="http://schemas.microsoft.com/office/powerpoint/2010/mai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Many Boxes">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231775" y="732520"/>
            <a:ext cx="2482850" cy="1016000"/>
          </a:xfrm>
        </p:spPr>
        <p:txBody>
          <a:bodyPr/>
          <a:lstStyle>
            <a:lvl1pPr>
              <a:lnSpc>
                <a:spcPct val="100000"/>
              </a:lnSpc>
              <a:spcBef>
                <a:spcPts val="0"/>
              </a:spcBef>
              <a:defRPr sz="1600"/>
            </a:lvl1pPr>
            <a:lvl2pPr>
              <a:lnSpc>
                <a:spcPct val="100000"/>
              </a:lnSpc>
              <a:spcBef>
                <a:spcPts val="0"/>
              </a:spcBef>
              <a:defRPr sz="1400"/>
            </a:lvl2pPr>
            <a:lvl3pPr>
              <a:lnSpc>
                <a:spcPct val="100000"/>
              </a:lnSpc>
              <a:spcBef>
                <a:spcPts val="0"/>
              </a:spcBef>
              <a:defRPr sz="1200"/>
            </a:lvl3pPr>
            <a:lvl4pPr>
              <a:lnSpc>
                <a:spcPct val="100000"/>
              </a:lnSpc>
              <a:spcBef>
                <a:spcPts val="0"/>
              </a:spcBef>
              <a:defRPr sz="1200"/>
            </a:lvl4pPr>
            <a:lvl5pPr>
              <a:lnSpc>
                <a:spcPct val="100000"/>
              </a:lnSpc>
              <a:spcBef>
                <a:spcPts val="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4"/>
          <p:cNvSpPr>
            <a:spLocks noGrp="1"/>
          </p:cNvSpPr>
          <p:nvPr>
            <p:ph type="body" sz="quarter" idx="12"/>
          </p:nvPr>
        </p:nvSpPr>
        <p:spPr>
          <a:xfrm>
            <a:off x="3054803" y="732520"/>
            <a:ext cx="2482850" cy="1016000"/>
          </a:xfrm>
        </p:spPr>
        <p:txBody>
          <a:bodyPr/>
          <a:lstStyle>
            <a:lvl1pPr>
              <a:lnSpc>
                <a:spcPct val="100000"/>
              </a:lnSpc>
              <a:spcBef>
                <a:spcPts val="0"/>
              </a:spcBef>
              <a:defRPr sz="1600"/>
            </a:lvl1pPr>
            <a:lvl2pPr>
              <a:lnSpc>
                <a:spcPct val="100000"/>
              </a:lnSpc>
              <a:spcBef>
                <a:spcPts val="0"/>
              </a:spcBef>
              <a:defRPr sz="1400"/>
            </a:lvl2pPr>
            <a:lvl3pPr>
              <a:lnSpc>
                <a:spcPct val="100000"/>
              </a:lnSpc>
              <a:spcBef>
                <a:spcPts val="0"/>
              </a:spcBef>
              <a:defRPr sz="1200"/>
            </a:lvl3pPr>
            <a:lvl4pPr>
              <a:lnSpc>
                <a:spcPct val="100000"/>
              </a:lnSpc>
              <a:spcBef>
                <a:spcPts val="0"/>
              </a:spcBef>
              <a:defRPr sz="1200"/>
            </a:lvl4pPr>
            <a:lvl5pPr>
              <a:lnSpc>
                <a:spcPct val="100000"/>
              </a:lnSpc>
              <a:spcBef>
                <a:spcPts val="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4"/>
          <p:cNvSpPr>
            <a:spLocks noGrp="1"/>
          </p:cNvSpPr>
          <p:nvPr>
            <p:ph type="body" sz="quarter" idx="13"/>
          </p:nvPr>
        </p:nvSpPr>
        <p:spPr>
          <a:xfrm>
            <a:off x="5812517" y="732520"/>
            <a:ext cx="2482850" cy="1016000"/>
          </a:xfrm>
        </p:spPr>
        <p:txBody>
          <a:bodyPr/>
          <a:lstStyle>
            <a:lvl1pPr>
              <a:lnSpc>
                <a:spcPct val="100000"/>
              </a:lnSpc>
              <a:spcBef>
                <a:spcPts val="0"/>
              </a:spcBef>
              <a:defRPr sz="1600"/>
            </a:lvl1pPr>
            <a:lvl2pPr>
              <a:lnSpc>
                <a:spcPct val="100000"/>
              </a:lnSpc>
              <a:spcBef>
                <a:spcPts val="0"/>
              </a:spcBef>
              <a:defRPr sz="1400"/>
            </a:lvl2pPr>
            <a:lvl3pPr>
              <a:lnSpc>
                <a:spcPct val="100000"/>
              </a:lnSpc>
              <a:spcBef>
                <a:spcPts val="0"/>
              </a:spcBef>
              <a:defRPr sz="1200"/>
            </a:lvl3pPr>
            <a:lvl4pPr>
              <a:lnSpc>
                <a:spcPct val="100000"/>
              </a:lnSpc>
              <a:spcBef>
                <a:spcPts val="0"/>
              </a:spcBef>
              <a:defRPr sz="1200"/>
            </a:lvl4pPr>
            <a:lvl5pPr>
              <a:lnSpc>
                <a:spcPct val="100000"/>
              </a:lnSpc>
              <a:spcBef>
                <a:spcPts val="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4"/>
          <p:cNvSpPr>
            <a:spLocks noGrp="1"/>
          </p:cNvSpPr>
          <p:nvPr>
            <p:ph type="body" sz="quarter" idx="14"/>
          </p:nvPr>
        </p:nvSpPr>
        <p:spPr>
          <a:xfrm>
            <a:off x="231775" y="1886405"/>
            <a:ext cx="2482850" cy="1016000"/>
          </a:xfrm>
        </p:spPr>
        <p:txBody>
          <a:bodyPr/>
          <a:lstStyle>
            <a:lvl1pPr>
              <a:lnSpc>
                <a:spcPct val="100000"/>
              </a:lnSpc>
              <a:spcBef>
                <a:spcPts val="0"/>
              </a:spcBef>
              <a:defRPr sz="1600"/>
            </a:lvl1pPr>
            <a:lvl2pPr>
              <a:lnSpc>
                <a:spcPct val="100000"/>
              </a:lnSpc>
              <a:spcBef>
                <a:spcPts val="0"/>
              </a:spcBef>
              <a:defRPr sz="1400"/>
            </a:lvl2pPr>
            <a:lvl3pPr>
              <a:lnSpc>
                <a:spcPct val="100000"/>
              </a:lnSpc>
              <a:spcBef>
                <a:spcPts val="0"/>
              </a:spcBef>
              <a:defRPr sz="1200"/>
            </a:lvl3pPr>
            <a:lvl4pPr>
              <a:lnSpc>
                <a:spcPct val="100000"/>
              </a:lnSpc>
              <a:spcBef>
                <a:spcPts val="0"/>
              </a:spcBef>
              <a:defRPr sz="1200"/>
            </a:lvl4pPr>
            <a:lvl5pPr>
              <a:lnSpc>
                <a:spcPct val="100000"/>
              </a:lnSpc>
              <a:spcBef>
                <a:spcPts val="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4"/>
          <p:cNvSpPr>
            <a:spLocks noGrp="1"/>
          </p:cNvSpPr>
          <p:nvPr>
            <p:ph type="body" sz="quarter" idx="15"/>
          </p:nvPr>
        </p:nvSpPr>
        <p:spPr>
          <a:xfrm>
            <a:off x="3054803" y="1886405"/>
            <a:ext cx="2482850" cy="1016000"/>
          </a:xfrm>
        </p:spPr>
        <p:txBody>
          <a:bodyPr/>
          <a:lstStyle>
            <a:lvl1pPr>
              <a:lnSpc>
                <a:spcPct val="100000"/>
              </a:lnSpc>
              <a:spcBef>
                <a:spcPts val="0"/>
              </a:spcBef>
              <a:defRPr sz="1600"/>
            </a:lvl1pPr>
            <a:lvl2pPr>
              <a:lnSpc>
                <a:spcPct val="100000"/>
              </a:lnSpc>
              <a:spcBef>
                <a:spcPts val="0"/>
              </a:spcBef>
              <a:defRPr sz="1400"/>
            </a:lvl2pPr>
            <a:lvl3pPr>
              <a:lnSpc>
                <a:spcPct val="100000"/>
              </a:lnSpc>
              <a:spcBef>
                <a:spcPts val="0"/>
              </a:spcBef>
              <a:defRPr sz="1200"/>
            </a:lvl3pPr>
            <a:lvl4pPr>
              <a:lnSpc>
                <a:spcPct val="100000"/>
              </a:lnSpc>
              <a:spcBef>
                <a:spcPts val="0"/>
              </a:spcBef>
              <a:defRPr sz="1200"/>
            </a:lvl4pPr>
            <a:lvl5pPr>
              <a:lnSpc>
                <a:spcPct val="100000"/>
              </a:lnSpc>
              <a:spcBef>
                <a:spcPts val="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4"/>
          <p:cNvSpPr>
            <a:spLocks noGrp="1"/>
          </p:cNvSpPr>
          <p:nvPr>
            <p:ph type="body" sz="quarter" idx="16"/>
          </p:nvPr>
        </p:nvSpPr>
        <p:spPr>
          <a:xfrm>
            <a:off x="5812517" y="1886405"/>
            <a:ext cx="2482850" cy="1016000"/>
          </a:xfrm>
        </p:spPr>
        <p:txBody>
          <a:bodyPr/>
          <a:lstStyle>
            <a:lvl1pPr>
              <a:lnSpc>
                <a:spcPct val="100000"/>
              </a:lnSpc>
              <a:spcBef>
                <a:spcPts val="0"/>
              </a:spcBef>
              <a:defRPr sz="1600"/>
            </a:lvl1pPr>
            <a:lvl2pPr>
              <a:lnSpc>
                <a:spcPct val="100000"/>
              </a:lnSpc>
              <a:spcBef>
                <a:spcPts val="0"/>
              </a:spcBef>
              <a:defRPr sz="1400"/>
            </a:lvl2pPr>
            <a:lvl3pPr>
              <a:lnSpc>
                <a:spcPct val="100000"/>
              </a:lnSpc>
              <a:spcBef>
                <a:spcPts val="0"/>
              </a:spcBef>
              <a:defRPr sz="1200"/>
            </a:lvl3pPr>
            <a:lvl4pPr>
              <a:lnSpc>
                <a:spcPct val="100000"/>
              </a:lnSpc>
              <a:spcBef>
                <a:spcPts val="0"/>
              </a:spcBef>
              <a:defRPr sz="1200"/>
            </a:lvl4pPr>
            <a:lvl5pPr>
              <a:lnSpc>
                <a:spcPct val="100000"/>
              </a:lnSpc>
              <a:spcBef>
                <a:spcPts val="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4"/>
          <p:cNvSpPr>
            <a:spLocks noGrp="1"/>
          </p:cNvSpPr>
          <p:nvPr>
            <p:ph type="body" sz="quarter" idx="17"/>
          </p:nvPr>
        </p:nvSpPr>
        <p:spPr>
          <a:xfrm>
            <a:off x="231775" y="2982234"/>
            <a:ext cx="2482850" cy="1016000"/>
          </a:xfrm>
        </p:spPr>
        <p:txBody>
          <a:bodyPr/>
          <a:lstStyle>
            <a:lvl1pPr>
              <a:lnSpc>
                <a:spcPct val="100000"/>
              </a:lnSpc>
              <a:spcBef>
                <a:spcPts val="0"/>
              </a:spcBef>
              <a:defRPr sz="1600"/>
            </a:lvl1pPr>
            <a:lvl2pPr>
              <a:lnSpc>
                <a:spcPct val="100000"/>
              </a:lnSpc>
              <a:spcBef>
                <a:spcPts val="0"/>
              </a:spcBef>
              <a:defRPr sz="1400"/>
            </a:lvl2pPr>
            <a:lvl3pPr>
              <a:lnSpc>
                <a:spcPct val="100000"/>
              </a:lnSpc>
              <a:spcBef>
                <a:spcPts val="0"/>
              </a:spcBef>
              <a:defRPr sz="1200"/>
            </a:lvl3pPr>
            <a:lvl4pPr>
              <a:lnSpc>
                <a:spcPct val="100000"/>
              </a:lnSpc>
              <a:spcBef>
                <a:spcPts val="0"/>
              </a:spcBef>
              <a:defRPr sz="1200"/>
            </a:lvl4pPr>
            <a:lvl5pPr>
              <a:lnSpc>
                <a:spcPct val="100000"/>
              </a:lnSpc>
              <a:spcBef>
                <a:spcPts val="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4"/>
          <p:cNvSpPr>
            <a:spLocks noGrp="1"/>
          </p:cNvSpPr>
          <p:nvPr>
            <p:ph type="body" sz="quarter" idx="18"/>
          </p:nvPr>
        </p:nvSpPr>
        <p:spPr>
          <a:xfrm>
            <a:off x="3054803" y="2982234"/>
            <a:ext cx="2482850" cy="1016000"/>
          </a:xfrm>
        </p:spPr>
        <p:txBody>
          <a:bodyPr/>
          <a:lstStyle>
            <a:lvl1pPr>
              <a:lnSpc>
                <a:spcPct val="100000"/>
              </a:lnSpc>
              <a:spcBef>
                <a:spcPts val="0"/>
              </a:spcBef>
              <a:defRPr sz="1600"/>
            </a:lvl1pPr>
            <a:lvl2pPr>
              <a:lnSpc>
                <a:spcPct val="100000"/>
              </a:lnSpc>
              <a:spcBef>
                <a:spcPts val="0"/>
              </a:spcBef>
              <a:defRPr sz="1400"/>
            </a:lvl2pPr>
            <a:lvl3pPr>
              <a:lnSpc>
                <a:spcPct val="100000"/>
              </a:lnSpc>
              <a:spcBef>
                <a:spcPts val="0"/>
              </a:spcBef>
              <a:defRPr sz="1200"/>
            </a:lvl3pPr>
            <a:lvl4pPr>
              <a:lnSpc>
                <a:spcPct val="100000"/>
              </a:lnSpc>
              <a:spcBef>
                <a:spcPts val="0"/>
              </a:spcBef>
              <a:defRPr sz="1200"/>
            </a:lvl4pPr>
            <a:lvl5pPr>
              <a:lnSpc>
                <a:spcPct val="100000"/>
              </a:lnSpc>
              <a:spcBef>
                <a:spcPts val="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9"/>
          </p:nvPr>
        </p:nvSpPr>
        <p:spPr>
          <a:xfrm>
            <a:off x="5812517" y="2982234"/>
            <a:ext cx="2482850" cy="1016000"/>
          </a:xfrm>
        </p:spPr>
        <p:txBody>
          <a:bodyPr/>
          <a:lstStyle>
            <a:lvl1pPr>
              <a:lnSpc>
                <a:spcPct val="100000"/>
              </a:lnSpc>
              <a:spcBef>
                <a:spcPts val="0"/>
              </a:spcBef>
              <a:defRPr sz="1600"/>
            </a:lvl1pPr>
            <a:lvl2pPr>
              <a:lnSpc>
                <a:spcPct val="100000"/>
              </a:lnSpc>
              <a:spcBef>
                <a:spcPts val="0"/>
              </a:spcBef>
              <a:defRPr sz="1400"/>
            </a:lvl2pPr>
            <a:lvl3pPr>
              <a:lnSpc>
                <a:spcPct val="100000"/>
              </a:lnSpc>
              <a:spcBef>
                <a:spcPts val="0"/>
              </a:spcBef>
              <a:defRPr sz="1200"/>
            </a:lvl3pPr>
            <a:lvl4pPr>
              <a:lnSpc>
                <a:spcPct val="100000"/>
              </a:lnSpc>
              <a:spcBef>
                <a:spcPts val="0"/>
              </a:spcBef>
              <a:defRPr sz="1200"/>
            </a:lvl4pPr>
            <a:lvl5pPr>
              <a:lnSpc>
                <a:spcPct val="100000"/>
              </a:lnSpc>
              <a:spcBef>
                <a:spcPts val="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4"/>
          <p:cNvSpPr>
            <a:spLocks noGrp="1"/>
          </p:cNvSpPr>
          <p:nvPr>
            <p:ph type="body" sz="quarter" idx="20"/>
          </p:nvPr>
        </p:nvSpPr>
        <p:spPr>
          <a:xfrm>
            <a:off x="231775" y="4070805"/>
            <a:ext cx="2482850" cy="1016000"/>
          </a:xfrm>
        </p:spPr>
        <p:txBody>
          <a:bodyPr/>
          <a:lstStyle>
            <a:lvl1pPr>
              <a:lnSpc>
                <a:spcPct val="100000"/>
              </a:lnSpc>
              <a:spcBef>
                <a:spcPts val="0"/>
              </a:spcBef>
              <a:defRPr sz="1600"/>
            </a:lvl1pPr>
            <a:lvl2pPr>
              <a:lnSpc>
                <a:spcPct val="100000"/>
              </a:lnSpc>
              <a:spcBef>
                <a:spcPts val="0"/>
              </a:spcBef>
              <a:defRPr sz="1400"/>
            </a:lvl2pPr>
            <a:lvl3pPr>
              <a:lnSpc>
                <a:spcPct val="100000"/>
              </a:lnSpc>
              <a:spcBef>
                <a:spcPts val="0"/>
              </a:spcBef>
              <a:defRPr sz="1200"/>
            </a:lvl3pPr>
            <a:lvl4pPr>
              <a:lnSpc>
                <a:spcPct val="100000"/>
              </a:lnSpc>
              <a:spcBef>
                <a:spcPts val="0"/>
              </a:spcBef>
              <a:defRPr sz="1200"/>
            </a:lvl4pPr>
            <a:lvl5pPr>
              <a:lnSpc>
                <a:spcPct val="100000"/>
              </a:lnSpc>
              <a:spcBef>
                <a:spcPts val="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4"/>
          <p:cNvSpPr>
            <a:spLocks noGrp="1"/>
          </p:cNvSpPr>
          <p:nvPr>
            <p:ph type="body" sz="quarter" idx="21"/>
          </p:nvPr>
        </p:nvSpPr>
        <p:spPr>
          <a:xfrm>
            <a:off x="3054803" y="4070805"/>
            <a:ext cx="2482850" cy="1016000"/>
          </a:xfrm>
        </p:spPr>
        <p:txBody>
          <a:bodyPr/>
          <a:lstStyle>
            <a:lvl1pPr>
              <a:lnSpc>
                <a:spcPct val="100000"/>
              </a:lnSpc>
              <a:spcBef>
                <a:spcPts val="0"/>
              </a:spcBef>
              <a:defRPr sz="1600"/>
            </a:lvl1pPr>
            <a:lvl2pPr>
              <a:lnSpc>
                <a:spcPct val="100000"/>
              </a:lnSpc>
              <a:spcBef>
                <a:spcPts val="0"/>
              </a:spcBef>
              <a:defRPr sz="1400"/>
            </a:lvl2pPr>
            <a:lvl3pPr>
              <a:lnSpc>
                <a:spcPct val="100000"/>
              </a:lnSpc>
              <a:spcBef>
                <a:spcPts val="0"/>
              </a:spcBef>
              <a:defRPr sz="1200"/>
            </a:lvl3pPr>
            <a:lvl4pPr>
              <a:lnSpc>
                <a:spcPct val="100000"/>
              </a:lnSpc>
              <a:spcBef>
                <a:spcPts val="0"/>
              </a:spcBef>
              <a:defRPr sz="1200"/>
            </a:lvl4pPr>
            <a:lvl5pPr>
              <a:lnSpc>
                <a:spcPct val="100000"/>
              </a:lnSpc>
              <a:spcBef>
                <a:spcPts val="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ext Placeholder 4"/>
          <p:cNvSpPr>
            <a:spLocks noGrp="1"/>
          </p:cNvSpPr>
          <p:nvPr>
            <p:ph type="body" sz="quarter" idx="22"/>
          </p:nvPr>
        </p:nvSpPr>
        <p:spPr>
          <a:xfrm>
            <a:off x="5812517" y="4070805"/>
            <a:ext cx="2482850" cy="1016000"/>
          </a:xfrm>
        </p:spPr>
        <p:txBody>
          <a:bodyPr/>
          <a:lstStyle>
            <a:lvl1pPr>
              <a:lnSpc>
                <a:spcPct val="100000"/>
              </a:lnSpc>
              <a:spcBef>
                <a:spcPts val="0"/>
              </a:spcBef>
              <a:defRPr sz="1600"/>
            </a:lvl1pPr>
            <a:lvl2pPr>
              <a:lnSpc>
                <a:spcPct val="100000"/>
              </a:lnSpc>
              <a:spcBef>
                <a:spcPts val="0"/>
              </a:spcBef>
              <a:defRPr sz="1400"/>
            </a:lvl2pPr>
            <a:lvl3pPr>
              <a:lnSpc>
                <a:spcPct val="100000"/>
              </a:lnSpc>
              <a:spcBef>
                <a:spcPts val="0"/>
              </a:spcBef>
              <a:defRPr sz="1200"/>
            </a:lvl3pPr>
            <a:lvl4pPr>
              <a:lnSpc>
                <a:spcPct val="100000"/>
              </a:lnSpc>
              <a:spcBef>
                <a:spcPts val="0"/>
              </a:spcBef>
              <a:defRPr sz="1200"/>
            </a:lvl4pPr>
            <a:lvl5pPr>
              <a:lnSpc>
                <a:spcPct val="100000"/>
              </a:lnSpc>
              <a:spcBef>
                <a:spcPts val="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ext Placeholder 4"/>
          <p:cNvSpPr>
            <a:spLocks noGrp="1"/>
          </p:cNvSpPr>
          <p:nvPr>
            <p:ph type="body" sz="quarter" idx="23"/>
          </p:nvPr>
        </p:nvSpPr>
        <p:spPr>
          <a:xfrm>
            <a:off x="231775" y="4840060"/>
            <a:ext cx="2482850" cy="1016000"/>
          </a:xfrm>
        </p:spPr>
        <p:txBody>
          <a:bodyPr/>
          <a:lstStyle>
            <a:lvl1pPr>
              <a:lnSpc>
                <a:spcPct val="100000"/>
              </a:lnSpc>
              <a:spcBef>
                <a:spcPts val="0"/>
              </a:spcBef>
              <a:defRPr sz="1600"/>
            </a:lvl1pPr>
            <a:lvl2pPr>
              <a:lnSpc>
                <a:spcPct val="100000"/>
              </a:lnSpc>
              <a:spcBef>
                <a:spcPts val="0"/>
              </a:spcBef>
              <a:defRPr sz="1400"/>
            </a:lvl2pPr>
            <a:lvl3pPr>
              <a:lnSpc>
                <a:spcPct val="100000"/>
              </a:lnSpc>
              <a:spcBef>
                <a:spcPts val="0"/>
              </a:spcBef>
              <a:defRPr sz="1200"/>
            </a:lvl3pPr>
            <a:lvl4pPr>
              <a:lnSpc>
                <a:spcPct val="100000"/>
              </a:lnSpc>
              <a:spcBef>
                <a:spcPts val="0"/>
              </a:spcBef>
              <a:defRPr sz="1200"/>
            </a:lvl4pPr>
            <a:lvl5pPr>
              <a:lnSpc>
                <a:spcPct val="100000"/>
              </a:lnSpc>
              <a:spcBef>
                <a:spcPts val="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Text Placeholder 4"/>
          <p:cNvSpPr>
            <a:spLocks noGrp="1"/>
          </p:cNvSpPr>
          <p:nvPr>
            <p:ph type="body" sz="quarter" idx="24"/>
          </p:nvPr>
        </p:nvSpPr>
        <p:spPr>
          <a:xfrm>
            <a:off x="3054803" y="4840060"/>
            <a:ext cx="2482850" cy="1016000"/>
          </a:xfrm>
        </p:spPr>
        <p:txBody>
          <a:bodyPr/>
          <a:lstStyle>
            <a:lvl1pPr>
              <a:lnSpc>
                <a:spcPct val="100000"/>
              </a:lnSpc>
              <a:spcBef>
                <a:spcPts val="0"/>
              </a:spcBef>
              <a:defRPr sz="1600"/>
            </a:lvl1pPr>
            <a:lvl2pPr>
              <a:lnSpc>
                <a:spcPct val="100000"/>
              </a:lnSpc>
              <a:spcBef>
                <a:spcPts val="0"/>
              </a:spcBef>
              <a:defRPr sz="1400"/>
            </a:lvl2pPr>
            <a:lvl3pPr>
              <a:lnSpc>
                <a:spcPct val="100000"/>
              </a:lnSpc>
              <a:spcBef>
                <a:spcPts val="0"/>
              </a:spcBef>
              <a:defRPr sz="1200"/>
            </a:lvl3pPr>
            <a:lvl4pPr>
              <a:lnSpc>
                <a:spcPct val="100000"/>
              </a:lnSpc>
              <a:spcBef>
                <a:spcPts val="0"/>
              </a:spcBef>
              <a:defRPr sz="1200"/>
            </a:lvl4pPr>
            <a:lvl5pPr>
              <a:lnSpc>
                <a:spcPct val="100000"/>
              </a:lnSpc>
              <a:spcBef>
                <a:spcPts val="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Text Placeholder 4"/>
          <p:cNvSpPr>
            <a:spLocks noGrp="1"/>
          </p:cNvSpPr>
          <p:nvPr>
            <p:ph type="body" sz="quarter" idx="25"/>
          </p:nvPr>
        </p:nvSpPr>
        <p:spPr>
          <a:xfrm>
            <a:off x="5812517" y="4840060"/>
            <a:ext cx="2482850" cy="1016000"/>
          </a:xfrm>
        </p:spPr>
        <p:txBody>
          <a:bodyPr/>
          <a:lstStyle>
            <a:lvl1pPr>
              <a:lnSpc>
                <a:spcPct val="100000"/>
              </a:lnSpc>
              <a:spcBef>
                <a:spcPts val="0"/>
              </a:spcBef>
              <a:defRPr sz="1600"/>
            </a:lvl1pPr>
            <a:lvl2pPr>
              <a:lnSpc>
                <a:spcPct val="100000"/>
              </a:lnSpc>
              <a:spcBef>
                <a:spcPts val="0"/>
              </a:spcBef>
              <a:defRPr sz="1400"/>
            </a:lvl2pPr>
            <a:lvl3pPr>
              <a:lnSpc>
                <a:spcPct val="100000"/>
              </a:lnSpc>
              <a:spcBef>
                <a:spcPts val="0"/>
              </a:spcBef>
              <a:defRPr sz="1200"/>
            </a:lvl3pPr>
            <a:lvl4pPr>
              <a:lnSpc>
                <a:spcPct val="100000"/>
              </a:lnSpc>
              <a:spcBef>
                <a:spcPts val="0"/>
              </a:spcBef>
              <a:defRPr sz="1200"/>
            </a:lvl4pPr>
            <a:lvl5pPr>
              <a:lnSpc>
                <a:spcPct val="100000"/>
              </a:lnSpc>
              <a:spcBef>
                <a:spcPts val="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Title 20"/>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52641581"/>
      </p:ext>
    </p:extLst>
  </p:cSld>
  <p:clrMapOvr>
    <a:masterClrMapping/>
  </p:clrMapOvr>
  <p:transition xmlns:p14="http://schemas.microsoft.com/office/powerpoint/2010/mai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376237" y="766763"/>
            <a:ext cx="1761845" cy="873778"/>
          </a:xfrm>
        </p:spPr>
        <p:txBody>
          <a:bodyPr/>
          <a:lstStyle>
            <a:lvl1pPr>
              <a:defRPr sz="1400"/>
            </a:lvl1pPr>
            <a:lvl2pPr>
              <a:defRPr sz="1200"/>
            </a:lvl2pPr>
            <a:lvl3pPr>
              <a:defRPr sz="11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3"/>
          <p:cNvSpPr>
            <a:spLocks noGrp="1"/>
          </p:cNvSpPr>
          <p:nvPr>
            <p:ph sz="quarter" idx="11"/>
          </p:nvPr>
        </p:nvSpPr>
        <p:spPr>
          <a:xfrm>
            <a:off x="2312894" y="766763"/>
            <a:ext cx="6508377" cy="873778"/>
          </a:xfrm>
        </p:spPr>
        <p:txBody>
          <a:bodyPr/>
          <a:lstStyle>
            <a:lvl1pPr>
              <a:defRPr sz="1400"/>
            </a:lvl1pPr>
            <a:lvl2pPr>
              <a:defRPr sz="1200"/>
            </a:lvl2pPr>
            <a:lvl3pPr>
              <a:defRPr sz="11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3"/>
          <p:cNvSpPr>
            <a:spLocks noGrp="1"/>
          </p:cNvSpPr>
          <p:nvPr>
            <p:ph sz="quarter" idx="12"/>
          </p:nvPr>
        </p:nvSpPr>
        <p:spPr>
          <a:xfrm>
            <a:off x="376237" y="1761846"/>
            <a:ext cx="1761845" cy="873778"/>
          </a:xfrm>
        </p:spPr>
        <p:txBody>
          <a:bodyPr/>
          <a:lstStyle>
            <a:lvl1pPr>
              <a:defRPr sz="1400"/>
            </a:lvl1pPr>
            <a:lvl2pPr>
              <a:defRPr sz="1200"/>
            </a:lvl2pPr>
            <a:lvl3pPr>
              <a:defRPr sz="11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sz="quarter" idx="13"/>
          </p:nvPr>
        </p:nvSpPr>
        <p:spPr>
          <a:xfrm>
            <a:off x="2312894" y="1761846"/>
            <a:ext cx="6508377" cy="873778"/>
          </a:xfrm>
        </p:spPr>
        <p:txBody>
          <a:bodyPr/>
          <a:lstStyle>
            <a:lvl1pPr>
              <a:defRPr sz="1400"/>
            </a:lvl1pPr>
            <a:lvl2pPr>
              <a:defRPr sz="1200"/>
            </a:lvl2pPr>
            <a:lvl3pPr>
              <a:defRPr sz="11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3"/>
          <p:cNvSpPr>
            <a:spLocks noGrp="1"/>
          </p:cNvSpPr>
          <p:nvPr>
            <p:ph sz="quarter" idx="14"/>
          </p:nvPr>
        </p:nvSpPr>
        <p:spPr>
          <a:xfrm>
            <a:off x="376237" y="2797269"/>
            <a:ext cx="1761845" cy="873778"/>
          </a:xfrm>
        </p:spPr>
        <p:txBody>
          <a:bodyPr/>
          <a:lstStyle>
            <a:lvl1pPr>
              <a:defRPr sz="1400"/>
            </a:lvl1pPr>
            <a:lvl2pPr>
              <a:defRPr sz="1200"/>
            </a:lvl2pPr>
            <a:lvl3pPr>
              <a:defRPr sz="11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3"/>
          <p:cNvSpPr>
            <a:spLocks noGrp="1"/>
          </p:cNvSpPr>
          <p:nvPr>
            <p:ph sz="quarter" idx="15"/>
          </p:nvPr>
        </p:nvSpPr>
        <p:spPr>
          <a:xfrm>
            <a:off x="2312894" y="2797269"/>
            <a:ext cx="6508377" cy="873778"/>
          </a:xfrm>
        </p:spPr>
        <p:txBody>
          <a:bodyPr/>
          <a:lstStyle>
            <a:lvl1pPr>
              <a:defRPr sz="1400"/>
            </a:lvl1pPr>
            <a:lvl2pPr>
              <a:defRPr sz="1200"/>
            </a:lvl2pPr>
            <a:lvl3pPr>
              <a:defRPr sz="11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3"/>
          <p:cNvSpPr>
            <a:spLocks noGrp="1"/>
          </p:cNvSpPr>
          <p:nvPr>
            <p:ph sz="quarter" idx="16"/>
          </p:nvPr>
        </p:nvSpPr>
        <p:spPr>
          <a:xfrm>
            <a:off x="376237" y="3765457"/>
            <a:ext cx="1761845" cy="873778"/>
          </a:xfrm>
        </p:spPr>
        <p:txBody>
          <a:bodyPr/>
          <a:lstStyle>
            <a:lvl1pPr>
              <a:defRPr sz="1400"/>
            </a:lvl1pPr>
            <a:lvl2pPr>
              <a:defRPr sz="1200"/>
            </a:lvl2pPr>
            <a:lvl3pPr>
              <a:defRPr sz="11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quarter" idx="17"/>
          </p:nvPr>
        </p:nvSpPr>
        <p:spPr>
          <a:xfrm>
            <a:off x="2312894" y="3765457"/>
            <a:ext cx="6508377" cy="873778"/>
          </a:xfrm>
        </p:spPr>
        <p:txBody>
          <a:bodyPr/>
          <a:lstStyle>
            <a:lvl1pPr>
              <a:defRPr sz="1400"/>
            </a:lvl1pPr>
            <a:lvl2pPr>
              <a:defRPr sz="1200"/>
            </a:lvl2pPr>
            <a:lvl3pPr>
              <a:defRPr sz="11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3"/>
          <p:cNvSpPr>
            <a:spLocks noGrp="1"/>
          </p:cNvSpPr>
          <p:nvPr>
            <p:ph sz="quarter" idx="18"/>
          </p:nvPr>
        </p:nvSpPr>
        <p:spPr>
          <a:xfrm>
            <a:off x="376237" y="4787434"/>
            <a:ext cx="1761845" cy="873778"/>
          </a:xfrm>
        </p:spPr>
        <p:txBody>
          <a:bodyPr/>
          <a:lstStyle>
            <a:lvl1pPr>
              <a:defRPr sz="1400"/>
            </a:lvl1pPr>
            <a:lvl2pPr>
              <a:defRPr sz="1200"/>
            </a:lvl2pPr>
            <a:lvl3pPr>
              <a:defRPr sz="11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9"/>
          </p:nvPr>
        </p:nvSpPr>
        <p:spPr>
          <a:xfrm>
            <a:off x="2312894" y="4787434"/>
            <a:ext cx="6508377" cy="873778"/>
          </a:xfrm>
        </p:spPr>
        <p:txBody>
          <a:bodyPr/>
          <a:lstStyle>
            <a:lvl1pPr>
              <a:defRPr sz="1400"/>
            </a:lvl1pPr>
            <a:lvl2pPr>
              <a:defRPr sz="1200"/>
            </a:lvl2pPr>
            <a:lvl3pPr>
              <a:defRPr sz="11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00483834"/>
      </p:ext>
    </p:extLst>
  </p:cSld>
  <p:clrMapOvr>
    <a:masterClrMapping/>
  </p:clrMapOvr>
  <p:transition xmlns:p14="http://schemas.microsoft.com/office/powerpoint/2010/mai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1"/>
          </p:nvPr>
        </p:nvSpPr>
        <p:spPr>
          <a:xfrm>
            <a:off x="384175" y="841375"/>
            <a:ext cx="2656568" cy="5008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4"/>
          <p:cNvSpPr>
            <a:spLocks noGrp="1"/>
          </p:cNvSpPr>
          <p:nvPr>
            <p:ph sz="quarter" idx="12"/>
          </p:nvPr>
        </p:nvSpPr>
        <p:spPr>
          <a:xfrm>
            <a:off x="3236232" y="841375"/>
            <a:ext cx="2656568" cy="5008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Content Placeholder 4"/>
          <p:cNvSpPr>
            <a:spLocks noGrp="1"/>
          </p:cNvSpPr>
          <p:nvPr>
            <p:ph sz="quarter" idx="13"/>
          </p:nvPr>
        </p:nvSpPr>
        <p:spPr>
          <a:xfrm>
            <a:off x="6088289" y="841375"/>
            <a:ext cx="2656568" cy="5008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88775673"/>
      </p:ext>
    </p:extLst>
  </p:cSld>
  <p:clrMapOvr>
    <a:masterClrMapping/>
  </p:clrMapOvr>
  <p:transition xmlns:p14="http://schemas.microsoft.com/office/powerpoint/2010/mai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1"/>
          </p:nvPr>
        </p:nvSpPr>
        <p:spPr>
          <a:xfrm>
            <a:off x="369888" y="798513"/>
            <a:ext cx="4049712" cy="251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4"/>
          <p:cNvSpPr>
            <a:spLocks noGrp="1"/>
          </p:cNvSpPr>
          <p:nvPr>
            <p:ph sz="quarter" idx="12"/>
          </p:nvPr>
        </p:nvSpPr>
        <p:spPr>
          <a:xfrm>
            <a:off x="369888" y="3396571"/>
            <a:ext cx="4049712" cy="251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4"/>
          <p:cNvSpPr>
            <a:spLocks noGrp="1"/>
          </p:cNvSpPr>
          <p:nvPr>
            <p:ph sz="quarter" idx="13"/>
          </p:nvPr>
        </p:nvSpPr>
        <p:spPr>
          <a:xfrm>
            <a:off x="4709660" y="798513"/>
            <a:ext cx="4049712" cy="251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4"/>
          <p:cNvSpPr>
            <a:spLocks noGrp="1"/>
          </p:cNvSpPr>
          <p:nvPr>
            <p:ph sz="quarter" idx="14"/>
          </p:nvPr>
        </p:nvSpPr>
        <p:spPr>
          <a:xfrm>
            <a:off x="4709660" y="3396571"/>
            <a:ext cx="4049712" cy="251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04758484"/>
      </p:ext>
    </p:extLst>
  </p:cSld>
  <p:clrMapOvr>
    <a:masterClrMapping/>
  </p:clrMapOvr>
  <p:transition xmlns:p14="http://schemas.microsoft.com/office/powerpoint/2010/mai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 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1"/>
          </p:nvPr>
        </p:nvSpPr>
        <p:spPr>
          <a:xfrm>
            <a:off x="369888" y="798513"/>
            <a:ext cx="4049712" cy="251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4"/>
          <p:cNvSpPr>
            <a:spLocks noGrp="1"/>
          </p:cNvSpPr>
          <p:nvPr>
            <p:ph sz="quarter" idx="12"/>
          </p:nvPr>
        </p:nvSpPr>
        <p:spPr>
          <a:xfrm>
            <a:off x="369888" y="3396571"/>
            <a:ext cx="4049712" cy="251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4"/>
          <p:cNvSpPr>
            <a:spLocks noGrp="1"/>
          </p:cNvSpPr>
          <p:nvPr>
            <p:ph sz="quarter" idx="13"/>
          </p:nvPr>
        </p:nvSpPr>
        <p:spPr>
          <a:xfrm>
            <a:off x="4709660" y="798513"/>
            <a:ext cx="4049712" cy="5108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95105979"/>
      </p:ext>
    </p:extLst>
  </p:cSld>
  <p:clrMapOvr>
    <a:masterClrMapping/>
  </p:clrMapOvr>
  <p:transition xmlns:p14="http://schemas.microsoft.com/office/powerpoint/2010/mai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933546195"/>
      </p:ext>
    </p:extLst>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61950" y="784225"/>
            <a:ext cx="4038600" cy="5006975"/>
          </a:xfrm>
        </p:spPr>
        <p:txBody>
          <a:bodyPr/>
          <a:lstStyle>
            <a:lvl1pPr marL="114300" indent="-114300">
              <a:buFont typeface="Arial" pitchFamily="34" charset="0"/>
              <a:buChar char=" "/>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784225"/>
            <a:ext cx="4038600" cy="5006975"/>
          </a:xfrm>
        </p:spPr>
        <p:txBody>
          <a:bodyPr/>
          <a:lstStyle>
            <a:lvl1pPr marL="114300" indent="-114300">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sldNum" sz="quarter" idx="10"/>
          </p:nvPr>
        </p:nvSpPr>
        <p:spPr>
          <a:ln/>
        </p:spPr>
        <p:txBody>
          <a:bodyPr/>
          <a:lstStyle>
            <a:lvl1pPr>
              <a:defRPr/>
            </a:lvl1pPr>
          </a:lstStyle>
          <a:p>
            <a:pPr>
              <a:defRPr/>
            </a:pPr>
            <a:fld id="{FA32BE1A-557D-49D8-B03D-A3D9D357301E}" type="slidenum">
              <a:rPr lang="en-US"/>
              <a:pPr>
                <a:defRPr/>
              </a:pPr>
              <a:t>‹#›</a:t>
            </a:fld>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Date Placeholder 8"/>
          <p:cNvSpPr>
            <a:spLocks noGrp="1"/>
          </p:cNvSpPr>
          <p:nvPr>
            <p:ph type="dt" sz="half" idx="12"/>
          </p:nvPr>
        </p:nvSpPr>
        <p:spPr>
          <a:xfrm>
            <a:off x="2971800" y="6337300"/>
            <a:ext cx="3200400" cy="365125"/>
          </a:xfrm>
          <a:prstGeom prst="rect">
            <a:avLst/>
          </a:prstGeom>
        </p:spPr>
        <p:txBody>
          <a:bodyPr vert="horz" lIns="91440" tIns="45720" rIns="91440" bIns="45720" rtlCol="0" anchor="ctr"/>
          <a:lstStyle>
            <a:lvl1pPr marL="0" marR="0" indent="0" algn="ctr" defTabSz="914400" rtl="0" eaLnBrk="1" fontAlgn="base" latinLnBrk="0" hangingPunct="1">
              <a:lnSpc>
                <a:spcPct val="100000"/>
              </a:lnSpc>
              <a:spcBef>
                <a:spcPct val="0"/>
              </a:spcBef>
              <a:spcAft>
                <a:spcPct val="0"/>
              </a:spcAft>
              <a:buClrTx/>
              <a:buSzTx/>
              <a:buFontTx/>
              <a:buNone/>
              <a:tabLst/>
              <a:defRPr lang="en-US" sz="1000" kern="1200" smtClean="0">
                <a:solidFill>
                  <a:srgbClr val="FFFFFF"/>
                </a:solidFill>
                <a:latin typeface="+mn-lt"/>
                <a:ea typeface="+mn-ea"/>
                <a:cs typeface="+mn-cs"/>
              </a:defRPr>
            </a:lvl1pPr>
          </a:lstStyle>
          <a:p>
            <a:pPr>
              <a:defRPr/>
            </a:pPr>
            <a:r>
              <a:rPr lang="en-US" smtClean="0"/>
              <a:t>Confidential</a:t>
            </a:r>
            <a:endParaRPr lang="en-US" dirty="0"/>
          </a:p>
        </p:txBody>
      </p:sp>
    </p:spTree>
  </p:cSld>
  <p:clrMapOvr>
    <a:masterClrMapping/>
  </p:clrMapOvr>
  <p:transition xmlns:p14="http://schemas.microsoft.com/office/powerpoint/2010/mai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srcRect/>
          <a:stretch>
            <a:fillRect/>
          </a:stretch>
        </p:blipFill>
        <p:spPr bwMode="auto">
          <a:xfrm>
            <a:off x="139700" y="312738"/>
            <a:ext cx="8858250" cy="419100"/>
          </a:xfrm>
          <a:prstGeom prst="rect">
            <a:avLst/>
          </a:prstGeom>
          <a:noFill/>
          <a:ln w="9525">
            <a:noFill/>
            <a:miter lim="800000"/>
            <a:headEnd/>
            <a:tailEnd/>
          </a:ln>
        </p:spPr>
      </p:pic>
      <p:sp>
        <p:nvSpPr>
          <p:cNvPr id="2" name="Title 1"/>
          <p:cNvSpPr>
            <a:spLocks noGrp="1"/>
          </p:cNvSpPr>
          <p:nvPr>
            <p:ph type="title"/>
          </p:nvPr>
        </p:nvSpPr>
        <p:spPr>
          <a:xfrm>
            <a:off x="749808" y="784226"/>
            <a:ext cx="7722870" cy="1079626"/>
          </a:xfrm>
        </p:spPr>
        <p:txBody>
          <a:bodyPr anchor="b"/>
          <a:lstStyle>
            <a:lvl1pPr algn="l">
              <a:defRPr sz="3000">
                <a:solidFill>
                  <a:srgbClr val="003D79"/>
                </a:solidFill>
              </a:defRPr>
            </a:lvl1pPr>
          </a:lstStyle>
          <a:p>
            <a:r>
              <a:rPr lang="zh-CN" altLang="en-US" dirty="0" smtClean="0"/>
              <a:t>单击此处编辑母版标题样式</a:t>
            </a:r>
            <a:endParaRPr lang="en-US" dirty="0"/>
          </a:p>
        </p:txBody>
      </p:sp>
      <p:sp>
        <p:nvSpPr>
          <p:cNvPr id="8" name="Text Placeholder 7"/>
          <p:cNvSpPr>
            <a:spLocks noGrp="1"/>
          </p:cNvSpPr>
          <p:nvPr>
            <p:ph type="body" sz="quarter" idx="12"/>
          </p:nvPr>
        </p:nvSpPr>
        <p:spPr>
          <a:xfrm>
            <a:off x="727710" y="2210435"/>
            <a:ext cx="7592568" cy="3748405"/>
          </a:xfrm>
        </p:spPr>
        <p:txBody>
          <a:bodyPr/>
          <a:lstStyle>
            <a:lvl1pPr marL="182880">
              <a:lnSpc>
                <a:spcPct val="150000"/>
              </a:lnSpc>
              <a:buFont typeface="Wingdings" pitchFamily="2" charset="2"/>
              <a:buNone/>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smtClean="0"/>
              <a:t>Click to edit Master text styles</a:t>
            </a:r>
          </a:p>
        </p:txBody>
      </p:sp>
    </p:spTree>
    <p:extLst>
      <p:ext uri="{BB962C8B-B14F-4D97-AF65-F5344CB8AC3E}">
        <p14:creationId xmlns:p14="http://schemas.microsoft.com/office/powerpoint/2010/main" val="3310542390"/>
      </p:ext>
    </p:extLst>
  </p:cSld>
  <p:clrMapOvr>
    <a:masterClrMapping/>
  </p:clrMapOvr>
  <p:transition xmlns:p14="http://schemas.microsoft.com/office/powerpoint/2010/mai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srcRect/>
          <a:stretch>
            <a:fillRect/>
          </a:stretch>
        </p:blipFill>
        <p:spPr bwMode="auto">
          <a:xfrm>
            <a:off x="139700" y="312738"/>
            <a:ext cx="8858250" cy="419100"/>
          </a:xfrm>
          <a:prstGeom prst="rect">
            <a:avLst/>
          </a:prstGeom>
          <a:noFill/>
          <a:ln w="9525">
            <a:noFill/>
            <a:miter lim="800000"/>
            <a:headEnd/>
            <a:tailEnd/>
          </a:ln>
        </p:spPr>
      </p:pic>
      <p:sp>
        <p:nvSpPr>
          <p:cNvPr id="2" name="Title 1"/>
          <p:cNvSpPr>
            <a:spLocks noGrp="1"/>
          </p:cNvSpPr>
          <p:nvPr>
            <p:ph type="title"/>
          </p:nvPr>
        </p:nvSpPr>
        <p:spPr>
          <a:xfrm>
            <a:off x="937260" y="2162174"/>
            <a:ext cx="7254240" cy="1241425"/>
          </a:xfrm>
        </p:spPr>
        <p:txBody>
          <a:bodyPr anchor="b"/>
          <a:lstStyle>
            <a:lvl1pPr algn="ctr">
              <a:defRPr sz="3000">
                <a:solidFill>
                  <a:srgbClr val="003D79"/>
                </a:solidFill>
              </a:defRPr>
            </a:lvl1pPr>
          </a:lstStyle>
          <a:p>
            <a:r>
              <a:rPr lang="en-US" smtClean="0"/>
              <a:t>Click to edit Master title style</a:t>
            </a:r>
            <a:endParaRPr lang="en-US" dirty="0"/>
          </a:p>
        </p:txBody>
      </p:sp>
      <p:sp>
        <p:nvSpPr>
          <p:cNvPr id="8" name="Text Placeholder 7"/>
          <p:cNvSpPr>
            <a:spLocks noGrp="1"/>
          </p:cNvSpPr>
          <p:nvPr>
            <p:ph type="body" sz="quarter" idx="12"/>
          </p:nvPr>
        </p:nvSpPr>
        <p:spPr>
          <a:xfrm>
            <a:off x="923925" y="3486150"/>
            <a:ext cx="7267575" cy="628650"/>
          </a:xfrm>
        </p:spPr>
        <p:txBody>
          <a:bodyPr/>
          <a:lstStyle>
            <a:lvl1pPr algn="ctr">
              <a:lnSpc>
                <a:spcPct val="100000"/>
              </a:lnSpc>
              <a:spcBef>
                <a:spcPts val="0"/>
              </a:spcBef>
              <a:buFont typeface="Arial" pitchFamily="34" charset="0"/>
              <a:buNone/>
              <a:defRPr b="0"/>
            </a:lvl1pPr>
          </a:lstStyle>
          <a:p>
            <a:pPr lvl="0"/>
            <a:r>
              <a:rPr lang="en-US" smtClean="0"/>
              <a:t>Click to edit Master text styles</a:t>
            </a:r>
          </a:p>
        </p:txBody>
      </p:sp>
    </p:spTree>
    <p:extLst>
      <p:ext uri="{BB962C8B-B14F-4D97-AF65-F5344CB8AC3E}">
        <p14:creationId xmlns:p14="http://schemas.microsoft.com/office/powerpoint/2010/main" val="3637794034"/>
      </p:ext>
    </p:extLst>
  </p:cSld>
  <p:clrMapOvr>
    <a:masterClrMapping/>
  </p:clrMapOvr>
  <p:transition xmlns:p14="http://schemas.microsoft.com/office/powerpoint/2010/mai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lgn="ctr">
              <a:spcAft>
                <a:spcPct val="40000"/>
              </a:spcAft>
              <a:defRPr/>
            </a:lvl1pPr>
          </a:lstStyle>
          <a:p>
            <a:pPr>
              <a:defRPr/>
            </a:pPr>
            <a:fld id="{A639BF6D-B0E6-441D-BB74-A66ACD071F6D}" type="datetimeFigureOut">
              <a:rPr lang="en-US"/>
              <a:pPr>
                <a:defRPr/>
              </a:pPr>
              <a:t>13-8-29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srgbClr val="333333">
                  <a:tint val="75000"/>
                </a:srgb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ctr">
              <a:spcAft>
                <a:spcPct val="40000"/>
              </a:spcAft>
              <a:defRPr/>
            </a:lvl1pPr>
          </a:lstStyle>
          <a:p>
            <a:pPr>
              <a:defRPr/>
            </a:pPr>
            <a:fld id="{69B8C39F-DF8B-4F12-B27B-99CDCCB538A4}" type="slidenum">
              <a:rPr lang="en-US"/>
              <a:pPr>
                <a:defRPr/>
              </a:pPr>
              <a:t>‹#›</a:t>
            </a:fld>
            <a:endParaRPr lang="en-US"/>
          </a:p>
        </p:txBody>
      </p:sp>
    </p:spTree>
    <p:extLst>
      <p:ext uri="{BB962C8B-B14F-4D97-AF65-F5344CB8AC3E}">
        <p14:creationId xmlns:p14="http://schemas.microsoft.com/office/powerpoint/2010/main" val="299366615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2" y="203200"/>
            <a:ext cx="8410575" cy="920750"/>
          </a:xfrm>
          <a:prstGeom prst="rect">
            <a:avLst/>
          </a:prstGeom>
          <a:noFill/>
        </p:spPr>
        <p:txBody>
          <a:bodyPr anchor="b"/>
          <a:lstStyle>
            <a:lvl1pPr>
              <a:lnSpc>
                <a:spcPts val="3600"/>
              </a:lnSpc>
              <a:defRPr sz="3600">
                <a:solidFill>
                  <a:schemeClr val="tx2"/>
                </a:solidFill>
                <a:latin typeface="MetaNormalLF-Roman" pitchFamily="34" charset="0"/>
              </a:defRPr>
            </a:lvl1pPr>
          </a:lstStyle>
          <a:p>
            <a:r>
              <a:rPr lang="en-US" smtClean="0"/>
              <a:t>Click to edit Master title style</a:t>
            </a:r>
            <a:endParaRPr lang="en-US" dirty="0"/>
          </a:p>
        </p:txBody>
      </p:sp>
      <p:sp>
        <p:nvSpPr>
          <p:cNvPr id="4" name="Content Placeholder 3"/>
          <p:cNvSpPr>
            <a:spLocks noGrp="1"/>
          </p:cNvSpPr>
          <p:nvPr>
            <p:ph sz="quarter" idx="10"/>
          </p:nvPr>
        </p:nvSpPr>
        <p:spPr bwMode="gray">
          <a:xfrm>
            <a:off x="366713" y="1355725"/>
            <a:ext cx="8410575" cy="4587875"/>
          </a:xfrm>
          <a:prstGeom prst="rect">
            <a:avLst/>
          </a:prstGeom>
          <a:noFill/>
        </p:spPr>
        <p:txBody>
          <a:bodyPr>
            <a:normAutofit/>
          </a:bodyPr>
          <a:lstStyle>
            <a:lvl1pPr>
              <a:spcBef>
                <a:spcPts val="1200"/>
              </a:spcBef>
              <a:buClr>
                <a:schemeClr val="tx2"/>
              </a:buClr>
              <a:defRPr>
                <a:solidFill>
                  <a:schemeClr val="bg2"/>
                </a:solidFill>
              </a:defRPr>
            </a:lvl1pPr>
            <a:lvl2pPr>
              <a:spcBef>
                <a:spcPts val="300"/>
              </a:spcBef>
              <a:buClr>
                <a:schemeClr val="tx2"/>
              </a:buClr>
              <a:defRPr>
                <a:solidFill>
                  <a:schemeClr val="bg2"/>
                </a:solidFill>
              </a:defRPr>
            </a:lvl2pPr>
            <a:lvl3pPr>
              <a:spcBef>
                <a:spcPts val="300"/>
              </a:spcBef>
              <a:buClr>
                <a:schemeClr val="tx2"/>
              </a:buClr>
              <a:defRPr>
                <a:solidFill>
                  <a:schemeClr val="bg2"/>
                </a:solidFill>
              </a:defRPr>
            </a:lvl3pPr>
            <a:lvl4pPr>
              <a:spcBef>
                <a:spcPts val="300"/>
              </a:spcBef>
              <a:buClr>
                <a:schemeClr val="tx2"/>
              </a:buClr>
              <a:buFont typeface="Wingdings" pitchFamily="2" charset="2"/>
              <a:buChar char="§"/>
              <a:defRPr>
                <a:solidFill>
                  <a:schemeClr val="bg2"/>
                </a:solidFill>
              </a:defRPr>
            </a:lvl4pPr>
            <a:lvl5pPr>
              <a:spcBef>
                <a:spcPts val="300"/>
              </a:spcBef>
              <a:buClr>
                <a:schemeClr val="tx2"/>
              </a:buClr>
              <a:defRPr sz="16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23109313"/>
      </p:ext>
    </p:extLst>
  </p:cSld>
  <p:clrMapOvr>
    <a:masterClrMapping/>
  </p:clrMapOvr>
  <p:transition xmlns:p14="http://schemas.microsoft.com/office/powerpoint/2010/mai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ctrTitle"/>
          </p:nvPr>
        </p:nvSpPr>
        <p:spPr>
          <a:xfrm>
            <a:off x="402336" y="330200"/>
            <a:ext cx="8436864" cy="533400"/>
          </a:xfrm>
        </p:spPr>
        <p:txBody>
          <a:bodyPr anchor="t"/>
          <a:lstStyle>
            <a:lvl1pPr>
              <a:defRPr sz="3000">
                <a:solidFill>
                  <a:srgbClr val="003D79"/>
                </a:solidFill>
              </a:defRPr>
            </a:lvl1pPr>
          </a:lstStyle>
          <a:p>
            <a:r>
              <a:rPr lang="en-US" dirty="0"/>
              <a:t>Click to edit Master title style</a:t>
            </a:r>
          </a:p>
        </p:txBody>
      </p:sp>
      <p:sp>
        <p:nvSpPr>
          <p:cNvPr id="71683" name="Rectangle 3"/>
          <p:cNvSpPr>
            <a:spLocks noGrp="1" noChangeArrowheads="1"/>
          </p:cNvSpPr>
          <p:nvPr>
            <p:ph type="subTitle" idx="1"/>
          </p:nvPr>
        </p:nvSpPr>
        <p:spPr>
          <a:xfrm>
            <a:off x="400050" y="1095375"/>
            <a:ext cx="8382000" cy="1295400"/>
          </a:xfrm>
        </p:spPr>
        <p:txBody>
          <a:bodyPr/>
          <a:lstStyle>
            <a:lvl1pPr>
              <a:buFont typeface="Arial" pitchFamily="34" charset="0"/>
              <a:buNone/>
              <a:defRPr sz="1800" b="0" i="1"/>
            </a:lvl1pPr>
          </a:lstStyle>
          <a:p>
            <a:r>
              <a:rPr lang="en-US" dirty="0"/>
              <a:t>Click to edit Master subtitle style</a:t>
            </a:r>
          </a:p>
        </p:txBody>
      </p:sp>
      <p:sp>
        <p:nvSpPr>
          <p:cNvPr id="5" name="TextBox 4"/>
          <p:cNvSpPr txBox="1"/>
          <p:nvPr userDrawn="1"/>
        </p:nvSpPr>
        <p:spPr bwMode="gray">
          <a:xfrm>
            <a:off x="6729169" y="6696045"/>
            <a:ext cx="2343150" cy="184666"/>
          </a:xfrm>
          <a:prstGeom prst="rect">
            <a:avLst/>
          </a:prstGeom>
          <a:noFill/>
        </p:spPr>
        <p:txBody>
          <a:bodyPr wrap="square" rtlCol="0">
            <a:spAutoFit/>
          </a:bodyPr>
          <a:lstStyle/>
          <a:p>
            <a:pPr algn="r"/>
            <a:r>
              <a:rPr lang="en-US" sz="600" dirty="0" smtClean="0">
                <a:solidFill>
                  <a:srgbClr val="C0C0C0">
                    <a:lumMod val="75000"/>
                  </a:srgbClr>
                </a:solidFill>
                <a:ea typeface="SimHei" pitchFamily="2" charset="-122"/>
              </a:rPr>
              <a:t>© 2009 VMware Inc. All rights reserved</a:t>
            </a:r>
          </a:p>
        </p:txBody>
      </p:sp>
      <p:sp>
        <p:nvSpPr>
          <p:cNvPr id="7" name="Rectangle 4"/>
          <p:cNvSpPr txBox="1">
            <a:spLocks noChangeArrowheads="1"/>
          </p:cNvSpPr>
          <p:nvPr userDrawn="1"/>
        </p:nvSpPr>
        <p:spPr bwMode="white">
          <a:xfrm>
            <a:off x="224584" y="6393782"/>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eaLnBrk="0" hangingPunct="0">
              <a:spcAft>
                <a:spcPct val="0"/>
              </a:spcAft>
              <a:defRPr sz="1200" b="1">
                <a:solidFill>
                  <a:srgbClr val="FFFFFF"/>
                </a:solidFill>
              </a:defRPr>
            </a:lvl1pPr>
          </a:lstStyle>
          <a:p>
            <a:pPr>
              <a:defRPr/>
            </a:pPr>
            <a:r>
              <a:rPr lang="en-US" dirty="0" smtClean="0">
                <a:ea typeface="SimHei" pitchFamily="2" charset="-122"/>
              </a:rPr>
              <a:t>Confidential</a:t>
            </a:r>
            <a:endParaRPr lang="en-US" dirty="0">
              <a:ea typeface="SimHei" pitchFamily="2" charset="-122"/>
            </a:endParaRPr>
          </a:p>
        </p:txBody>
      </p:sp>
    </p:spTree>
    <p:extLst>
      <p:ext uri="{BB962C8B-B14F-4D97-AF65-F5344CB8AC3E}">
        <p14:creationId xmlns:p14="http://schemas.microsoft.com/office/powerpoint/2010/main" val="2656362997"/>
      </p:ext>
    </p:extLst>
  </p:cSld>
  <p:clrMapOvr>
    <a:overrideClrMapping bg1="lt1" tx1="dk1" bg2="lt2" tx2="dk2" accent1="accent1" accent2="accent2" accent3="accent3" accent4="accent4" accent5="accent5" accent6="accent6" hlink="hlink" folHlink="folHlink"/>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pPr>
              <a:defRPr/>
            </a:pPr>
            <a:endParaRPr lang="en-US">
              <a:solidFill>
                <a:srgbClr val="333333"/>
              </a:solidFill>
            </a:endParaRPr>
          </a:p>
        </p:txBody>
      </p:sp>
      <p:sp>
        <p:nvSpPr>
          <p:cNvPr id="7" name="Text Placeholder 6"/>
          <p:cNvSpPr>
            <a:spLocks noGrp="1"/>
          </p:cNvSpPr>
          <p:nvPr>
            <p:ph type="body" sz="quarter" idx="13"/>
          </p:nvPr>
        </p:nvSpPr>
        <p:spPr>
          <a:xfrm>
            <a:off x="352425" y="786384"/>
            <a:ext cx="8385048" cy="5010912"/>
          </a:xfrm>
        </p:spPr>
        <p:txBody>
          <a:bodyPr/>
          <a:lstStyle>
            <a:lvl1pPr marL="233363" indent="-233363">
              <a:buSzPct val="115000"/>
              <a:buFont typeface="Wingdings" pitchFamily="2" charset="2"/>
              <a:buChar char="§"/>
              <a:defRPr/>
            </a:lvl1pPr>
            <a:lvl2pPr>
              <a:buSzPct val="110000"/>
              <a:buFont typeface="Arial" pitchFamily="34" charset="0"/>
              <a:buChar char="•"/>
              <a:defRPr/>
            </a:lvl2pPr>
            <a:lvl3pPr>
              <a:buSzPct val="110000"/>
              <a:buFont typeface="Arial" pitchFamily="34" charset="0"/>
              <a:buChar char="•"/>
              <a:defRPr/>
            </a:lvl3pPr>
            <a:lvl4pPr>
              <a:buSzPct val="110000"/>
              <a:buFont typeface="Arial" pitchFamily="34" charset="0"/>
              <a:buChar char="•"/>
              <a:defRPr/>
            </a:lvl4pPr>
            <a:lvl5pPr>
              <a:buSzPct val="110000"/>
              <a:buFont typeface="Arial" pitchFamily="34" charset="0"/>
              <a:buChar char="•"/>
              <a:defRPr/>
            </a:lvl5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2664903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a:solidFill>
                <a:srgbClr val="333333"/>
              </a:solidFill>
            </a:endParaRPr>
          </a:p>
        </p:txBody>
      </p:sp>
    </p:spTree>
    <p:extLst>
      <p:ext uri="{BB962C8B-B14F-4D97-AF65-F5344CB8AC3E}">
        <p14:creationId xmlns:p14="http://schemas.microsoft.com/office/powerpoint/2010/main" val="407216166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49808" y="784226"/>
            <a:ext cx="7722870" cy="1079626"/>
          </a:xfrm>
        </p:spPr>
        <p:txBody>
          <a:bodyPr anchor="b"/>
          <a:lstStyle>
            <a:lvl1pPr algn="l">
              <a:defRPr sz="3000">
                <a:solidFill>
                  <a:srgbClr val="003D79"/>
                </a:solidFill>
              </a:defRPr>
            </a:lvl1pPr>
          </a:lstStyle>
          <a:p>
            <a:r>
              <a:rPr lang="en-US" dirty="0" smtClean="0"/>
              <a:t>Agenda</a:t>
            </a:r>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dirty="0">
              <a:solidFill>
                <a:srgbClr val="333333"/>
              </a:solidFill>
            </a:endParaRPr>
          </a:p>
        </p:txBody>
      </p:sp>
      <p:pic>
        <p:nvPicPr>
          <p:cNvPr id="6" name="Picture 2"/>
          <p:cNvPicPr>
            <a:picLocks noChangeAspect="1" noChangeArrowheads="1"/>
          </p:cNvPicPr>
          <p:nvPr userDrawn="1"/>
        </p:nvPicPr>
        <p:blipFill>
          <a:blip r:embed="rId2" cstate="print"/>
          <a:srcRect/>
          <a:stretch>
            <a:fillRect/>
          </a:stretch>
        </p:blipFill>
        <p:spPr bwMode="auto">
          <a:xfrm>
            <a:off x="139700" y="312279"/>
            <a:ext cx="8858250" cy="419241"/>
          </a:xfrm>
          <a:prstGeom prst="rect">
            <a:avLst/>
          </a:prstGeom>
          <a:noFill/>
          <a:ln w="9525">
            <a:noFill/>
            <a:miter lim="800000"/>
            <a:headEnd/>
            <a:tailEnd/>
          </a:ln>
          <a:effectLst/>
        </p:spPr>
      </p:pic>
      <p:sp>
        <p:nvSpPr>
          <p:cNvPr id="8" name="Text Placeholder 7"/>
          <p:cNvSpPr>
            <a:spLocks noGrp="1"/>
          </p:cNvSpPr>
          <p:nvPr>
            <p:ph type="body" sz="quarter" idx="12"/>
          </p:nvPr>
        </p:nvSpPr>
        <p:spPr>
          <a:xfrm>
            <a:off x="727710" y="2210435"/>
            <a:ext cx="7592568" cy="3748405"/>
          </a:xfrm>
        </p:spPr>
        <p:txBody>
          <a:bodyPr/>
          <a:lstStyle>
            <a:lvl1pPr marL="182880">
              <a:buFont typeface="Wingdings" pitchFamily="2" charset="2"/>
              <a:buChar cha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1987304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2" name="Title 1"/>
          <p:cNvSpPr>
            <a:spLocks noGrp="1"/>
          </p:cNvSpPr>
          <p:nvPr>
            <p:ph type="title"/>
          </p:nvPr>
        </p:nvSpPr>
        <p:spPr>
          <a:xfrm>
            <a:off x="937260" y="2162174"/>
            <a:ext cx="7254240" cy="1241425"/>
          </a:xfrm>
        </p:spPr>
        <p:txBody>
          <a:bodyPr anchor="b"/>
          <a:lstStyle>
            <a:lvl1pPr algn="ctr">
              <a:defRPr sz="3000">
                <a:solidFill>
                  <a:srgbClr val="003D79"/>
                </a:solidFill>
              </a:defRPr>
            </a:lvl1pPr>
          </a:lstStyle>
          <a:p>
            <a:r>
              <a:rPr lang="en-US" dirty="0" smtClean="0"/>
              <a:t>Click to edit Master title style</a:t>
            </a:r>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dirty="0">
              <a:solidFill>
                <a:srgbClr val="333333"/>
              </a:solidFill>
            </a:endParaRPr>
          </a:p>
        </p:txBody>
      </p:sp>
      <p:pic>
        <p:nvPicPr>
          <p:cNvPr id="6" name="Picture 2"/>
          <p:cNvPicPr>
            <a:picLocks noChangeAspect="1" noChangeArrowheads="1"/>
          </p:cNvPicPr>
          <p:nvPr userDrawn="1"/>
        </p:nvPicPr>
        <p:blipFill>
          <a:blip r:embed="rId2" cstate="print"/>
          <a:srcRect/>
          <a:stretch>
            <a:fillRect/>
          </a:stretch>
        </p:blipFill>
        <p:spPr bwMode="auto">
          <a:xfrm>
            <a:off x="139700" y="312279"/>
            <a:ext cx="8858250" cy="419241"/>
          </a:xfrm>
          <a:prstGeom prst="rect">
            <a:avLst/>
          </a:prstGeom>
          <a:noFill/>
          <a:ln w="9525">
            <a:noFill/>
            <a:miter lim="800000"/>
            <a:headEnd/>
            <a:tailEnd/>
          </a:ln>
          <a:effectLst/>
        </p:spPr>
      </p:pic>
      <p:sp>
        <p:nvSpPr>
          <p:cNvPr id="8" name="Text Placeholder 7"/>
          <p:cNvSpPr>
            <a:spLocks noGrp="1"/>
          </p:cNvSpPr>
          <p:nvPr>
            <p:ph type="body" sz="quarter" idx="12"/>
          </p:nvPr>
        </p:nvSpPr>
        <p:spPr>
          <a:xfrm>
            <a:off x="923925" y="3486150"/>
            <a:ext cx="7267575" cy="628650"/>
          </a:xfrm>
        </p:spPr>
        <p:txBody>
          <a:bodyPr/>
          <a:lstStyle>
            <a:lvl1pPr algn="ctr">
              <a:lnSpc>
                <a:spcPct val="100000"/>
              </a:lnSpc>
              <a:spcBef>
                <a:spcPts val="0"/>
              </a:spcBef>
              <a:buFont typeface="Arial" pitchFamily="34" charset="0"/>
              <a:buNone/>
              <a:defRPr b="0"/>
            </a:lvl1pPr>
          </a:lstStyle>
          <a:p>
            <a:pPr lvl="0"/>
            <a:r>
              <a:rPr lang="en-US" dirty="0" smtClean="0"/>
              <a:t>Click to edit Master text style</a:t>
            </a:r>
          </a:p>
        </p:txBody>
      </p:sp>
    </p:spTree>
    <p:extLst>
      <p:ext uri="{BB962C8B-B14F-4D97-AF65-F5344CB8AC3E}">
        <p14:creationId xmlns:p14="http://schemas.microsoft.com/office/powerpoint/2010/main" val="323912328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61950" y="784225"/>
            <a:ext cx="4038600" cy="5006975"/>
          </a:xfrm>
        </p:spPr>
        <p:txBody>
          <a:bodyPr/>
          <a:lstStyle>
            <a:lvl1pPr marL="233363" indent="-233363">
              <a:buFont typeface="Wingdings" pitchFamily="2" charset="2"/>
              <a:buChar cha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784225"/>
            <a:ext cx="4038600" cy="5006975"/>
          </a:xfrm>
        </p:spPr>
        <p:txBody>
          <a:bodyPr/>
          <a:lstStyle>
            <a:lvl1pPr marL="233363" indent="-233363">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333333"/>
              </a:solidFill>
            </a:endParaRPr>
          </a:p>
        </p:txBody>
      </p:sp>
    </p:spTree>
    <p:extLst>
      <p:ext uri="{BB962C8B-B14F-4D97-AF65-F5344CB8AC3E}">
        <p14:creationId xmlns:p14="http://schemas.microsoft.com/office/powerpoint/2010/main" val="5678407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ctrTitle"/>
          </p:nvPr>
        </p:nvSpPr>
        <p:spPr>
          <a:xfrm>
            <a:off x="402336" y="330200"/>
            <a:ext cx="8436864" cy="533400"/>
          </a:xfrm>
        </p:spPr>
        <p:txBody>
          <a:bodyPr anchor="t"/>
          <a:lstStyle>
            <a:lvl1pPr>
              <a:defRPr sz="3000">
                <a:solidFill>
                  <a:srgbClr val="003D79"/>
                </a:solidFill>
              </a:defRPr>
            </a:lvl1pPr>
          </a:lstStyle>
          <a:p>
            <a:r>
              <a:rPr lang="en-US" dirty="0"/>
              <a:t>Click to edit Master title style</a:t>
            </a:r>
          </a:p>
        </p:txBody>
      </p:sp>
      <p:sp>
        <p:nvSpPr>
          <p:cNvPr id="71683" name="Rectangle 3"/>
          <p:cNvSpPr>
            <a:spLocks noGrp="1" noChangeArrowheads="1"/>
          </p:cNvSpPr>
          <p:nvPr>
            <p:ph type="subTitle" idx="1"/>
          </p:nvPr>
        </p:nvSpPr>
        <p:spPr>
          <a:xfrm>
            <a:off x="400050" y="1095375"/>
            <a:ext cx="8382000" cy="1295400"/>
          </a:xfrm>
        </p:spPr>
        <p:txBody>
          <a:bodyPr/>
          <a:lstStyle>
            <a:lvl1pPr>
              <a:buFont typeface="Arial" pitchFamily="34" charset="0"/>
              <a:buNone/>
              <a:defRPr sz="1800" b="0" i="1"/>
            </a:lvl1pPr>
          </a:lstStyle>
          <a:p>
            <a:r>
              <a:rPr lang="en-US" dirty="0"/>
              <a:t>Click to edit Master subtitle style</a:t>
            </a:r>
          </a:p>
        </p:txBody>
      </p:sp>
      <p:sp>
        <p:nvSpPr>
          <p:cNvPr id="5" name="TextBox 4"/>
          <p:cNvSpPr txBox="1"/>
          <p:nvPr userDrawn="1"/>
        </p:nvSpPr>
        <p:spPr bwMode="gray">
          <a:xfrm>
            <a:off x="6729169" y="6696045"/>
            <a:ext cx="2343150" cy="184666"/>
          </a:xfrm>
          <a:prstGeom prst="rect">
            <a:avLst/>
          </a:prstGeom>
          <a:noFill/>
        </p:spPr>
        <p:txBody>
          <a:bodyPr wrap="square" rtlCol="0">
            <a:spAutoFit/>
          </a:bodyPr>
          <a:lstStyle/>
          <a:p>
            <a:pPr algn="r"/>
            <a:r>
              <a:rPr lang="en-US" altLang="zh-CN" sz="600" dirty="0" smtClean="0">
                <a:solidFill>
                  <a:srgbClr val="C0C0C0">
                    <a:lumMod val="75000"/>
                  </a:srgbClr>
                </a:solidFill>
              </a:rPr>
              <a:t>© 2011 VMware Inc. </a:t>
            </a:r>
            <a:r>
              <a:rPr lang="zh-CN" altLang="en-US" sz="600" dirty="0" smtClean="0">
                <a:solidFill>
                  <a:srgbClr val="C0C0C0">
                    <a:lumMod val="75000"/>
                  </a:srgbClr>
                </a:solidFill>
                <a:latin typeface="黑体" pitchFamily="2" charset="-122"/>
                <a:ea typeface="黑体" pitchFamily="2" charset="-122"/>
              </a:rPr>
              <a:t>保留所有权利</a:t>
            </a:r>
          </a:p>
        </p:txBody>
      </p:sp>
      <p:sp>
        <p:nvSpPr>
          <p:cNvPr id="7" name="Rectangle 4"/>
          <p:cNvSpPr txBox="1">
            <a:spLocks noChangeArrowheads="1"/>
          </p:cNvSpPr>
          <p:nvPr userDrawn="1"/>
        </p:nvSpPr>
        <p:spPr bwMode="white">
          <a:xfrm>
            <a:off x="224584" y="6393782"/>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eaLnBrk="0" hangingPunct="0">
              <a:spcAft>
                <a:spcPct val="0"/>
              </a:spcAft>
              <a:defRPr sz="1200" b="1">
                <a:solidFill>
                  <a:srgbClr val="FFFFFF"/>
                </a:solidFill>
              </a:defRPr>
            </a:lvl1pPr>
          </a:lstStyle>
          <a:p>
            <a:pPr>
              <a:defRPr/>
            </a:pPr>
            <a:r>
              <a:rPr lang="zh-CN" altLang="en-US" dirty="0" smtClean="0">
                <a:ea typeface="黑体" pitchFamily="2" charset="-122"/>
              </a:rPr>
              <a:t>保密资料</a:t>
            </a:r>
            <a:endParaRPr lang="en-US" dirty="0">
              <a:ea typeface="黑体" pitchFamily="2" charset="-122"/>
            </a:endParaRPr>
          </a:p>
        </p:txBody>
      </p:sp>
    </p:spTree>
    <p:extLst>
      <p:ext uri="{BB962C8B-B14F-4D97-AF65-F5344CB8AC3E}">
        <p14:creationId xmlns:p14="http://schemas.microsoft.com/office/powerpoint/2010/main" val="1207575931"/>
      </p:ext>
    </p:extLst>
  </p:cSld>
  <p:clrMapOvr>
    <a:overrideClrMapping bg1="lt1" tx1="dk1" bg2="lt2" tx2="dk2" accent1="accent1" accent2="accent2" accent3="accent3" accent4="accent4" accent5="accent5" accent6="accent6" hlink="hlink" folHlink="folHlink"/>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pPr>
              <a:defRPr/>
            </a:pPr>
            <a:endParaRPr lang="en-US" dirty="0">
              <a:solidFill>
                <a:srgbClr val="333333"/>
              </a:solidFill>
            </a:endParaRPr>
          </a:p>
        </p:txBody>
      </p:sp>
      <p:sp>
        <p:nvSpPr>
          <p:cNvPr id="7" name="Text Placeholder 6"/>
          <p:cNvSpPr>
            <a:spLocks noGrp="1"/>
          </p:cNvSpPr>
          <p:nvPr>
            <p:ph type="body" sz="quarter" idx="13"/>
          </p:nvPr>
        </p:nvSpPr>
        <p:spPr>
          <a:xfrm>
            <a:off x="352425" y="786384"/>
            <a:ext cx="8385048" cy="5010912"/>
          </a:xfrm>
        </p:spPr>
        <p:txBody>
          <a:bodyPr/>
          <a:lstStyle>
            <a:lvl1pPr marL="233363" indent="-233363">
              <a:buSzPct val="115000"/>
              <a:buFont typeface="Wingdings" pitchFamily="2" charset="2"/>
              <a:buChar char="§"/>
              <a:defRPr/>
            </a:lvl1pPr>
            <a:lvl2pPr>
              <a:buSzPct val="110000"/>
              <a:buFont typeface="Arial" pitchFamily="34" charset="0"/>
              <a:buChar char="•"/>
              <a:defRPr/>
            </a:lvl2pPr>
            <a:lvl3pPr>
              <a:buSzPct val="110000"/>
              <a:buFont typeface="Arial" pitchFamily="34" charset="0"/>
              <a:buChar char="•"/>
              <a:defRPr/>
            </a:lvl3pPr>
            <a:lvl4pPr>
              <a:buSzPct val="110000"/>
              <a:buFont typeface="Arial" pitchFamily="34" charset="0"/>
              <a:buChar char="•"/>
              <a:defRPr/>
            </a:lvl4pPr>
            <a:lvl5pPr>
              <a:buSzPct val="110000"/>
              <a:buFont typeface="Arial" pitchFamily="34" charset="0"/>
              <a:buChar char="•"/>
              <a:defRPr/>
            </a:lvl5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6676276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dirty="0">
              <a:solidFill>
                <a:srgbClr val="333333"/>
              </a:solidFill>
            </a:endParaRPr>
          </a:p>
        </p:txBody>
      </p:sp>
    </p:spTree>
    <p:extLst>
      <p:ext uri="{BB962C8B-B14F-4D97-AF65-F5344CB8AC3E}">
        <p14:creationId xmlns:p14="http://schemas.microsoft.com/office/powerpoint/2010/main" val="313197883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49808" y="784226"/>
            <a:ext cx="7722870" cy="1079626"/>
          </a:xfrm>
        </p:spPr>
        <p:txBody>
          <a:bodyPr anchor="b"/>
          <a:lstStyle>
            <a:lvl1pPr algn="l">
              <a:defRPr sz="3000">
                <a:solidFill>
                  <a:srgbClr val="003D79"/>
                </a:solidFill>
              </a:defRPr>
            </a:lvl1pPr>
          </a:lstStyle>
          <a:p>
            <a:r>
              <a:rPr lang="en-US" dirty="0" smtClean="0"/>
              <a:t>Agenda</a:t>
            </a:r>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dirty="0">
              <a:solidFill>
                <a:srgbClr val="333333"/>
              </a:solidFill>
            </a:endParaRPr>
          </a:p>
        </p:txBody>
      </p:sp>
      <p:pic>
        <p:nvPicPr>
          <p:cNvPr id="6" name="Picture 2"/>
          <p:cNvPicPr>
            <a:picLocks noChangeAspect="1" noChangeArrowheads="1"/>
          </p:cNvPicPr>
          <p:nvPr userDrawn="1"/>
        </p:nvPicPr>
        <p:blipFill>
          <a:blip r:embed="rId2" cstate="print"/>
          <a:srcRect/>
          <a:stretch>
            <a:fillRect/>
          </a:stretch>
        </p:blipFill>
        <p:spPr bwMode="auto">
          <a:xfrm>
            <a:off x="139700" y="312279"/>
            <a:ext cx="8858250" cy="419241"/>
          </a:xfrm>
          <a:prstGeom prst="rect">
            <a:avLst/>
          </a:prstGeom>
          <a:noFill/>
          <a:ln w="9525">
            <a:noFill/>
            <a:miter lim="800000"/>
            <a:headEnd/>
            <a:tailEnd/>
          </a:ln>
          <a:effectLst/>
        </p:spPr>
      </p:pic>
      <p:sp>
        <p:nvSpPr>
          <p:cNvPr id="8" name="Text Placeholder 7"/>
          <p:cNvSpPr>
            <a:spLocks noGrp="1"/>
          </p:cNvSpPr>
          <p:nvPr>
            <p:ph type="body" sz="quarter" idx="12"/>
          </p:nvPr>
        </p:nvSpPr>
        <p:spPr>
          <a:xfrm>
            <a:off x="727710" y="2210435"/>
            <a:ext cx="7592568" cy="3748405"/>
          </a:xfrm>
        </p:spPr>
        <p:txBody>
          <a:bodyPr/>
          <a:lstStyle>
            <a:lvl1pPr marL="182880">
              <a:buFont typeface="Wingdings" pitchFamily="2" charset="2"/>
              <a:buChar cha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8368964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2" name="Title 1"/>
          <p:cNvSpPr>
            <a:spLocks noGrp="1"/>
          </p:cNvSpPr>
          <p:nvPr>
            <p:ph type="title"/>
          </p:nvPr>
        </p:nvSpPr>
        <p:spPr>
          <a:xfrm>
            <a:off x="937260" y="2162174"/>
            <a:ext cx="7254240" cy="1241425"/>
          </a:xfrm>
        </p:spPr>
        <p:txBody>
          <a:bodyPr anchor="b"/>
          <a:lstStyle>
            <a:lvl1pPr algn="ctr">
              <a:defRPr sz="3000">
                <a:solidFill>
                  <a:srgbClr val="003D79"/>
                </a:solidFill>
              </a:defRPr>
            </a:lvl1pPr>
          </a:lstStyle>
          <a:p>
            <a:r>
              <a:rPr lang="en-US" dirty="0" smtClean="0"/>
              <a:t>Click to edit Master title style</a:t>
            </a:r>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dirty="0">
              <a:solidFill>
                <a:srgbClr val="333333"/>
              </a:solidFill>
            </a:endParaRPr>
          </a:p>
        </p:txBody>
      </p:sp>
      <p:pic>
        <p:nvPicPr>
          <p:cNvPr id="6" name="Picture 2"/>
          <p:cNvPicPr>
            <a:picLocks noChangeAspect="1" noChangeArrowheads="1"/>
          </p:cNvPicPr>
          <p:nvPr userDrawn="1"/>
        </p:nvPicPr>
        <p:blipFill>
          <a:blip r:embed="rId2" cstate="print"/>
          <a:srcRect/>
          <a:stretch>
            <a:fillRect/>
          </a:stretch>
        </p:blipFill>
        <p:spPr bwMode="auto">
          <a:xfrm>
            <a:off x="139700" y="312279"/>
            <a:ext cx="8858250" cy="419241"/>
          </a:xfrm>
          <a:prstGeom prst="rect">
            <a:avLst/>
          </a:prstGeom>
          <a:noFill/>
          <a:ln w="9525">
            <a:noFill/>
            <a:miter lim="800000"/>
            <a:headEnd/>
            <a:tailEnd/>
          </a:ln>
          <a:effectLst/>
        </p:spPr>
      </p:pic>
      <p:sp>
        <p:nvSpPr>
          <p:cNvPr id="8" name="Text Placeholder 7"/>
          <p:cNvSpPr>
            <a:spLocks noGrp="1"/>
          </p:cNvSpPr>
          <p:nvPr>
            <p:ph type="body" sz="quarter" idx="12"/>
          </p:nvPr>
        </p:nvSpPr>
        <p:spPr>
          <a:xfrm>
            <a:off x="923925" y="3486150"/>
            <a:ext cx="7267575" cy="628650"/>
          </a:xfrm>
        </p:spPr>
        <p:txBody>
          <a:bodyPr/>
          <a:lstStyle>
            <a:lvl1pPr algn="ctr">
              <a:lnSpc>
                <a:spcPct val="100000"/>
              </a:lnSpc>
              <a:spcBef>
                <a:spcPts val="0"/>
              </a:spcBef>
              <a:buFont typeface="Arial" pitchFamily="34" charset="0"/>
              <a:buNone/>
              <a:defRPr b="0"/>
            </a:lvl1pPr>
          </a:lstStyle>
          <a:p>
            <a:pPr lvl="0"/>
            <a:r>
              <a:rPr lang="en-US" dirty="0" smtClean="0"/>
              <a:t>Click to edit Master text style</a:t>
            </a:r>
          </a:p>
        </p:txBody>
      </p:sp>
    </p:spTree>
    <p:extLst>
      <p:ext uri="{BB962C8B-B14F-4D97-AF65-F5344CB8AC3E}">
        <p14:creationId xmlns:p14="http://schemas.microsoft.com/office/powerpoint/2010/main" val="413437620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61950" y="784225"/>
            <a:ext cx="4038600" cy="5006975"/>
          </a:xfrm>
        </p:spPr>
        <p:txBody>
          <a:bodyPr/>
          <a:lstStyle>
            <a:lvl1pPr marL="233363" indent="-233363">
              <a:buFont typeface="Wingdings" pitchFamily="2" charset="2"/>
              <a:buChar cha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784225"/>
            <a:ext cx="4038600" cy="5006975"/>
          </a:xfrm>
        </p:spPr>
        <p:txBody>
          <a:bodyPr/>
          <a:lstStyle>
            <a:lvl1pPr marL="233363" indent="-233363">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9"/>
          <p:cNvSpPr>
            <a:spLocks noGrp="1" noChangeArrowheads="1"/>
          </p:cNvSpPr>
          <p:nvPr>
            <p:ph type="ftr" sz="quarter" idx="11"/>
          </p:nvPr>
        </p:nvSpPr>
        <p:spPr>
          <a:ln/>
        </p:spPr>
        <p:txBody>
          <a:bodyPr/>
          <a:lstStyle>
            <a:lvl1pPr>
              <a:defRPr/>
            </a:lvl1pPr>
          </a:lstStyle>
          <a:p>
            <a:pPr>
              <a:defRPr/>
            </a:pPr>
            <a:endParaRPr lang="en-US" dirty="0">
              <a:solidFill>
                <a:srgbClr val="333333"/>
              </a:solidFill>
            </a:endParaRPr>
          </a:p>
        </p:txBody>
      </p:sp>
    </p:spTree>
    <p:extLst>
      <p:ext uri="{BB962C8B-B14F-4D97-AF65-F5344CB8AC3E}">
        <p14:creationId xmlns:p14="http://schemas.microsoft.com/office/powerpoint/2010/main" val="386121559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18288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73982376"/>
      </p:ext>
    </p:extLst>
  </p:cSld>
  <p:clrMapOvr>
    <a:masterClrMapping/>
  </p:clrMapOvr>
  <p:transition xmlns:p14="http://schemas.microsoft.com/office/powerpoint/2010/main">
    <p:strips dir="rd"/>
  </p:transition>
  <p:hf hdr="0" ftr="0"/>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Many Boxes">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231775" y="732520"/>
            <a:ext cx="2482850" cy="1016000"/>
          </a:xfrm>
          <a:prstGeom prst="rect">
            <a:avLst/>
          </a:prstGeom>
        </p:spPr>
        <p:txBody>
          <a:bodyPr/>
          <a:lstStyle>
            <a:lvl1pPr>
              <a:lnSpc>
                <a:spcPct val="100000"/>
              </a:lnSpc>
              <a:spcBef>
                <a:spcPts val="0"/>
              </a:spcBef>
              <a:defRPr sz="1600"/>
            </a:lvl1pPr>
            <a:lvl2pPr>
              <a:lnSpc>
                <a:spcPct val="100000"/>
              </a:lnSpc>
              <a:spcBef>
                <a:spcPts val="0"/>
              </a:spcBef>
              <a:defRPr sz="1400"/>
            </a:lvl2pPr>
            <a:lvl3pPr>
              <a:lnSpc>
                <a:spcPct val="100000"/>
              </a:lnSpc>
              <a:spcBef>
                <a:spcPts val="0"/>
              </a:spcBef>
              <a:defRPr sz="1200"/>
            </a:lvl3pPr>
            <a:lvl4pPr>
              <a:lnSpc>
                <a:spcPct val="100000"/>
              </a:lnSpc>
              <a:spcBef>
                <a:spcPts val="0"/>
              </a:spcBef>
              <a:defRPr sz="1200"/>
            </a:lvl4pPr>
            <a:lvl5pPr>
              <a:lnSpc>
                <a:spcPct val="100000"/>
              </a:lnSpc>
              <a:spcBef>
                <a:spcPts val="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4"/>
          <p:cNvSpPr>
            <a:spLocks noGrp="1"/>
          </p:cNvSpPr>
          <p:nvPr>
            <p:ph type="body" sz="quarter" idx="12"/>
          </p:nvPr>
        </p:nvSpPr>
        <p:spPr>
          <a:xfrm>
            <a:off x="3054803" y="732520"/>
            <a:ext cx="2482850" cy="1016000"/>
          </a:xfrm>
          <a:prstGeom prst="rect">
            <a:avLst/>
          </a:prstGeom>
        </p:spPr>
        <p:txBody>
          <a:bodyPr/>
          <a:lstStyle>
            <a:lvl1pPr>
              <a:lnSpc>
                <a:spcPct val="100000"/>
              </a:lnSpc>
              <a:spcBef>
                <a:spcPts val="0"/>
              </a:spcBef>
              <a:defRPr sz="1600"/>
            </a:lvl1pPr>
            <a:lvl2pPr>
              <a:lnSpc>
                <a:spcPct val="100000"/>
              </a:lnSpc>
              <a:spcBef>
                <a:spcPts val="0"/>
              </a:spcBef>
              <a:defRPr sz="1400"/>
            </a:lvl2pPr>
            <a:lvl3pPr>
              <a:lnSpc>
                <a:spcPct val="100000"/>
              </a:lnSpc>
              <a:spcBef>
                <a:spcPts val="0"/>
              </a:spcBef>
              <a:defRPr sz="1200"/>
            </a:lvl3pPr>
            <a:lvl4pPr>
              <a:lnSpc>
                <a:spcPct val="100000"/>
              </a:lnSpc>
              <a:spcBef>
                <a:spcPts val="0"/>
              </a:spcBef>
              <a:defRPr sz="1200"/>
            </a:lvl4pPr>
            <a:lvl5pPr>
              <a:lnSpc>
                <a:spcPct val="100000"/>
              </a:lnSpc>
              <a:spcBef>
                <a:spcPts val="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4"/>
          <p:cNvSpPr>
            <a:spLocks noGrp="1"/>
          </p:cNvSpPr>
          <p:nvPr>
            <p:ph type="body" sz="quarter" idx="13"/>
          </p:nvPr>
        </p:nvSpPr>
        <p:spPr>
          <a:xfrm>
            <a:off x="5812517" y="732520"/>
            <a:ext cx="2482850" cy="1016000"/>
          </a:xfrm>
          <a:prstGeom prst="rect">
            <a:avLst/>
          </a:prstGeom>
        </p:spPr>
        <p:txBody>
          <a:bodyPr/>
          <a:lstStyle>
            <a:lvl1pPr>
              <a:lnSpc>
                <a:spcPct val="100000"/>
              </a:lnSpc>
              <a:spcBef>
                <a:spcPts val="0"/>
              </a:spcBef>
              <a:defRPr sz="1600"/>
            </a:lvl1pPr>
            <a:lvl2pPr>
              <a:lnSpc>
                <a:spcPct val="100000"/>
              </a:lnSpc>
              <a:spcBef>
                <a:spcPts val="0"/>
              </a:spcBef>
              <a:defRPr sz="1400"/>
            </a:lvl2pPr>
            <a:lvl3pPr>
              <a:lnSpc>
                <a:spcPct val="100000"/>
              </a:lnSpc>
              <a:spcBef>
                <a:spcPts val="0"/>
              </a:spcBef>
              <a:defRPr sz="1200"/>
            </a:lvl3pPr>
            <a:lvl4pPr>
              <a:lnSpc>
                <a:spcPct val="100000"/>
              </a:lnSpc>
              <a:spcBef>
                <a:spcPts val="0"/>
              </a:spcBef>
              <a:defRPr sz="1200"/>
            </a:lvl4pPr>
            <a:lvl5pPr>
              <a:lnSpc>
                <a:spcPct val="100000"/>
              </a:lnSpc>
              <a:spcBef>
                <a:spcPts val="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4"/>
          <p:cNvSpPr>
            <a:spLocks noGrp="1"/>
          </p:cNvSpPr>
          <p:nvPr>
            <p:ph type="body" sz="quarter" idx="14"/>
          </p:nvPr>
        </p:nvSpPr>
        <p:spPr>
          <a:xfrm>
            <a:off x="231775" y="1886405"/>
            <a:ext cx="2482850" cy="1016000"/>
          </a:xfrm>
          <a:prstGeom prst="rect">
            <a:avLst/>
          </a:prstGeom>
        </p:spPr>
        <p:txBody>
          <a:bodyPr/>
          <a:lstStyle>
            <a:lvl1pPr>
              <a:lnSpc>
                <a:spcPct val="100000"/>
              </a:lnSpc>
              <a:spcBef>
                <a:spcPts val="0"/>
              </a:spcBef>
              <a:defRPr sz="1600"/>
            </a:lvl1pPr>
            <a:lvl2pPr>
              <a:lnSpc>
                <a:spcPct val="100000"/>
              </a:lnSpc>
              <a:spcBef>
                <a:spcPts val="0"/>
              </a:spcBef>
              <a:defRPr sz="1400"/>
            </a:lvl2pPr>
            <a:lvl3pPr>
              <a:lnSpc>
                <a:spcPct val="100000"/>
              </a:lnSpc>
              <a:spcBef>
                <a:spcPts val="0"/>
              </a:spcBef>
              <a:defRPr sz="1200"/>
            </a:lvl3pPr>
            <a:lvl4pPr>
              <a:lnSpc>
                <a:spcPct val="100000"/>
              </a:lnSpc>
              <a:spcBef>
                <a:spcPts val="0"/>
              </a:spcBef>
              <a:defRPr sz="1200"/>
            </a:lvl4pPr>
            <a:lvl5pPr>
              <a:lnSpc>
                <a:spcPct val="100000"/>
              </a:lnSpc>
              <a:spcBef>
                <a:spcPts val="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4"/>
          <p:cNvSpPr>
            <a:spLocks noGrp="1"/>
          </p:cNvSpPr>
          <p:nvPr>
            <p:ph type="body" sz="quarter" idx="15"/>
          </p:nvPr>
        </p:nvSpPr>
        <p:spPr>
          <a:xfrm>
            <a:off x="3054803" y="1886405"/>
            <a:ext cx="2482850" cy="1016000"/>
          </a:xfrm>
          <a:prstGeom prst="rect">
            <a:avLst/>
          </a:prstGeom>
        </p:spPr>
        <p:txBody>
          <a:bodyPr/>
          <a:lstStyle>
            <a:lvl1pPr>
              <a:lnSpc>
                <a:spcPct val="100000"/>
              </a:lnSpc>
              <a:spcBef>
                <a:spcPts val="0"/>
              </a:spcBef>
              <a:defRPr sz="1600"/>
            </a:lvl1pPr>
            <a:lvl2pPr>
              <a:lnSpc>
                <a:spcPct val="100000"/>
              </a:lnSpc>
              <a:spcBef>
                <a:spcPts val="0"/>
              </a:spcBef>
              <a:defRPr sz="1400"/>
            </a:lvl2pPr>
            <a:lvl3pPr>
              <a:lnSpc>
                <a:spcPct val="100000"/>
              </a:lnSpc>
              <a:spcBef>
                <a:spcPts val="0"/>
              </a:spcBef>
              <a:defRPr sz="1200"/>
            </a:lvl3pPr>
            <a:lvl4pPr>
              <a:lnSpc>
                <a:spcPct val="100000"/>
              </a:lnSpc>
              <a:spcBef>
                <a:spcPts val="0"/>
              </a:spcBef>
              <a:defRPr sz="1200"/>
            </a:lvl4pPr>
            <a:lvl5pPr>
              <a:lnSpc>
                <a:spcPct val="100000"/>
              </a:lnSpc>
              <a:spcBef>
                <a:spcPts val="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4"/>
          <p:cNvSpPr>
            <a:spLocks noGrp="1"/>
          </p:cNvSpPr>
          <p:nvPr>
            <p:ph type="body" sz="quarter" idx="16"/>
          </p:nvPr>
        </p:nvSpPr>
        <p:spPr>
          <a:xfrm>
            <a:off x="5812517" y="1886405"/>
            <a:ext cx="2482850" cy="1016000"/>
          </a:xfrm>
          <a:prstGeom prst="rect">
            <a:avLst/>
          </a:prstGeom>
        </p:spPr>
        <p:txBody>
          <a:bodyPr/>
          <a:lstStyle>
            <a:lvl1pPr>
              <a:lnSpc>
                <a:spcPct val="100000"/>
              </a:lnSpc>
              <a:spcBef>
                <a:spcPts val="0"/>
              </a:spcBef>
              <a:defRPr sz="1600"/>
            </a:lvl1pPr>
            <a:lvl2pPr>
              <a:lnSpc>
                <a:spcPct val="100000"/>
              </a:lnSpc>
              <a:spcBef>
                <a:spcPts val="0"/>
              </a:spcBef>
              <a:defRPr sz="1400"/>
            </a:lvl2pPr>
            <a:lvl3pPr>
              <a:lnSpc>
                <a:spcPct val="100000"/>
              </a:lnSpc>
              <a:spcBef>
                <a:spcPts val="0"/>
              </a:spcBef>
              <a:defRPr sz="1200"/>
            </a:lvl3pPr>
            <a:lvl4pPr>
              <a:lnSpc>
                <a:spcPct val="100000"/>
              </a:lnSpc>
              <a:spcBef>
                <a:spcPts val="0"/>
              </a:spcBef>
              <a:defRPr sz="1200"/>
            </a:lvl4pPr>
            <a:lvl5pPr>
              <a:lnSpc>
                <a:spcPct val="100000"/>
              </a:lnSpc>
              <a:spcBef>
                <a:spcPts val="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4"/>
          <p:cNvSpPr>
            <a:spLocks noGrp="1"/>
          </p:cNvSpPr>
          <p:nvPr>
            <p:ph type="body" sz="quarter" idx="17"/>
          </p:nvPr>
        </p:nvSpPr>
        <p:spPr>
          <a:xfrm>
            <a:off x="231775" y="2982234"/>
            <a:ext cx="2482850" cy="1016000"/>
          </a:xfrm>
          <a:prstGeom prst="rect">
            <a:avLst/>
          </a:prstGeom>
        </p:spPr>
        <p:txBody>
          <a:bodyPr/>
          <a:lstStyle>
            <a:lvl1pPr>
              <a:lnSpc>
                <a:spcPct val="100000"/>
              </a:lnSpc>
              <a:spcBef>
                <a:spcPts val="0"/>
              </a:spcBef>
              <a:defRPr sz="1600"/>
            </a:lvl1pPr>
            <a:lvl2pPr>
              <a:lnSpc>
                <a:spcPct val="100000"/>
              </a:lnSpc>
              <a:spcBef>
                <a:spcPts val="0"/>
              </a:spcBef>
              <a:defRPr sz="1400"/>
            </a:lvl2pPr>
            <a:lvl3pPr>
              <a:lnSpc>
                <a:spcPct val="100000"/>
              </a:lnSpc>
              <a:spcBef>
                <a:spcPts val="0"/>
              </a:spcBef>
              <a:defRPr sz="1200"/>
            </a:lvl3pPr>
            <a:lvl4pPr>
              <a:lnSpc>
                <a:spcPct val="100000"/>
              </a:lnSpc>
              <a:spcBef>
                <a:spcPts val="0"/>
              </a:spcBef>
              <a:defRPr sz="1200"/>
            </a:lvl4pPr>
            <a:lvl5pPr>
              <a:lnSpc>
                <a:spcPct val="100000"/>
              </a:lnSpc>
              <a:spcBef>
                <a:spcPts val="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4"/>
          <p:cNvSpPr>
            <a:spLocks noGrp="1"/>
          </p:cNvSpPr>
          <p:nvPr>
            <p:ph type="body" sz="quarter" idx="18"/>
          </p:nvPr>
        </p:nvSpPr>
        <p:spPr>
          <a:xfrm>
            <a:off x="3054803" y="2982234"/>
            <a:ext cx="2482850" cy="1016000"/>
          </a:xfrm>
          <a:prstGeom prst="rect">
            <a:avLst/>
          </a:prstGeom>
        </p:spPr>
        <p:txBody>
          <a:bodyPr/>
          <a:lstStyle>
            <a:lvl1pPr>
              <a:lnSpc>
                <a:spcPct val="100000"/>
              </a:lnSpc>
              <a:spcBef>
                <a:spcPts val="0"/>
              </a:spcBef>
              <a:defRPr sz="1600"/>
            </a:lvl1pPr>
            <a:lvl2pPr>
              <a:lnSpc>
                <a:spcPct val="100000"/>
              </a:lnSpc>
              <a:spcBef>
                <a:spcPts val="0"/>
              </a:spcBef>
              <a:defRPr sz="1400"/>
            </a:lvl2pPr>
            <a:lvl3pPr>
              <a:lnSpc>
                <a:spcPct val="100000"/>
              </a:lnSpc>
              <a:spcBef>
                <a:spcPts val="0"/>
              </a:spcBef>
              <a:defRPr sz="1200"/>
            </a:lvl3pPr>
            <a:lvl4pPr>
              <a:lnSpc>
                <a:spcPct val="100000"/>
              </a:lnSpc>
              <a:spcBef>
                <a:spcPts val="0"/>
              </a:spcBef>
              <a:defRPr sz="1200"/>
            </a:lvl4pPr>
            <a:lvl5pPr>
              <a:lnSpc>
                <a:spcPct val="100000"/>
              </a:lnSpc>
              <a:spcBef>
                <a:spcPts val="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9"/>
          </p:nvPr>
        </p:nvSpPr>
        <p:spPr>
          <a:xfrm>
            <a:off x="5812517" y="2982234"/>
            <a:ext cx="2482850" cy="1016000"/>
          </a:xfrm>
          <a:prstGeom prst="rect">
            <a:avLst/>
          </a:prstGeom>
        </p:spPr>
        <p:txBody>
          <a:bodyPr/>
          <a:lstStyle>
            <a:lvl1pPr>
              <a:lnSpc>
                <a:spcPct val="100000"/>
              </a:lnSpc>
              <a:spcBef>
                <a:spcPts val="0"/>
              </a:spcBef>
              <a:defRPr sz="1600"/>
            </a:lvl1pPr>
            <a:lvl2pPr>
              <a:lnSpc>
                <a:spcPct val="100000"/>
              </a:lnSpc>
              <a:spcBef>
                <a:spcPts val="0"/>
              </a:spcBef>
              <a:defRPr sz="1400"/>
            </a:lvl2pPr>
            <a:lvl3pPr>
              <a:lnSpc>
                <a:spcPct val="100000"/>
              </a:lnSpc>
              <a:spcBef>
                <a:spcPts val="0"/>
              </a:spcBef>
              <a:defRPr sz="1200"/>
            </a:lvl3pPr>
            <a:lvl4pPr>
              <a:lnSpc>
                <a:spcPct val="100000"/>
              </a:lnSpc>
              <a:spcBef>
                <a:spcPts val="0"/>
              </a:spcBef>
              <a:defRPr sz="1200"/>
            </a:lvl4pPr>
            <a:lvl5pPr>
              <a:lnSpc>
                <a:spcPct val="100000"/>
              </a:lnSpc>
              <a:spcBef>
                <a:spcPts val="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4"/>
          <p:cNvSpPr>
            <a:spLocks noGrp="1"/>
          </p:cNvSpPr>
          <p:nvPr>
            <p:ph type="body" sz="quarter" idx="20"/>
          </p:nvPr>
        </p:nvSpPr>
        <p:spPr>
          <a:xfrm>
            <a:off x="231775" y="4070805"/>
            <a:ext cx="2482850" cy="1016000"/>
          </a:xfrm>
          <a:prstGeom prst="rect">
            <a:avLst/>
          </a:prstGeom>
        </p:spPr>
        <p:txBody>
          <a:bodyPr/>
          <a:lstStyle>
            <a:lvl1pPr>
              <a:lnSpc>
                <a:spcPct val="100000"/>
              </a:lnSpc>
              <a:spcBef>
                <a:spcPts val="0"/>
              </a:spcBef>
              <a:defRPr sz="1600"/>
            </a:lvl1pPr>
            <a:lvl2pPr>
              <a:lnSpc>
                <a:spcPct val="100000"/>
              </a:lnSpc>
              <a:spcBef>
                <a:spcPts val="0"/>
              </a:spcBef>
              <a:defRPr sz="1400"/>
            </a:lvl2pPr>
            <a:lvl3pPr>
              <a:lnSpc>
                <a:spcPct val="100000"/>
              </a:lnSpc>
              <a:spcBef>
                <a:spcPts val="0"/>
              </a:spcBef>
              <a:defRPr sz="1200"/>
            </a:lvl3pPr>
            <a:lvl4pPr>
              <a:lnSpc>
                <a:spcPct val="100000"/>
              </a:lnSpc>
              <a:spcBef>
                <a:spcPts val="0"/>
              </a:spcBef>
              <a:defRPr sz="1200"/>
            </a:lvl4pPr>
            <a:lvl5pPr>
              <a:lnSpc>
                <a:spcPct val="100000"/>
              </a:lnSpc>
              <a:spcBef>
                <a:spcPts val="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4"/>
          <p:cNvSpPr>
            <a:spLocks noGrp="1"/>
          </p:cNvSpPr>
          <p:nvPr>
            <p:ph type="body" sz="quarter" idx="21"/>
          </p:nvPr>
        </p:nvSpPr>
        <p:spPr>
          <a:xfrm>
            <a:off x="3054803" y="4070805"/>
            <a:ext cx="2482850" cy="1016000"/>
          </a:xfrm>
          <a:prstGeom prst="rect">
            <a:avLst/>
          </a:prstGeom>
        </p:spPr>
        <p:txBody>
          <a:bodyPr/>
          <a:lstStyle>
            <a:lvl1pPr>
              <a:lnSpc>
                <a:spcPct val="100000"/>
              </a:lnSpc>
              <a:spcBef>
                <a:spcPts val="0"/>
              </a:spcBef>
              <a:defRPr sz="1600"/>
            </a:lvl1pPr>
            <a:lvl2pPr>
              <a:lnSpc>
                <a:spcPct val="100000"/>
              </a:lnSpc>
              <a:spcBef>
                <a:spcPts val="0"/>
              </a:spcBef>
              <a:defRPr sz="1400"/>
            </a:lvl2pPr>
            <a:lvl3pPr>
              <a:lnSpc>
                <a:spcPct val="100000"/>
              </a:lnSpc>
              <a:spcBef>
                <a:spcPts val="0"/>
              </a:spcBef>
              <a:defRPr sz="1200"/>
            </a:lvl3pPr>
            <a:lvl4pPr>
              <a:lnSpc>
                <a:spcPct val="100000"/>
              </a:lnSpc>
              <a:spcBef>
                <a:spcPts val="0"/>
              </a:spcBef>
              <a:defRPr sz="1200"/>
            </a:lvl4pPr>
            <a:lvl5pPr>
              <a:lnSpc>
                <a:spcPct val="100000"/>
              </a:lnSpc>
              <a:spcBef>
                <a:spcPts val="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ext Placeholder 4"/>
          <p:cNvSpPr>
            <a:spLocks noGrp="1"/>
          </p:cNvSpPr>
          <p:nvPr>
            <p:ph type="body" sz="quarter" idx="22"/>
          </p:nvPr>
        </p:nvSpPr>
        <p:spPr>
          <a:xfrm>
            <a:off x="5812517" y="4070805"/>
            <a:ext cx="2482850" cy="1016000"/>
          </a:xfrm>
          <a:prstGeom prst="rect">
            <a:avLst/>
          </a:prstGeom>
        </p:spPr>
        <p:txBody>
          <a:bodyPr/>
          <a:lstStyle>
            <a:lvl1pPr>
              <a:lnSpc>
                <a:spcPct val="100000"/>
              </a:lnSpc>
              <a:spcBef>
                <a:spcPts val="0"/>
              </a:spcBef>
              <a:defRPr sz="1600"/>
            </a:lvl1pPr>
            <a:lvl2pPr>
              <a:lnSpc>
                <a:spcPct val="100000"/>
              </a:lnSpc>
              <a:spcBef>
                <a:spcPts val="0"/>
              </a:spcBef>
              <a:defRPr sz="1400"/>
            </a:lvl2pPr>
            <a:lvl3pPr>
              <a:lnSpc>
                <a:spcPct val="100000"/>
              </a:lnSpc>
              <a:spcBef>
                <a:spcPts val="0"/>
              </a:spcBef>
              <a:defRPr sz="1200"/>
            </a:lvl3pPr>
            <a:lvl4pPr>
              <a:lnSpc>
                <a:spcPct val="100000"/>
              </a:lnSpc>
              <a:spcBef>
                <a:spcPts val="0"/>
              </a:spcBef>
              <a:defRPr sz="1200"/>
            </a:lvl4pPr>
            <a:lvl5pPr>
              <a:lnSpc>
                <a:spcPct val="100000"/>
              </a:lnSpc>
              <a:spcBef>
                <a:spcPts val="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ext Placeholder 4"/>
          <p:cNvSpPr>
            <a:spLocks noGrp="1"/>
          </p:cNvSpPr>
          <p:nvPr>
            <p:ph type="body" sz="quarter" idx="23"/>
          </p:nvPr>
        </p:nvSpPr>
        <p:spPr>
          <a:xfrm>
            <a:off x="231775" y="4840060"/>
            <a:ext cx="2482850" cy="1016000"/>
          </a:xfrm>
          <a:prstGeom prst="rect">
            <a:avLst/>
          </a:prstGeom>
        </p:spPr>
        <p:txBody>
          <a:bodyPr/>
          <a:lstStyle>
            <a:lvl1pPr>
              <a:lnSpc>
                <a:spcPct val="100000"/>
              </a:lnSpc>
              <a:spcBef>
                <a:spcPts val="0"/>
              </a:spcBef>
              <a:defRPr sz="1600"/>
            </a:lvl1pPr>
            <a:lvl2pPr>
              <a:lnSpc>
                <a:spcPct val="100000"/>
              </a:lnSpc>
              <a:spcBef>
                <a:spcPts val="0"/>
              </a:spcBef>
              <a:defRPr sz="1400"/>
            </a:lvl2pPr>
            <a:lvl3pPr>
              <a:lnSpc>
                <a:spcPct val="100000"/>
              </a:lnSpc>
              <a:spcBef>
                <a:spcPts val="0"/>
              </a:spcBef>
              <a:defRPr sz="1200"/>
            </a:lvl3pPr>
            <a:lvl4pPr>
              <a:lnSpc>
                <a:spcPct val="100000"/>
              </a:lnSpc>
              <a:spcBef>
                <a:spcPts val="0"/>
              </a:spcBef>
              <a:defRPr sz="1200"/>
            </a:lvl4pPr>
            <a:lvl5pPr>
              <a:lnSpc>
                <a:spcPct val="100000"/>
              </a:lnSpc>
              <a:spcBef>
                <a:spcPts val="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Text Placeholder 4"/>
          <p:cNvSpPr>
            <a:spLocks noGrp="1"/>
          </p:cNvSpPr>
          <p:nvPr>
            <p:ph type="body" sz="quarter" idx="24"/>
          </p:nvPr>
        </p:nvSpPr>
        <p:spPr>
          <a:xfrm>
            <a:off x="3054803" y="4840060"/>
            <a:ext cx="2482850" cy="1016000"/>
          </a:xfrm>
          <a:prstGeom prst="rect">
            <a:avLst/>
          </a:prstGeom>
        </p:spPr>
        <p:txBody>
          <a:bodyPr/>
          <a:lstStyle>
            <a:lvl1pPr>
              <a:lnSpc>
                <a:spcPct val="100000"/>
              </a:lnSpc>
              <a:spcBef>
                <a:spcPts val="0"/>
              </a:spcBef>
              <a:defRPr sz="1600"/>
            </a:lvl1pPr>
            <a:lvl2pPr>
              <a:lnSpc>
                <a:spcPct val="100000"/>
              </a:lnSpc>
              <a:spcBef>
                <a:spcPts val="0"/>
              </a:spcBef>
              <a:defRPr sz="1400"/>
            </a:lvl2pPr>
            <a:lvl3pPr>
              <a:lnSpc>
                <a:spcPct val="100000"/>
              </a:lnSpc>
              <a:spcBef>
                <a:spcPts val="0"/>
              </a:spcBef>
              <a:defRPr sz="1200"/>
            </a:lvl3pPr>
            <a:lvl4pPr>
              <a:lnSpc>
                <a:spcPct val="100000"/>
              </a:lnSpc>
              <a:spcBef>
                <a:spcPts val="0"/>
              </a:spcBef>
              <a:defRPr sz="1200"/>
            </a:lvl4pPr>
            <a:lvl5pPr>
              <a:lnSpc>
                <a:spcPct val="100000"/>
              </a:lnSpc>
              <a:spcBef>
                <a:spcPts val="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Text Placeholder 4"/>
          <p:cNvSpPr>
            <a:spLocks noGrp="1"/>
          </p:cNvSpPr>
          <p:nvPr>
            <p:ph type="body" sz="quarter" idx="25"/>
          </p:nvPr>
        </p:nvSpPr>
        <p:spPr>
          <a:xfrm>
            <a:off x="5812517" y="4840060"/>
            <a:ext cx="2482850" cy="1016000"/>
          </a:xfrm>
          <a:prstGeom prst="rect">
            <a:avLst/>
          </a:prstGeom>
        </p:spPr>
        <p:txBody>
          <a:bodyPr/>
          <a:lstStyle>
            <a:lvl1pPr>
              <a:lnSpc>
                <a:spcPct val="100000"/>
              </a:lnSpc>
              <a:spcBef>
                <a:spcPts val="0"/>
              </a:spcBef>
              <a:defRPr sz="1600"/>
            </a:lvl1pPr>
            <a:lvl2pPr>
              <a:lnSpc>
                <a:spcPct val="100000"/>
              </a:lnSpc>
              <a:spcBef>
                <a:spcPts val="0"/>
              </a:spcBef>
              <a:defRPr sz="1400"/>
            </a:lvl2pPr>
            <a:lvl3pPr>
              <a:lnSpc>
                <a:spcPct val="100000"/>
              </a:lnSpc>
              <a:spcBef>
                <a:spcPts val="0"/>
              </a:spcBef>
              <a:defRPr sz="1200"/>
            </a:lvl3pPr>
            <a:lvl4pPr>
              <a:lnSpc>
                <a:spcPct val="100000"/>
              </a:lnSpc>
              <a:spcBef>
                <a:spcPts val="0"/>
              </a:spcBef>
              <a:defRPr sz="1200"/>
            </a:lvl4pPr>
            <a:lvl5pPr>
              <a:lnSpc>
                <a:spcPct val="100000"/>
              </a:lnSpc>
              <a:spcBef>
                <a:spcPts val="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Title 20"/>
          <p:cNvSpPr>
            <a:spLocks noGrp="1"/>
          </p:cNvSpPr>
          <p:nvPr>
            <p:ph type="title"/>
          </p:nvPr>
        </p:nvSpPr>
        <p:spPr>
          <a:xfrm>
            <a:off x="182880" y="171450"/>
            <a:ext cx="8861367" cy="333375"/>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63319797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454025" y="6446838"/>
            <a:ext cx="457200" cy="228600"/>
          </a:xfrm>
          <a:prstGeom prst="rect">
            <a:avLst/>
          </a:prstGeom>
          <a:ln/>
        </p:spPr>
        <p:txBody>
          <a:bodyPr/>
          <a:lstStyle>
            <a:lvl1pPr>
              <a:defRPr/>
            </a:lvl1pPr>
          </a:lstStyle>
          <a:p>
            <a:pPr algn="l" eaLnBrk="0" hangingPunct="0">
              <a:spcAft>
                <a:spcPct val="0"/>
              </a:spcAft>
              <a:defRPr/>
            </a:pPr>
            <a:fld id="{9886A23C-5435-44CE-823A-EF9589A39BFF}" type="slidenum">
              <a:rPr lang="en-US" sz="1000">
                <a:solidFill>
                  <a:srgbClr val="FFFFFF"/>
                </a:solidFill>
              </a:rPr>
              <a:pPr algn="l" eaLnBrk="0" hangingPunct="0">
                <a:spcAft>
                  <a:spcPct val="0"/>
                </a:spcAft>
                <a:defRPr/>
              </a:pPr>
              <a:t>‹#›</a:t>
            </a:fld>
            <a:endParaRPr lang="en-US" sz="1000" dirty="0">
              <a:solidFill>
                <a:srgbClr val="FFFFFF"/>
              </a:solidFill>
            </a:endParaRPr>
          </a:p>
        </p:txBody>
      </p:sp>
      <p:sp>
        <p:nvSpPr>
          <p:cNvPr id="3" name="Rectangle 9"/>
          <p:cNvSpPr>
            <a:spLocks noGrp="1" noChangeArrowheads="1"/>
          </p:cNvSpPr>
          <p:nvPr>
            <p:ph type="ftr" sz="quarter" idx="11"/>
          </p:nvPr>
        </p:nvSpPr>
        <p:spPr>
          <a:ln/>
        </p:spPr>
        <p:txBody>
          <a:bodyPr/>
          <a:lstStyle>
            <a:lvl1pPr>
              <a:defRPr/>
            </a:lvl1pPr>
          </a:lstStyle>
          <a:p>
            <a:pPr>
              <a:defRPr/>
            </a:pPr>
            <a:endParaRPr lang="en-US">
              <a:solidFill>
                <a:srgbClr val="333333"/>
              </a:solidFill>
            </a:endParaRPr>
          </a:p>
        </p:txBody>
      </p:sp>
      <p:sp>
        <p:nvSpPr>
          <p:cNvPr id="4" name="Date Placeholder 8"/>
          <p:cNvSpPr>
            <a:spLocks noGrp="1"/>
          </p:cNvSpPr>
          <p:nvPr>
            <p:ph type="dt" sz="half" idx="12"/>
          </p:nvPr>
        </p:nvSpPr>
        <p:spPr>
          <a:xfrm>
            <a:off x="2971800" y="6337300"/>
            <a:ext cx="3200400" cy="365125"/>
          </a:xfrm>
          <a:prstGeom prst="rect">
            <a:avLst/>
          </a:prstGeom>
        </p:spPr>
        <p:txBody>
          <a:bodyPr/>
          <a:lstStyle>
            <a:lvl1pPr>
              <a:defRPr/>
            </a:lvl1pPr>
          </a:lstStyle>
          <a:p>
            <a:pPr>
              <a:spcAft>
                <a:spcPct val="0"/>
              </a:spcAft>
              <a:defRPr/>
            </a:pPr>
            <a:r>
              <a:rPr lang="en-US" sz="1000">
                <a:solidFill>
                  <a:srgbClr val="FFFFFF"/>
                </a:solidFill>
                <a:latin typeface="Arial"/>
                <a:ea typeface="MS PGothic"/>
              </a:rPr>
              <a:t>Confidential</a:t>
            </a:r>
            <a:endParaRPr lang="en-US" sz="1000" dirty="0">
              <a:solidFill>
                <a:srgbClr val="FFFFFF"/>
              </a:solidFill>
              <a:latin typeface="Arial"/>
              <a:ea typeface="MS PGothic"/>
            </a:endParaRPr>
          </a:p>
        </p:txBody>
      </p:sp>
    </p:spTree>
    <p:extLst>
      <p:ext uri="{BB962C8B-B14F-4D97-AF65-F5344CB8AC3E}">
        <p14:creationId xmlns:p14="http://schemas.microsoft.com/office/powerpoint/2010/main" val="249871137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ctrTitle"/>
          </p:nvPr>
        </p:nvSpPr>
        <p:spPr>
          <a:xfrm>
            <a:off x="402336" y="330200"/>
            <a:ext cx="8436864" cy="533400"/>
          </a:xfrm>
        </p:spPr>
        <p:txBody>
          <a:bodyPr anchor="t"/>
          <a:lstStyle>
            <a:lvl1pPr>
              <a:defRPr sz="3000">
                <a:solidFill>
                  <a:srgbClr val="003D79"/>
                </a:solidFill>
              </a:defRPr>
            </a:lvl1pPr>
          </a:lstStyle>
          <a:p>
            <a:r>
              <a:rPr lang="en-US" dirty="0"/>
              <a:t>Click to edit Master title style</a:t>
            </a:r>
          </a:p>
        </p:txBody>
      </p:sp>
      <p:sp>
        <p:nvSpPr>
          <p:cNvPr id="71683" name="Rectangle 3"/>
          <p:cNvSpPr>
            <a:spLocks noGrp="1" noChangeArrowheads="1"/>
          </p:cNvSpPr>
          <p:nvPr>
            <p:ph type="subTitle" idx="1"/>
          </p:nvPr>
        </p:nvSpPr>
        <p:spPr>
          <a:xfrm>
            <a:off x="400050" y="1095375"/>
            <a:ext cx="8382000" cy="1295400"/>
          </a:xfrm>
        </p:spPr>
        <p:txBody>
          <a:bodyPr/>
          <a:lstStyle>
            <a:lvl1pPr>
              <a:buFont typeface="Arial" pitchFamily="34" charset="0"/>
              <a:buNone/>
              <a:defRPr sz="1800" b="0" i="1"/>
            </a:lvl1pPr>
          </a:lstStyle>
          <a:p>
            <a:r>
              <a:rPr lang="en-US" dirty="0"/>
              <a:t>Click to edit Master subtitle style</a:t>
            </a:r>
          </a:p>
        </p:txBody>
      </p:sp>
      <p:sp>
        <p:nvSpPr>
          <p:cNvPr id="5" name="TextBox 4"/>
          <p:cNvSpPr txBox="1"/>
          <p:nvPr userDrawn="1"/>
        </p:nvSpPr>
        <p:spPr bwMode="gray">
          <a:xfrm>
            <a:off x="6729169" y="6696045"/>
            <a:ext cx="2343150" cy="184666"/>
          </a:xfrm>
          <a:prstGeom prst="rect">
            <a:avLst/>
          </a:prstGeom>
          <a:noFill/>
        </p:spPr>
        <p:txBody>
          <a:bodyPr wrap="square" rtlCol="0">
            <a:spAutoFit/>
          </a:bodyPr>
          <a:lstStyle/>
          <a:p>
            <a:pPr algn="r"/>
            <a:r>
              <a:rPr lang="en-US" altLang="zh-CN" sz="600" dirty="0" smtClean="0">
                <a:solidFill>
                  <a:srgbClr val="C0C0C0">
                    <a:lumMod val="75000"/>
                  </a:srgbClr>
                </a:solidFill>
              </a:rPr>
              <a:t>© 2011 VMware Inc. </a:t>
            </a:r>
            <a:r>
              <a:rPr lang="zh-CN" altLang="en-US" sz="600" dirty="0" smtClean="0">
                <a:solidFill>
                  <a:srgbClr val="C0C0C0">
                    <a:lumMod val="75000"/>
                  </a:srgbClr>
                </a:solidFill>
                <a:latin typeface="黑体" pitchFamily="2" charset="-122"/>
                <a:ea typeface="黑体" pitchFamily="2" charset="-122"/>
              </a:rPr>
              <a:t>保留所有权利</a:t>
            </a:r>
          </a:p>
        </p:txBody>
      </p:sp>
      <p:sp>
        <p:nvSpPr>
          <p:cNvPr id="7" name="Rectangle 4"/>
          <p:cNvSpPr txBox="1">
            <a:spLocks noChangeArrowheads="1"/>
          </p:cNvSpPr>
          <p:nvPr userDrawn="1"/>
        </p:nvSpPr>
        <p:spPr bwMode="white">
          <a:xfrm>
            <a:off x="224584" y="6393782"/>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eaLnBrk="0" hangingPunct="0">
              <a:spcAft>
                <a:spcPct val="0"/>
              </a:spcAft>
              <a:defRPr sz="1200" b="1">
                <a:solidFill>
                  <a:srgbClr val="FFFFFF"/>
                </a:solidFill>
              </a:defRPr>
            </a:lvl1pPr>
          </a:lstStyle>
          <a:p>
            <a:pPr>
              <a:defRPr/>
            </a:pPr>
            <a:r>
              <a:rPr lang="zh-CN" altLang="en-US" dirty="0" smtClean="0">
                <a:ea typeface="黑体" pitchFamily="2" charset="-122"/>
              </a:rPr>
              <a:t>保密资料</a:t>
            </a:r>
            <a:endParaRPr lang="en-US" dirty="0">
              <a:ea typeface="黑体" pitchFamily="2" charset="-122"/>
            </a:endParaRPr>
          </a:p>
        </p:txBody>
      </p:sp>
    </p:spTree>
    <p:extLst>
      <p:ext uri="{BB962C8B-B14F-4D97-AF65-F5344CB8AC3E}">
        <p14:creationId xmlns:p14="http://schemas.microsoft.com/office/powerpoint/2010/main" val="736727856"/>
      </p:ext>
    </p:extLst>
  </p:cSld>
  <p:clrMapOvr>
    <a:overrideClrMapping bg1="lt1" tx1="dk1" bg2="lt2" tx2="dk2" accent1="accent1" accent2="accent2" accent3="accent3" accent4="accent4" accent5="accent5" accent6="accent6" hlink="hlink" folHlink="folHlink"/>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pPr>
              <a:defRPr/>
            </a:pPr>
            <a:endParaRPr lang="en-US" dirty="0">
              <a:solidFill>
                <a:srgbClr val="333333"/>
              </a:solidFill>
            </a:endParaRPr>
          </a:p>
        </p:txBody>
      </p:sp>
      <p:sp>
        <p:nvSpPr>
          <p:cNvPr id="7" name="Text Placeholder 6"/>
          <p:cNvSpPr>
            <a:spLocks noGrp="1"/>
          </p:cNvSpPr>
          <p:nvPr>
            <p:ph type="body" sz="quarter" idx="13"/>
          </p:nvPr>
        </p:nvSpPr>
        <p:spPr>
          <a:xfrm>
            <a:off x="352425" y="786384"/>
            <a:ext cx="8385048" cy="5010912"/>
          </a:xfrm>
        </p:spPr>
        <p:txBody>
          <a:bodyPr/>
          <a:lstStyle>
            <a:lvl1pPr marL="233363" indent="-233363">
              <a:buSzPct val="115000"/>
              <a:buFont typeface="Wingdings" pitchFamily="2" charset="2"/>
              <a:buChar char="§"/>
              <a:defRPr/>
            </a:lvl1pPr>
            <a:lvl2pPr>
              <a:buSzPct val="110000"/>
              <a:buFont typeface="Arial" pitchFamily="34" charset="0"/>
              <a:buChar char="•"/>
              <a:defRPr/>
            </a:lvl2pPr>
            <a:lvl3pPr>
              <a:buSzPct val="110000"/>
              <a:buFont typeface="Arial" pitchFamily="34" charset="0"/>
              <a:buChar char="•"/>
              <a:defRPr/>
            </a:lvl3pPr>
            <a:lvl4pPr>
              <a:buSzPct val="110000"/>
              <a:buFont typeface="Arial" pitchFamily="34" charset="0"/>
              <a:buChar char="•"/>
              <a:defRPr/>
            </a:lvl4pPr>
            <a:lvl5pPr>
              <a:buSzPct val="110000"/>
              <a:buFont typeface="Arial" pitchFamily="34" charset="0"/>
              <a:buChar char="•"/>
              <a:defRPr/>
            </a:lvl5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4002077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dirty="0">
              <a:solidFill>
                <a:srgbClr val="333333"/>
              </a:solidFill>
            </a:endParaRPr>
          </a:p>
        </p:txBody>
      </p:sp>
    </p:spTree>
    <p:extLst>
      <p:ext uri="{BB962C8B-B14F-4D97-AF65-F5344CB8AC3E}">
        <p14:creationId xmlns:p14="http://schemas.microsoft.com/office/powerpoint/2010/main" val="270696766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49808" y="784226"/>
            <a:ext cx="7722870" cy="1079626"/>
          </a:xfrm>
        </p:spPr>
        <p:txBody>
          <a:bodyPr anchor="b"/>
          <a:lstStyle>
            <a:lvl1pPr algn="l">
              <a:defRPr sz="3000">
                <a:solidFill>
                  <a:srgbClr val="003D79"/>
                </a:solidFill>
              </a:defRPr>
            </a:lvl1pPr>
          </a:lstStyle>
          <a:p>
            <a:r>
              <a:rPr lang="en-US" dirty="0" smtClean="0"/>
              <a:t>Agenda</a:t>
            </a:r>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dirty="0">
              <a:solidFill>
                <a:srgbClr val="333333"/>
              </a:solidFill>
            </a:endParaRPr>
          </a:p>
        </p:txBody>
      </p:sp>
      <p:pic>
        <p:nvPicPr>
          <p:cNvPr id="6" name="Picture 2"/>
          <p:cNvPicPr>
            <a:picLocks noChangeAspect="1" noChangeArrowheads="1"/>
          </p:cNvPicPr>
          <p:nvPr userDrawn="1"/>
        </p:nvPicPr>
        <p:blipFill>
          <a:blip r:embed="rId2" cstate="print"/>
          <a:srcRect/>
          <a:stretch>
            <a:fillRect/>
          </a:stretch>
        </p:blipFill>
        <p:spPr bwMode="auto">
          <a:xfrm>
            <a:off x="139700" y="312279"/>
            <a:ext cx="8858250" cy="419241"/>
          </a:xfrm>
          <a:prstGeom prst="rect">
            <a:avLst/>
          </a:prstGeom>
          <a:noFill/>
          <a:ln w="9525">
            <a:noFill/>
            <a:miter lim="800000"/>
            <a:headEnd/>
            <a:tailEnd/>
          </a:ln>
          <a:effectLst/>
        </p:spPr>
      </p:pic>
      <p:sp>
        <p:nvSpPr>
          <p:cNvPr id="8" name="Text Placeholder 7"/>
          <p:cNvSpPr>
            <a:spLocks noGrp="1"/>
          </p:cNvSpPr>
          <p:nvPr>
            <p:ph type="body" sz="quarter" idx="12"/>
          </p:nvPr>
        </p:nvSpPr>
        <p:spPr>
          <a:xfrm>
            <a:off x="727710" y="2210435"/>
            <a:ext cx="7592568" cy="3748405"/>
          </a:xfrm>
        </p:spPr>
        <p:txBody>
          <a:bodyPr/>
          <a:lstStyle>
            <a:lvl1pPr marL="182880">
              <a:buFont typeface="Wingdings" pitchFamily="2" charset="2"/>
              <a:buChar cha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2774594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2" name="Title 1"/>
          <p:cNvSpPr>
            <a:spLocks noGrp="1"/>
          </p:cNvSpPr>
          <p:nvPr>
            <p:ph type="title"/>
          </p:nvPr>
        </p:nvSpPr>
        <p:spPr>
          <a:xfrm>
            <a:off x="937260" y="2162174"/>
            <a:ext cx="7254240" cy="1241425"/>
          </a:xfrm>
        </p:spPr>
        <p:txBody>
          <a:bodyPr anchor="b"/>
          <a:lstStyle>
            <a:lvl1pPr algn="ctr">
              <a:defRPr sz="3000">
                <a:solidFill>
                  <a:srgbClr val="003D79"/>
                </a:solidFill>
              </a:defRPr>
            </a:lvl1pPr>
          </a:lstStyle>
          <a:p>
            <a:r>
              <a:rPr lang="en-US" dirty="0" smtClean="0"/>
              <a:t>Click to edit Master title style</a:t>
            </a:r>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dirty="0">
              <a:solidFill>
                <a:srgbClr val="333333"/>
              </a:solidFill>
            </a:endParaRPr>
          </a:p>
        </p:txBody>
      </p:sp>
      <p:pic>
        <p:nvPicPr>
          <p:cNvPr id="6" name="Picture 2"/>
          <p:cNvPicPr>
            <a:picLocks noChangeAspect="1" noChangeArrowheads="1"/>
          </p:cNvPicPr>
          <p:nvPr userDrawn="1"/>
        </p:nvPicPr>
        <p:blipFill>
          <a:blip r:embed="rId2" cstate="print"/>
          <a:srcRect/>
          <a:stretch>
            <a:fillRect/>
          </a:stretch>
        </p:blipFill>
        <p:spPr bwMode="auto">
          <a:xfrm>
            <a:off x="139700" y="312279"/>
            <a:ext cx="8858250" cy="419241"/>
          </a:xfrm>
          <a:prstGeom prst="rect">
            <a:avLst/>
          </a:prstGeom>
          <a:noFill/>
          <a:ln w="9525">
            <a:noFill/>
            <a:miter lim="800000"/>
            <a:headEnd/>
            <a:tailEnd/>
          </a:ln>
          <a:effectLst/>
        </p:spPr>
      </p:pic>
      <p:sp>
        <p:nvSpPr>
          <p:cNvPr id="8" name="Text Placeholder 7"/>
          <p:cNvSpPr>
            <a:spLocks noGrp="1"/>
          </p:cNvSpPr>
          <p:nvPr>
            <p:ph type="body" sz="quarter" idx="12"/>
          </p:nvPr>
        </p:nvSpPr>
        <p:spPr>
          <a:xfrm>
            <a:off x="923925" y="3486150"/>
            <a:ext cx="7267575" cy="628650"/>
          </a:xfrm>
        </p:spPr>
        <p:txBody>
          <a:bodyPr/>
          <a:lstStyle>
            <a:lvl1pPr algn="ctr">
              <a:lnSpc>
                <a:spcPct val="100000"/>
              </a:lnSpc>
              <a:spcBef>
                <a:spcPts val="0"/>
              </a:spcBef>
              <a:buFont typeface="Arial" pitchFamily="34" charset="0"/>
              <a:buNone/>
              <a:defRPr b="0"/>
            </a:lvl1pPr>
          </a:lstStyle>
          <a:p>
            <a:pPr lvl="0"/>
            <a:r>
              <a:rPr lang="en-US" dirty="0" smtClean="0"/>
              <a:t>Click to edit Master text style</a:t>
            </a:r>
          </a:p>
        </p:txBody>
      </p:sp>
    </p:spTree>
    <p:extLst>
      <p:ext uri="{BB962C8B-B14F-4D97-AF65-F5344CB8AC3E}">
        <p14:creationId xmlns:p14="http://schemas.microsoft.com/office/powerpoint/2010/main" val="10542527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61950" y="784225"/>
            <a:ext cx="4038600" cy="5006975"/>
          </a:xfrm>
        </p:spPr>
        <p:txBody>
          <a:bodyPr/>
          <a:lstStyle>
            <a:lvl1pPr marL="233363" indent="-233363">
              <a:buFont typeface="Wingdings" pitchFamily="2" charset="2"/>
              <a:buChar cha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784225"/>
            <a:ext cx="4038600" cy="5006975"/>
          </a:xfrm>
        </p:spPr>
        <p:txBody>
          <a:bodyPr/>
          <a:lstStyle>
            <a:lvl1pPr marL="233363" indent="-233363">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9"/>
          <p:cNvSpPr>
            <a:spLocks noGrp="1" noChangeArrowheads="1"/>
          </p:cNvSpPr>
          <p:nvPr>
            <p:ph type="ftr" sz="quarter" idx="11"/>
          </p:nvPr>
        </p:nvSpPr>
        <p:spPr>
          <a:ln/>
        </p:spPr>
        <p:txBody>
          <a:bodyPr/>
          <a:lstStyle>
            <a:lvl1pPr>
              <a:defRPr/>
            </a:lvl1pPr>
          </a:lstStyle>
          <a:p>
            <a:pPr>
              <a:defRPr/>
            </a:pPr>
            <a:endParaRPr lang="en-US" dirty="0">
              <a:solidFill>
                <a:srgbClr val="333333"/>
              </a:solidFill>
            </a:endParaRPr>
          </a:p>
        </p:txBody>
      </p:sp>
    </p:spTree>
    <p:extLst>
      <p:ext uri="{BB962C8B-B14F-4D97-AF65-F5344CB8AC3E}">
        <p14:creationId xmlns:p14="http://schemas.microsoft.com/office/powerpoint/2010/main" val="256539363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18288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79406048"/>
      </p:ext>
    </p:extLst>
  </p:cSld>
  <p:clrMapOvr>
    <a:masterClrMapping/>
  </p:clrMapOvr>
  <p:transition xmlns:p14="http://schemas.microsoft.com/office/powerpoint/2010/main">
    <p:strips dir="rd"/>
  </p:transition>
  <p:hf hdr="0" ftr="0"/>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Many Boxes">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231775" y="732520"/>
            <a:ext cx="2482850" cy="1016000"/>
          </a:xfrm>
          <a:prstGeom prst="rect">
            <a:avLst/>
          </a:prstGeom>
        </p:spPr>
        <p:txBody>
          <a:bodyPr/>
          <a:lstStyle>
            <a:lvl1pPr>
              <a:lnSpc>
                <a:spcPct val="100000"/>
              </a:lnSpc>
              <a:spcBef>
                <a:spcPts val="0"/>
              </a:spcBef>
              <a:defRPr sz="1600"/>
            </a:lvl1pPr>
            <a:lvl2pPr>
              <a:lnSpc>
                <a:spcPct val="100000"/>
              </a:lnSpc>
              <a:spcBef>
                <a:spcPts val="0"/>
              </a:spcBef>
              <a:defRPr sz="1400"/>
            </a:lvl2pPr>
            <a:lvl3pPr>
              <a:lnSpc>
                <a:spcPct val="100000"/>
              </a:lnSpc>
              <a:spcBef>
                <a:spcPts val="0"/>
              </a:spcBef>
              <a:defRPr sz="1200"/>
            </a:lvl3pPr>
            <a:lvl4pPr>
              <a:lnSpc>
                <a:spcPct val="100000"/>
              </a:lnSpc>
              <a:spcBef>
                <a:spcPts val="0"/>
              </a:spcBef>
              <a:defRPr sz="1200"/>
            </a:lvl4pPr>
            <a:lvl5pPr>
              <a:lnSpc>
                <a:spcPct val="100000"/>
              </a:lnSpc>
              <a:spcBef>
                <a:spcPts val="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4"/>
          <p:cNvSpPr>
            <a:spLocks noGrp="1"/>
          </p:cNvSpPr>
          <p:nvPr>
            <p:ph type="body" sz="quarter" idx="12"/>
          </p:nvPr>
        </p:nvSpPr>
        <p:spPr>
          <a:xfrm>
            <a:off x="3054803" y="732520"/>
            <a:ext cx="2482850" cy="1016000"/>
          </a:xfrm>
          <a:prstGeom prst="rect">
            <a:avLst/>
          </a:prstGeom>
        </p:spPr>
        <p:txBody>
          <a:bodyPr/>
          <a:lstStyle>
            <a:lvl1pPr>
              <a:lnSpc>
                <a:spcPct val="100000"/>
              </a:lnSpc>
              <a:spcBef>
                <a:spcPts val="0"/>
              </a:spcBef>
              <a:defRPr sz="1600"/>
            </a:lvl1pPr>
            <a:lvl2pPr>
              <a:lnSpc>
                <a:spcPct val="100000"/>
              </a:lnSpc>
              <a:spcBef>
                <a:spcPts val="0"/>
              </a:spcBef>
              <a:defRPr sz="1400"/>
            </a:lvl2pPr>
            <a:lvl3pPr>
              <a:lnSpc>
                <a:spcPct val="100000"/>
              </a:lnSpc>
              <a:spcBef>
                <a:spcPts val="0"/>
              </a:spcBef>
              <a:defRPr sz="1200"/>
            </a:lvl3pPr>
            <a:lvl4pPr>
              <a:lnSpc>
                <a:spcPct val="100000"/>
              </a:lnSpc>
              <a:spcBef>
                <a:spcPts val="0"/>
              </a:spcBef>
              <a:defRPr sz="1200"/>
            </a:lvl4pPr>
            <a:lvl5pPr>
              <a:lnSpc>
                <a:spcPct val="100000"/>
              </a:lnSpc>
              <a:spcBef>
                <a:spcPts val="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4"/>
          <p:cNvSpPr>
            <a:spLocks noGrp="1"/>
          </p:cNvSpPr>
          <p:nvPr>
            <p:ph type="body" sz="quarter" idx="13"/>
          </p:nvPr>
        </p:nvSpPr>
        <p:spPr>
          <a:xfrm>
            <a:off x="5812517" y="732520"/>
            <a:ext cx="2482850" cy="1016000"/>
          </a:xfrm>
          <a:prstGeom prst="rect">
            <a:avLst/>
          </a:prstGeom>
        </p:spPr>
        <p:txBody>
          <a:bodyPr/>
          <a:lstStyle>
            <a:lvl1pPr>
              <a:lnSpc>
                <a:spcPct val="100000"/>
              </a:lnSpc>
              <a:spcBef>
                <a:spcPts val="0"/>
              </a:spcBef>
              <a:defRPr sz="1600"/>
            </a:lvl1pPr>
            <a:lvl2pPr>
              <a:lnSpc>
                <a:spcPct val="100000"/>
              </a:lnSpc>
              <a:spcBef>
                <a:spcPts val="0"/>
              </a:spcBef>
              <a:defRPr sz="1400"/>
            </a:lvl2pPr>
            <a:lvl3pPr>
              <a:lnSpc>
                <a:spcPct val="100000"/>
              </a:lnSpc>
              <a:spcBef>
                <a:spcPts val="0"/>
              </a:spcBef>
              <a:defRPr sz="1200"/>
            </a:lvl3pPr>
            <a:lvl4pPr>
              <a:lnSpc>
                <a:spcPct val="100000"/>
              </a:lnSpc>
              <a:spcBef>
                <a:spcPts val="0"/>
              </a:spcBef>
              <a:defRPr sz="1200"/>
            </a:lvl4pPr>
            <a:lvl5pPr>
              <a:lnSpc>
                <a:spcPct val="100000"/>
              </a:lnSpc>
              <a:spcBef>
                <a:spcPts val="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4"/>
          <p:cNvSpPr>
            <a:spLocks noGrp="1"/>
          </p:cNvSpPr>
          <p:nvPr>
            <p:ph type="body" sz="quarter" idx="14"/>
          </p:nvPr>
        </p:nvSpPr>
        <p:spPr>
          <a:xfrm>
            <a:off x="231775" y="1886405"/>
            <a:ext cx="2482850" cy="1016000"/>
          </a:xfrm>
          <a:prstGeom prst="rect">
            <a:avLst/>
          </a:prstGeom>
        </p:spPr>
        <p:txBody>
          <a:bodyPr/>
          <a:lstStyle>
            <a:lvl1pPr>
              <a:lnSpc>
                <a:spcPct val="100000"/>
              </a:lnSpc>
              <a:spcBef>
                <a:spcPts val="0"/>
              </a:spcBef>
              <a:defRPr sz="1600"/>
            </a:lvl1pPr>
            <a:lvl2pPr>
              <a:lnSpc>
                <a:spcPct val="100000"/>
              </a:lnSpc>
              <a:spcBef>
                <a:spcPts val="0"/>
              </a:spcBef>
              <a:defRPr sz="1400"/>
            </a:lvl2pPr>
            <a:lvl3pPr>
              <a:lnSpc>
                <a:spcPct val="100000"/>
              </a:lnSpc>
              <a:spcBef>
                <a:spcPts val="0"/>
              </a:spcBef>
              <a:defRPr sz="1200"/>
            </a:lvl3pPr>
            <a:lvl4pPr>
              <a:lnSpc>
                <a:spcPct val="100000"/>
              </a:lnSpc>
              <a:spcBef>
                <a:spcPts val="0"/>
              </a:spcBef>
              <a:defRPr sz="1200"/>
            </a:lvl4pPr>
            <a:lvl5pPr>
              <a:lnSpc>
                <a:spcPct val="100000"/>
              </a:lnSpc>
              <a:spcBef>
                <a:spcPts val="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4"/>
          <p:cNvSpPr>
            <a:spLocks noGrp="1"/>
          </p:cNvSpPr>
          <p:nvPr>
            <p:ph type="body" sz="quarter" idx="15"/>
          </p:nvPr>
        </p:nvSpPr>
        <p:spPr>
          <a:xfrm>
            <a:off x="3054803" y="1886405"/>
            <a:ext cx="2482850" cy="1016000"/>
          </a:xfrm>
          <a:prstGeom prst="rect">
            <a:avLst/>
          </a:prstGeom>
        </p:spPr>
        <p:txBody>
          <a:bodyPr/>
          <a:lstStyle>
            <a:lvl1pPr>
              <a:lnSpc>
                <a:spcPct val="100000"/>
              </a:lnSpc>
              <a:spcBef>
                <a:spcPts val="0"/>
              </a:spcBef>
              <a:defRPr sz="1600"/>
            </a:lvl1pPr>
            <a:lvl2pPr>
              <a:lnSpc>
                <a:spcPct val="100000"/>
              </a:lnSpc>
              <a:spcBef>
                <a:spcPts val="0"/>
              </a:spcBef>
              <a:defRPr sz="1400"/>
            </a:lvl2pPr>
            <a:lvl3pPr>
              <a:lnSpc>
                <a:spcPct val="100000"/>
              </a:lnSpc>
              <a:spcBef>
                <a:spcPts val="0"/>
              </a:spcBef>
              <a:defRPr sz="1200"/>
            </a:lvl3pPr>
            <a:lvl4pPr>
              <a:lnSpc>
                <a:spcPct val="100000"/>
              </a:lnSpc>
              <a:spcBef>
                <a:spcPts val="0"/>
              </a:spcBef>
              <a:defRPr sz="1200"/>
            </a:lvl4pPr>
            <a:lvl5pPr>
              <a:lnSpc>
                <a:spcPct val="100000"/>
              </a:lnSpc>
              <a:spcBef>
                <a:spcPts val="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4"/>
          <p:cNvSpPr>
            <a:spLocks noGrp="1"/>
          </p:cNvSpPr>
          <p:nvPr>
            <p:ph type="body" sz="quarter" idx="16"/>
          </p:nvPr>
        </p:nvSpPr>
        <p:spPr>
          <a:xfrm>
            <a:off x="5812517" y="1886405"/>
            <a:ext cx="2482850" cy="1016000"/>
          </a:xfrm>
          <a:prstGeom prst="rect">
            <a:avLst/>
          </a:prstGeom>
        </p:spPr>
        <p:txBody>
          <a:bodyPr/>
          <a:lstStyle>
            <a:lvl1pPr>
              <a:lnSpc>
                <a:spcPct val="100000"/>
              </a:lnSpc>
              <a:spcBef>
                <a:spcPts val="0"/>
              </a:spcBef>
              <a:defRPr sz="1600"/>
            </a:lvl1pPr>
            <a:lvl2pPr>
              <a:lnSpc>
                <a:spcPct val="100000"/>
              </a:lnSpc>
              <a:spcBef>
                <a:spcPts val="0"/>
              </a:spcBef>
              <a:defRPr sz="1400"/>
            </a:lvl2pPr>
            <a:lvl3pPr>
              <a:lnSpc>
                <a:spcPct val="100000"/>
              </a:lnSpc>
              <a:spcBef>
                <a:spcPts val="0"/>
              </a:spcBef>
              <a:defRPr sz="1200"/>
            </a:lvl3pPr>
            <a:lvl4pPr>
              <a:lnSpc>
                <a:spcPct val="100000"/>
              </a:lnSpc>
              <a:spcBef>
                <a:spcPts val="0"/>
              </a:spcBef>
              <a:defRPr sz="1200"/>
            </a:lvl4pPr>
            <a:lvl5pPr>
              <a:lnSpc>
                <a:spcPct val="100000"/>
              </a:lnSpc>
              <a:spcBef>
                <a:spcPts val="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4"/>
          <p:cNvSpPr>
            <a:spLocks noGrp="1"/>
          </p:cNvSpPr>
          <p:nvPr>
            <p:ph type="body" sz="quarter" idx="17"/>
          </p:nvPr>
        </p:nvSpPr>
        <p:spPr>
          <a:xfrm>
            <a:off x="231775" y="2982234"/>
            <a:ext cx="2482850" cy="1016000"/>
          </a:xfrm>
          <a:prstGeom prst="rect">
            <a:avLst/>
          </a:prstGeom>
        </p:spPr>
        <p:txBody>
          <a:bodyPr/>
          <a:lstStyle>
            <a:lvl1pPr>
              <a:lnSpc>
                <a:spcPct val="100000"/>
              </a:lnSpc>
              <a:spcBef>
                <a:spcPts val="0"/>
              </a:spcBef>
              <a:defRPr sz="1600"/>
            </a:lvl1pPr>
            <a:lvl2pPr>
              <a:lnSpc>
                <a:spcPct val="100000"/>
              </a:lnSpc>
              <a:spcBef>
                <a:spcPts val="0"/>
              </a:spcBef>
              <a:defRPr sz="1400"/>
            </a:lvl2pPr>
            <a:lvl3pPr>
              <a:lnSpc>
                <a:spcPct val="100000"/>
              </a:lnSpc>
              <a:spcBef>
                <a:spcPts val="0"/>
              </a:spcBef>
              <a:defRPr sz="1200"/>
            </a:lvl3pPr>
            <a:lvl4pPr>
              <a:lnSpc>
                <a:spcPct val="100000"/>
              </a:lnSpc>
              <a:spcBef>
                <a:spcPts val="0"/>
              </a:spcBef>
              <a:defRPr sz="1200"/>
            </a:lvl4pPr>
            <a:lvl5pPr>
              <a:lnSpc>
                <a:spcPct val="100000"/>
              </a:lnSpc>
              <a:spcBef>
                <a:spcPts val="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4"/>
          <p:cNvSpPr>
            <a:spLocks noGrp="1"/>
          </p:cNvSpPr>
          <p:nvPr>
            <p:ph type="body" sz="quarter" idx="18"/>
          </p:nvPr>
        </p:nvSpPr>
        <p:spPr>
          <a:xfrm>
            <a:off x="3054803" y="2982234"/>
            <a:ext cx="2482850" cy="1016000"/>
          </a:xfrm>
          <a:prstGeom prst="rect">
            <a:avLst/>
          </a:prstGeom>
        </p:spPr>
        <p:txBody>
          <a:bodyPr/>
          <a:lstStyle>
            <a:lvl1pPr>
              <a:lnSpc>
                <a:spcPct val="100000"/>
              </a:lnSpc>
              <a:spcBef>
                <a:spcPts val="0"/>
              </a:spcBef>
              <a:defRPr sz="1600"/>
            </a:lvl1pPr>
            <a:lvl2pPr>
              <a:lnSpc>
                <a:spcPct val="100000"/>
              </a:lnSpc>
              <a:spcBef>
                <a:spcPts val="0"/>
              </a:spcBef>
              <a:defRPr sz="1400"/>
            </a:lvl2pPr>
            <a:lvl3pPr>
              <a:lnSpc>
                <a:spcPct val="100000"/>
              </a:lnSpc>
              <a:spcBef>
                <a:spcPts val="0"/>
              </a:spcBef>
              <a:defRPr sz="1200"/>
            </a:lvl3pPr>
            <a:lvl4pPr>
              <a:lnSpc>
                <a:spcPct val="100000"/>
              </a:lnSpc>
              <a:spcBef>
                <a:spcPts val="0"/>
              </a:spcBef>
              <a:defRPr sz="1200"/>
            </a:lvl4pPr>
            <a:lvl5pPr>
              <a:lnSpc>
                <a:spcPct val="100000"/>
              </a:lnSpc>
              <a:spcBef>
                <a:spcPts val="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9"/>
          </p:nvPr>
        </p:nvSpPr>
        <p:spPr>
          <a:xfrm>
            <a:off x="5812517" y="2982234"/>
            <a:ext cx="2482850" cy="1016000"/>
          </a:xfrm>
          <a:prstGeom prst="rect">
            <a:avLst/>
          </a:prstGeom>
        </p:spPr>
        <p:txBody>
          <a:bodyPr/>
          <a:lstStyle>
            <a:lvl1pPr>
              <a:lnSpc>
                <a:spcPct val="100000"/>
              </a:lnSpc>
              <a:spcBef>
                <a:spcPts val="0"/>
              </a:spcBef>
              <a:defRPr sz="1600"/>
            </a:lvl1pPr>
            <a:lvl2pPr>
              <a:lnSpc>
                <a:spcPct val="100000"/>
              </a:lnSpc>
              <a:spcBef>
                <a:spcPts val="0"/>
              </a:spcBef>
              <a:defRPr sz="1400"/>
            </a:lvl2pPr>
            <a:lvl3pPr>
              <a:lnSpc>
                <a:spcPct val="100000"/>
              </a:lnSpc>
              <a:spcBef>
                <a:spcPts val="0"/>
              </a:spcBef>
              <a:defRPr sz="1200"/>
            </a:lvl3pPr>
            <a:lvl4pPr>
              <a:lnSpc>
                <a:spcPct val="100000"/>
              </a:lnSpc>
              <a:spcBef>
                <a:spcPts val="0"/>
              </a:spcBef>
              <a:defRPr sz="1200"/>
            </a:lvl4pPr>
            <a:lvl5pPr>
              <a:lnSpc>
                <a:spcPct val="100000"/>
              </a:lnSpc>
              <a:spcBef>
                <a:spcPts val="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4"/>
          <p:cNvSpPr>
            <a:spLocks noGrp="1"/>
          </p:cNvSpPr>
          <p:nvPr>
            <p:ph type="body" sz="quarter" idx="20"/>
          </p:nvPr>
        </p:nvSpPr>
        <p:spPr>
          <a:xfrm>
            <a:off x="231775" y="4070805"/>
            <a:ext cx="2482850" cy="1016000"/>
          </a:xfrm>
          <a:prstGeom prst="rect">
            <a:avLst/>
          </a:prstGeom>
        </p:spPr>
        <p:txBody>
          <a:bodyPr/>
          <a:lstStyle>
            <a:lvl1pPr>
              <a:lnSpc>
                <a:spcPct val="100000"/>
              </a:lnSpc>
              <a:spcBef>
                <a:spcPts val="0"/>
              </a:spcBef>
              <a:defRPr sz="1600"/>
            </a:lvl1pPr>
            <a:lvl2pPr>
              <a:lnSpc>
                <a:spcPct val="100000"/>
              </a:lnSpc>
              <a:spcBef>
                <a:spcPts val="0"/>
              </a:spcBef>
              <a:defRPr sz="1400"/>
            </a:lvl2pPr>
            <a:lvl3pPr>
              <a:lnSpc>
                <a:spcPct val="100000"/>
              </a:lnSpc>
              <a:spcBef>
                <a:spcPts val="0"/>
              </a:spcBef>
              <a:defRPr sz="1200"/>
            </a:lvl3pPr>
            <a:lvl4pPr>
              <a:lnSpc>
                <a:spcPct val="100000"/>
              </a:lnSpc>
              <a:spcBef>
                <a:spcPts val="0"/>
              </a:spcBef>
              <a:defRPr sz="1200"/>
            </a:lvl4pPr>
            <a:lvl5pPr>
              <a:lnSpc>
                <a:spcPct val="100000"/>
              </a:lnSpc>
              <a:spcBef>
                <a:spcPts val="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4"/>
          <p:cNvSpPr>
            <a:spLocks noGrp="1"/>
          </p:cNvSpPr>
          <p:nvPr>
            <p:ph type="body" sz="quarter" idx="21"/>
          </p:nvPr>
        </p:nvSpPr>
        <p:spPr>
          <a:xfrm>
            <a:off x="3054803" y="4070805"/>
            <a:ext cx="2482850" cy="1016000"/>
          </a:xfrm>
          <a:prstGeom prst="rect">
            <a:avLst/>
          </a:prstGeom>
        </p:spPr>
        <p:txBody>
          <a:bodyPr/>
          <a:lstStyle>
            <a:lvl1pPr>
              <a:lnSpc>
                <a:spcPct val="100000"/>
              </a:lnSpc>
              <a:spcBef>
                <a:spcPts val="0"/>
              </a:spcBef>
              <a:defRPr sz="1600"/>
            </a:lvl1pPr>
            <a:lvl2pPr>
              <a:lnSpc>
                <a:spcPct val="100000"/>
              </a:lnSpc>
              <a:spcBef>
                <a:spcPts val="0"/>
              </a:spcBef>
              <a:defRPr sz="1400"/>
            </a:lvl2pPr>
            <a:lvl3pPr>
              <a:lnSpc>
                <a:spcPct val="100000"/>
              </a:lnSpc>
              <a:spcBef>
                <a:spcPts val="0"/>
              </a:spcBef>
              <a:defRPr sz="1200"/>
            </a:lvl3pPr>
            <a:lvl4pPr>
              <a:lnSpc>
                <a:spcPct val="100000"/>
              </a:lnSpc>
              <a:spcBef>
                <a:spcPts val="0"/>
              </a:spcBef>
              <a:defRPr sz="1200"/>
            </a:lvl4pPr>
            <a:lvl5pPr>
              <a:lnSpc>
                <a:spcPct val="100000"/>
              </a:lnSpc>
              <a:spcBef>
                <a:spcPts val="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ext Placeholder 4"/>
          <p:cNvSpPr>
            <a:spLocks noGrp="1"/>
          </p:cNvSpPr>
          <p:nvPr>
            <p:ph type="body" sz="quarter" idx="22"/>
          </p:nvPr>
        </p:nvSpPr>
        <p:spPr>
          <a:xfrm>
            <a:off x="5812517" y="4070805"/>
            <a:ext cx="2482850" cy="1016000"/>
          </a:xfrm>
          <a:prstGeom prst="rect">
            <a:avLst/>
          </a:prstGeom>
        </p:spPr>
        <p:txBody>
          <a:bodyPr/>
          <a:lstStyle>
            <a:lvl1pPr>
              <a:lnSpc>
                <a:spcPct val="100000"/>
              </a:lnSpc>
              <a:spcBef>
                <a:spcPts val="0"/>
              </a:spcBef>
              <a:defRPr sz="1600"/>
            </a:lvl1pPr>
            <a:lvl2pPr>
              <a:lnSpc>
                <a:spcPct val="100000"/>
              </a:lnSpc>
              <a:spcBef>
                <a:spcPts val="0"/>
              </a:spcBef>
              <a:defRPr sz="1400"/>
            </a:lvl2pPr>
            <a:lvl3pPr>
              <a:lnSpc>
                <a:spcPct val="100000"/>
              </a:lnSpc>
              <a:spcBef>
                <a:spcPts val="0"/>
              </a:spcBef>
              <a:defRPr sz="1200"/>
            </a:lvl3pPr>
            <a:lvl4pPr>
              <a:lnSpc>
                <a:spcPct val="100000"/>
              </a:lnSpc>
              <a:spcBef>
                <a:spcPts val="0"/>
              </a:spcBef>
              <a:defRPr sz="1200"/>
            </a:lvl4pPr>
            <a:lvl5pPr>
              <a:lnSpc>
                <a:spcPct val="100000"/>
              </a:lnSpc>
              <a:spcBef>
                <a:spcPts val="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ext Placeholder 4"/>
          <p:cNvSpPr>
            <a:spLocks noGrp="1"/>
          </p:cNvSpPr>
          <p:nvPr>
            <p:ph type="body" sz="quarter" idx="23"/>
          </p:nvPr>
        </p:nvSpPr>
        <p:spPr>
          <a:xfrm>
            <a:off x="231775" y="4840060"/>
            <a:ext cx="2482850" cy="1016000"/>
          </a:xfrm>
          <a:prstGeom prst="rect">
            <a:avLst/>
          </a:prstGeom>
        </p:spPr>
        <p:txBody>
          <a:bodyPr/>
          <a:lstStyle>
            <a:lvl1pPr>
              <a:lnSpc>
                <a:spcPct val="100000"/>
              </a:lnSpc>
              <a:spcBef>
                <a:spcPts val="0"/>
              </a:spcBef>
              <a:defRPr sz="1600"/>
            </a:lvl1pPr>
            <a:lvl2pPr>
              <a:lnSpc>
                <a:spcPct val="100000"/>
              </a:lnSpc>
              <a:spcBef>
                <a:spcPts val="0"/>
              </a:spcBef>
              <a:defRPr sz="1400"/>
            </a:lvl2pPr>
            <a:lvl3pPr>
              <a:lnSpc>
                <a:spcPct val="100000"/>
              </a:lnSpc>
              <a:spcBef>
                <a:spcPts val="0"/>
              </a:spcBef>
              <a:defRPr sz="1200"/>
            </a:lvl3pPr>
            <a:lvl4pPr>
              <a:lnSpc>
                <a:spcPct val="100000"/>
              </a:lnSpc>
              <a:spcBef>
                <a:spcPts val="0"/>
              </a:spcBef>
              <a:defRPr sz="1200"/>
            </a:lvl4pPr>
            <a:lvl5pPr>
              <a:lnSpc>
                <a:spcPct val="100000"/>
              </a:lnSpc>
              <a:spcBef>
                <a:spcPts val="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Text Placeholder 4"/>
          <p:cNvSpPr>
            <a:spLocks noGrp="1"/>
          </p:cNvSpPr>
          <p:nvPr>
            <p:ph type="body" sz="quarter" idx="24"/>
          </p:nvPr>
        </p:nvSpPr>
        <p:spPr>
          <a:xfrm>
            <a:off x="3054803" y="4840060"/>
            <a:ext cx="2482850" cy="1016000"/>
          </a:xfrm>
          <a:prstGeom prst="rect">
            <a:avLst/>
          </a:prstGeom>
        </p:spPr>
        <p:txBody>
          <a:bodyPr/>
          <a:lstStyle>
            <a:lvl1pPr>
              <a:lnSpc>
                <a:spcPct val="100000"/>
              </a:lnSpc>
              <a:spcBef>
                <a:spcPts val="0"/>
              </a:spcBef>
              <a:defRPr sz="1600"/>
            </a:lvl1pPr>
            <a:lvl2pPr>
              <a:lnSpc>
                <a:spcPct val="100000"/>
              </a:lnSpc>
              <a:spcBef>
                <a:spcPts val="0"/>
              </a:spcBef>
              <a:defRPr sz="1400"/>
            </a:lvl2pPr>
            <a:lvl3pPr>
              <a:lnSpc>
                <a:spcPct val="100000"/>
              </a:lnSpc>
              <a:spcBef>
                <a:spcPts val="0"/>
              </a:spcBef>
              <a:defRPr sz="1200"/>
            </a:lvl3pPr>
            <a:lvl4pPr>
              <a:lnSpc>
                <a:spcPct val="100000"/>
              </a:lnSpc>
              <a:spcBef>
                <a:spcPts val="0"/>
              </a:spcBef>
              <a:defRPr sz="1200"/>
            </a:lvl4pPr>
            <a:lvl5pPr>
              <a:lnSpc>
                <a:spcPct val="100000"/>
              </a:lnSpc>
              <a:spcBef>
                <a:spcPts val="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Text Placeholder 4"/>
          <p:cNvSpPr>
            <a:spLocks noGrp="1"/>
          </p:cNvSpPr>
          <p:nvPr>
            <p:ph type="body" sz="quarter" idx="25"/>
          </p:nvPr>
        </p:nvSpPr>
        <p:spPr>
          <a:xfrm>
            <a:off x="5812517" y="4840060"/>
            <a:ext cx="2482850" cy="1016000"/>
          </a:xfrm>
          <a:prstGeom prst="rect">
            <a:avLst/>
          </a:prstGeom>
        </p:spPr>
        <p:txBody>
          <a:bodyPr/>
          <a:lstStyle>
            <a:lvl1pPr>
              <a:lnSpc>
                <a:spcPct val="100000"/>
              </a:lnSpc>
              <a:spcBef>
                <a:spcPts val="0"/>
              </a:spcBef>
              <a:defRPr sz="1600"/>
            </a:lvl1pPr>
            <a:lvl2pPr>
              <a:lnSpc>
                <a:spcPct val="100000"/>
              </a:lnSpc>
              <a:spcBef>
                <a:spcPts val="0"/>
              </a:spcBef>
              <a:defRPr sz="1400"/>
            </a:lvl2pPr>
            <a:lvl3pPr>
              <a:lnSpc>
                <a:spcPct val="100000"/>
              </a:lnSpc>
              <a:spcBef>
                <a:spcPts val="0"/>
              </a:spcBef>
              <a:defRPr sz="1200"/>
            </a:lvl3pPr>
            <a:lvl4pPr>
              <a:lnSpc>
                <a:spcPct val="100000"/>
              </a:lnSpc>
              <a:spcBef>
                <a:spcPts val="0"/>
              </a:spcBef>
              <a:defRPr sz="1200"/>
            </a:lvl4pPr>
            <a:lvl5pPr>
              <a:lnSpc>
                <a:spcPct val="100000"/>
              </a:lnSpc>
              <a:spcBef>
                <a:spcPts val="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Title 20"/>
          <p:cNvSpPr>
            <a:spLocks noGrp="1"/>
          </p:cNvSpPr>
          <p:nvPr>
            <p:ph type="title"/>
          </p:nvPr>
        </p:nvSpPr>
        <p:spPr>
          <a:xfrm>
            <a:off x="182880" y="171450"/>
            <a:ext cx="8861367" cy="333375"/>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74148288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454025" y="6446838"/>
            <a:ext cx="457200" cy="228600"/>
          </a:xfrm>
          <a:prstGeom prst="rect">
            <a:avLst/>
          </a:prstGeom>
          <a:ln/>
        </p:spPr>
        <p:txBody>
          <a:bodyPr/>
          <a:lstStyle>
            <a:lvl1pPr>
              <a:defRPr/>
            </a:lvl1pPr>
          </a:lstStyle>
          <a:p>
            <a:pPr algn="l" eaLnBrk="0" hangingPunct="0">
              <a:spcAft>
                <a:spcPct val="0"/>
              </a:spcAft>
              <a:defRPr/>
            </a:pPr>
            <a:fld id="{9886A23C-5435-44CE-823A-EF9589A39BFF}" type="slidenum">
              <a:rPr lang="en-US" sz="1000">
                <a:solidFill>
                  <a:srgbClr val="FFFFFF"/>
                </a:solidFill>
              </a:rPr>
              <a:pPr algn="l" eaLnBrk="0" hangingPunct="0">
                <a:spcAft>
                  <a:spcPct val="0"/>
                </a:spcAft>
                <a:defRPr/>
              </a:pPr>
              <a:t>‹#›</a:t>
            </a:fld>
            <a:endParaRPr lang="en-US" sz="1000" dirty="0">
              <a:solidFill>
                <a:srgbClr val="FFFFFF"/>
              </a:solidFill>
            </a:endParaRPr>
          </a:p>
        </p:txBody>
      </p:sp>
      <p:sp>
        <p:nvSpPr>
          <p:cNvPr id="3" name="Rectangle 9"/>
          <p:cNvSpPr>
            <a:spLocks noGrp="1" noChangeArrowheads="1"/>
          </p:cNvSpPr>
          <p:nvPr>
            <p:ph type="ftr" sz="quarter" idx="11"/>
          </p:nvPr>
        </p:nvSpPr>
        <p:spPr>
          <a:ln/>
        </p:spPr>
        <p:txBody>
          <a:bodyPr/>
          <a:lstStyle>
            <a:lvl1pPr>
              <a:defRPr/>
            </a:lvl1pPr>
          </a:lstStyle>
          <a:p>
            <a:pPr>
              <a:defRPr/>
            </a:pPr>
            <a:endParaRPr lang="en-US">
              <a:solidFill>
                <a:srgbClr val="333333"/>
              </a:solidFill>
            </a:endParaRPr>
          </a:p>
        </p:txBody>
      </p:sp>
      <p:sp>
        <p:nvSpPr>
          <p:cNvPr id="4" name="Date Placeholder 8"/>
          <p:cNvSpPr>
            <a:spLocks noGrp="1"/>
          </p:cNvSpPr>
          <p:nvPr>
            <p:ph type="dt" sz="half" idx="12"/>
          </p:nvPr>
        </p:nvSpPr>
        <p:spPr>
          <a:xfrm>
            <a:off x="2971800" y="6337300"/>
            <a:ext cx="3200400" cy="365125"/>
          </a:xfrm>
          <a:prstGeom prst="rect">
            <a:avLst/>
          </a:prstGeom>
        </p:spPr>
        <p:txBody>
          <a:bodyPr/>
          <a:lstStyle>
            <a:lvl1pPr>
              <a:defRPr/>
            </a:lvl1pPr>
          </a:lstStyle>
          <a:p>
            <a:pPr>
              <a:spcAft>
                <a:spcPct val="0"/>
              </a:spcAft>
              <a:defRPr/>
            </a:pPr>
            <a:r>
              <a:rPr lang="en-US" sz="1000">
                <a:solidFill>
                  <a:srgbClr val="FFFFFF"/>
                </a:solidFill>
                <a:latin typeface="Arial"/>
                <a:ea typeface="MS PGothic"/>
              </a:rPr>
              <a:t>Confidential</a:t>
            </a:r>
            <a:endParaRPr lang="en-US" sz="1000" dirty="0">
              <a:solidFill>
                <a:srgbClr val="FFFFFF"/>
              </a:solidFill>
              <a:latin typeface="Arial"/>
              <a:ea typeface="MS PGothic"/>
            </a:endParaRPr>
          </a:p>
        </p:txBody>
      </p:sp>
    </p:spTree>
    <p:extLst>
      <p:ext uri="{BB962C8B-B14F-4D97-AF65-F5344CB8AC3E}">
        <p14:creationId xmlns:p14="http://schemas.microsoft.com/office/powerpoint/2010/main" val="324388869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ctrTitle"/>
          </p:nvPr>
        </p:nvSpPr>
        <p:spPr>
          <a:xfrm>
            <a:off x="402336" y="330200"/>
            <a:ext cx="8436864" cy="533400"/>
          </a:xfrm>
        </p:spPr>
        <p:txBody>
          <a:bodyPr anchor="t"/>
          <a:lstStyle>
            <a:lvl1pPr>
              <a:defRPr sz="3000">
                <a:solidFill>
                  <a:srgbClr val="003D79"/>
                </a:solidFill>
              </a:defRPr>
            </a:lvl1pPr>
          </a:lstStyle>
          <a:p>
            <a:r>
              <a:rPr lang="en-US" dirty="0"/>
              <a:t>Click to edit Master title style</a:t>
            </a:r>
          </a:p>
        </p:txBody>
      </p:sp>
      <p:sp>
        <p:nvSpPr>
          <p:cNvPr id="71683" name="Rectangle 3"/>
          <p:cNvSpPr>
            <a:spLocks noGrp="1" noChangeArrowheads="1"/>
          </p:cNvSpPr>
          <p:nvPr>
            <p:ph type="subTitle" idx="1"/>
          </p:nvPr>
        </p:nvSpPr>
        <p:spPr>
          <a:xfrm>
            <a:off x="400050" y="1095375"/>
            <a:ext cx="8382000" cy="1295400"/>
          </a:xfrm>
        </p:spPr>
        <p:txBody>
          <a:bodyPr/>
          <a:lstStyle>
            <a:lvl1pPr>
              <a:buFont typeface="Arial" pitchFamily="34" charset="0"/>
              <a:buNone/>
              <a:defRPr sz="1800" b="0" i="1"/>
            </a:lvl1pPr>
          </a:lstStyle>
          <a:p>
            <a:r>
              <a:rPr lang="en-US" dirty="0"/>
              <a:t>Click to edit Master subtitle style</a:t>
            </a:r>
          </a:p>
        </p:txBody>
      </p:sp>
      <p:sp>
        <p:nvSpPr>
          <p:cNvPr id="5" name="TextBox 4"/>
          <p:cNvSpPr txBox="1"/>
          <p:nvPr userDrawn="1"/>
        </p:nvSpPr>
        <p:spPr bwMode="gray">
          <a:xfrm>
            <a:off x="6729169" y="6696045"/>
            <a:ext cx="2343150" cy="184666"/>
          </a:xfrm>
          <a:prstGeom prst="rect">
            <a:avLst/>
          </a:prstGeom>
          <a:noFill/>
        </p:spPr>
        <p:txBody>
          <a:bodyPr wrap="square" rtlCol="0">
            <a:spAutoFit/>
          </a:bodyPr>
          <a:lstStyle/>
          <a:p>
            <a:pPr algn="r"/>
            <a:r>
              <a:rPr lang="en-US" altLang="zh-CN" sz="600" dirty="0" smtClean="0">
                <a:solidFill>
                  <a:srgbClr val="C0C0C0">
                    <a:lumMod val="75000"/>
                  </a:srgbClr>
                </a:solidFill>
              </a:rPr>
              <a:t>© 2011 VMware Inc. </a:t>
            </a:r>
            <a:r>
              <a:rPr lang="zh-CN" altLang="en-US" sz="600" dirty="0" smtClean="0">
                <a:solidFill>
                  <a:srgbClr val="C0C0C0">
                    <a:lumMod val="75000"/>
                  </a:srgbClr>
                </a:solidFill>
                <a:latin typeface="黑体" pitchFamily="2" charset="-122"/>
                <a:ea typeface="黑体" pitchFamily="2" charset="-122"/>
              </a:rPr>
              <a:t>保留所有权利</a:t>
            </a:r>
          </a:p>
        </p:txBody>
      </p:sp>
      <p:sp>
        <p:nvSpPr>
          <p:cNvPr id="7" name="Rectangle 4"/>
          <p:cNvSpPr txBox="1">
            <a:spLocks noChangeArrowheads="1"/>
          </p:cNvSpPr>
          <p:nvPr userDrawn="1"/>
        </p:nvSpPr>
        <p:spPr bwMode="white">
          <a:xfrm>
            <a:off x="224584" y="6393782"/>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eaLnBrk="0" hangingPunct="0">
              <a:spcAft>
                <a:spcPct val="0"/>
              </a:spcAft>
              <a:defRPr sz="1200" b="1">
                <a:solidFill>
                  <a:srgbClr val="FFFFFF"/>
                </a:solidFill>
              </a:defRPr>
            </a:lvl1pPr>
          </a:lstStyle>
          <a:p>
            <a:pPr>
              <a:defRPr/>
            </a:pPr>
            <a:r>
              <a:rPr lang="zh-CN" altLang="en-US" dirty="0" smtClean="0">
                <a:ea typeface="黑体" pitchFamily="2" charset="-122"/>
              </a:rPr>
              <a:t>保密资料</a:t>
            </a:r>
            <a:endParaRPr lang="en-US" dirty="0">
              <a:ea typeface="黑体" pitchFamily="2" charset="-122"/>
            </a:endParaRPr>
          </a:p>
        </p:txBody>
      </p:sp>
    </p:spTree>
    <p:extLst>
      <p:ext uri="{BB962C8B-B14F-4D97-AF65-F5344CB8AC3E}">
        <p14:creationId xmlns:p14="http://schemas.microsoft.com/office/powerpoint/2010/main" val="2538324357"/>
      </p:ext>
    </p:extLst>
  </p:cSld>
  <p:clrMapOvr>
    <a:overrideClrMapping bg1="lt1" tx1="dk1" bg2="lt2" tx2="dk2" accent1="accent1" accent2="accent2" accent3="accent3" accent4="accent4" accent5="accent5" accent6="accent6" hlink="hlink" folHlink="folHlink"/>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pPr>
              <a:defRPr/>
            </a:pPr>
            <a:endParaRPr lang="en-US" dirty="0">
              <a:solidFill>
                <a:srgbClr val="333333"/>
              </a:solidFill>
            </a:endParaRPr>
          </a:p>
        </p:txBody>
      </p:sp>
      <p:sp>
        <p:nvSpPr>
          <p:cNvPr id="7" name="Text Placeholder 6"/>
          <p:cNvSpPr>
            <a:spLocks noGrp="1"/>
          </p:cNvSpPr>
          <p:nvPr>
            <p:ph type="body" sz="quarter" idx="13"/>
          </p:nvPr>
        </p:nvSpPr>
        <p:spPr>
          <a:xfrm>
            <a:off x="352425" y="786384"/>
            <a:ext cx="8385048" cy="5010912"/>
          </a:xfrm>
        </p:spPr>
        <p:txBody>
          <a:bodyPr/>
          <a:lstStyle>
            <a:lvl1pPr marL="233363" indent="-233363">
              <a:buSzPct val="115000"/>
              <a:buFont typeface="Wingdings" pitchFamily="2" charset="2"/>
              <a:buChar char="§"/>
              <a:defRPr/>
            </a:lvl1pPr>
            <a:lvl2pPr>
              <a:buSzPct val="110000"/>
              <a:buFont typeface="Arial" pitchFamily="34" charset="0"/>
              <a:buChar char="•"/>
              <a:defRPr/>
            </a:lvl2pPr>
            <a:lvl3pPr>
              <a:buSzPct val="110000"/>
              <a:buFont typeface="Arial" pitchFamily="34" charset="0"/>
              <a:buChar char="•"/>
              <a:defRPr/>
            </a:lvl3pPr>
            <a:lvl4pPr>
              <a:buSzPct val="110000"/>
              <a:buFont typeface="Arial" pitchFamily="34" charset="0"/>
              <a:buChar char="•"/>
              <a:defRPr/>
            </a:lvl4pPr>
            <a:lvl5pPr>
              <a:buSzPct val="110000"/>
              <a:buFont typeface="Arial" pitchFamily="34" charset="0"/>
              <a:buChar char="•"/>
              <a:defRPr/>
            </a:lvl5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4441376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AndTwoObj">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981075" y="595313"/>
            <a:ext cx="4291013" cy="403225"/>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938213" y="1295400"/>
            <a:ext cx="3797300" cy="45720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887913" y="1295400"/>
            <a:ext cx="3798887" cy="2209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887913" y="3657600"/>
            <a:ext cx="3798887" cy="2209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xmlns:p14="http://schemas.microsoft.com/office/powerpoint/2010/main">
    <p:strips dir="rd"/>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dirty="0">
              <a:solidFill>
                <a:srgbClr val="333333"/>
              </a:solidFill>
            </a:endParaRPr>
          </a:p>
        </p:txBody>
      </p:sp>
    </p:spTree>
    <p:extLst>
      <p:ext uri="{BB962C8B-B14F-4D97-AF65-F5344CB8AC3E}">
        <p14:creationId xmlns:p14="http://schemas.microsoft.com/office/powerpoint/2010/main" val="109567582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49808" y="784226"/>
            <a:ext cx="7722870" cy="1079626"/>
          </a:xfrm>
        </p:spPr>
        <p:txBody>
          <a:bodyPr anchor="b"/>
          <a:lstStyle>
            <a:lvl1pPr algn="l">
              <a:defRPr sz="3000">
                <a:solidFill>
                  <a:srgbClr val="003D79"/>
                </a:solidFill>
              </a:defRPr>
            </a:lvl1pPr>
          </a:lstStyle>
          <a:p>
            <a:r>
              <a:rPr lang="en-US" dirty="0" smtClean="0"/>
              <a:t>Agenda</a:t>
            </a:r>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dirty="0">
              <a:solidFill>
                <a:srgbClr val="333333"/>
              </a:solidFill>
            </a:endParaRPr>
          </a:p>
        </p:txBody>
      </p:sp>
      <p:pic>
        <p:nvPicPr>
          <p:cNvPr id="6" name="Picture 2"/>
          <p:cNvPicPr>
            <a:picLocks noChangeAspect="1" noChangeArrowheads="1"/>
          </p:cNvPicPr>
          <p:nvPr userDrawn="1"/>
        </p:nvPicPr>
        <p:blipFill>
          <a:blip r:embed="rId2" cstate="print"/>
          <a:srcRect/>
          <a:stretch>
            <a:fillRect/>
          </a:stretch>
        </p:blipFill>
        <p:spPr bwMode="auto">
          <a:xfrm>
            <a:off x="139700" y="312279"/>
            <a:ext cx="8858250" cy="419241"/>
          </a:xfrm>
          <a:prstGeom prst="rect">
            <a:avLst/>
          </a:prstGeom>
          <a:noFill/>
          <a:ln w="9525">
            <a:noFill/>
            <a:miter lim="800000"/>
            <a:headEnd/>
            <a:tailEnd/>
          </a:ln>
          <a:effectLst/>
        </p:spPr>
      </p:pic>
      <p:sp>
        <p:nvSpPr>
          <p:cNvPr id="8" name="Text Placeholder 7"/>
          <p:cNvSpPr>
            <a:spLocks noGrp="1"/>
          </p:cNvSpPr>
          <p:nvPr>
            <p:ph type="body" sz="quarter" idx="12"/>
          </p:nvPr>
        </p:nvSpPr>
        <p:spPr>
          <a:xfrm>
            <a:off x="727710" y="2210435"/>
            <a:ext cx="7592568" cy="3748405"/>
          </a:xfrm>
        </p:spPr>
        <p:txBody>
          <a:bodyPr/>
          <a:lstStyle>
            <a:lvl1pPr marL="182880">
              <a:buFont typeface="Wingdings" pitchFamily="2" charset="2"/>
              <a:buChar cha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6200334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2" name="Title 1"/>
          <p:cNvSpPr>
            <a:spLocks noGrp="1"/>
          </p:cNvSpPr>
          <p:nvPr>
            <p:ph type="title"/>
          </p:nvPr>
        </p:nvSpPr>
        <p:spPr>
          <a:xfrm>
            <a:off x="937260" y="2162174"/>
            <a:ext cx="7254240" cy="1241425"/>
          </a:xfrm>
        </p:spPr>
        <p:txBody>
          <a:bodyPr anchor="b"/>
          <a:lstStyle>
            <a:lvl1pPr algn="ctr">
              <a:defRPr sz="3000">
                <a:solidFill>
                  <a:srgbClr val="003D79"/>
                </a:solidFill>
              </a:defRPr>
            </a:lvl1pPr>
          </a:lstStyle>
          <a:p>
            <a:r>
              <a:rPr lang="en-US" dirty="0" smtClean="0"/>
              <a:t>Click to edit Master title style</a:t>
            </a:r>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dirty="0">
              <a:solidFill>
                <a:srgbClr val="333333"/>
              </a:solidFill>
            </a:endParaRPr>
          </a:p>
        </p:txBody>
      </p:sp>
      <p:pic>
        <p:nvPicPr>
          <p:cNvPr id="6" name="Picture 2"/>
          <p:cNvPicPr>
            <a:picLocks noChangeAspect="1" noChangeArrowheads="1"/>
          </p:cNvPicPr>
          <p:nvPr userDrawn="1"/>
        </p:nvPicPr>
        <p:blipFill>
          <a:blip r:embed="rId2" cstate="print"/>
          <a:srcRect/>
          <a:stretch>
            <a:fillRect/>
          </a:stretch>
        </p:blipFill>
        <p:spPr bwMode="auto">
          <a:xfrm>
            <a:off x="139700" y="312279"/>
            <a:ext cx="8858250" cy="419241"/>
          </a:xfrm>
          <a:prstGeom prst="rect">
            <a:avLst/>
          </a:prstGeom>
          <a:noFill/>
          <a:ln w="9525">
            <a:noFill/>
            <a:miter lim="800000"/>
            <a:headEnd/>
            <a:tailEnd/>
          </a:ln>
          <a:effectLst/>
        </p:spPr>
      </p:pic>
      <p:sp>
        <p:nvSpPr>
          <p:cNvPr id="8" name="Text Placeholder 7"/>
          <p:cNvSpPr>
            <a:spLocks noGrp="1"/>
          </p:cNvSpPr>
          <p:nvPr>
            <p:ph type="body" sz="quarter" idx="12"/>
          </p:nvPr>
        </p:nvSpPr>
        <p:spPr>
          <a:xfrm>
            <a:off x="923925" y="3486150"/>
            <a:ext cx="7267575" cy="628650"/>
          </a:xfrm>
        </p:spPr>
        <p:txBody>
          <a:bodyPr/>
          <a:lstStyle>
            <a:lvl1pPr algn="ctr">
              <a:lnSpc>
                <a:spcPct val="100000"/>
              </a:lnSpc>
              <a:spcBef>
                <a:spcPts val="0"/>
              </a:spcBef>
              <a:buFont typeface="Arial" pitchFamily="34" charset="0"/>
              <a:buNone/>
              <a:defRPr b="0"/>
            </a:lvl1pPr>
          </a:lstStyle>
          <a:p>
            <a:pPr lvl="0"/>
            <a:r>
              <a:rPr lang="en-US" dirty="0" smtClean="0"/>
              <a:t>Click to edit Master text style</a:t>
            </a:r>
          </a:p>
        </p:txBody>
      </p:sp>
    </p:spTree>
    <p:extLst>
      <p:ext uri="{BB962C8B-B14F-4D97-AF65-F5344CB8AC3E}">
        <p14:creationId xmlns:p14="http://schemas.microsoft.com/office/powerpoint/2010/main" val="314511198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61950" y="784225"/>
            <a:ext cx="4038600" cy="5006975"/>
          </a:xfrm>
        </p:spPr>
        <p:txBody>
          <a:bodyPr/>
          <a:lstStyle>
            <a:lvl1pPr marL="233363" indent="-233363">
              <a:buFont typeface="Wingdings" pitchFamily="2" charset="2"/>
              <a:buChar cha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784225"/>
            <a:ext cx="4038600" cy="5006975"/>
          </a:xfrm>
        </p:spPr>
        <p:txBody>
          <a:bodyPr/>
          <a:lstStyle>
            <a:lvl1pPr marL="233363" indent="-233363">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9"/>
          <p:cNvSpPr>
            <a:spLocks noGrp="1" noChangeArrowheads="1"/>
          </p:cNvSpPr>
          <p:nvPr>
            <p:ph type="ftr" sz="quarter" idx="11"/>
          </p:nvPr>
        </p:nvSpPr>
        <p:spPr>
          <a:ln/>
        </p:spPr>
        <p:txBody>
          <a:bodyPr/>
          <a:lstStyle>
            <a:lvl1pPr>
              <a:defRPr/>
            </a:lvl1pPr>
          </a:lstStyle>
          <a:p>
            <a:pPr>
              <a:defRPr/>
            </a:pPr>
            <a:endParaRPr lang="en-US" dirty="0">
              <a:solidFill>
                <a:srgbClr val="333333"/>
              </a:solidFill>
            </a:endParaRPr>
          </a:p>
        </p:txBody>
      </p:sp>
    </p:spTree>
    <p:extLst>
      <p:ext uri="{BB962C8B-B14F-4D97-AF65-F5344CB8AC3E}">
        <p14:creationId xmlns:p14="http://schemas.microsoft.com/office/powerpoint/2010/main" val="352734705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18288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89489989"/>
      </p:ext>
    </p:extLst>
  </p:cSld>
  <p:clrMapOvr>
    <a:masterClrMapping/>
  </p:clrMapOvr>
  <p:transition xmlns:p14="http://schemas.microsoft.com/office/powerpoint/2010/main">
    <p:strips dir="rd"/>
  </p:transition>
  <p:hf hdr="0" ftr="0"/>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Many Boxes">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231775" y="732520"/>
            <a:ext cx="2482850" cy="1016000"/>
          </a:xfrm>
          <a:prstGeom prst="rect">
            <a:avLst/>
          </a:prstGeom>
        </p:spPr>
        <p:txBody>
          <a:bodyPr/>
          <a:lstStyle>
            <a:lvl1pPr>
              <a:lnSpc>
                <a:spcPct val="100000"/>
              </a:lnSpc>
              <a:spcBef>
                <a:spcPts val="0"/>
              </a:spcBef>
              <a:defRPr sz="1600"/>
            </a:lvl1pPr>
            <a:lvl2pPr>
              <a:lnSpc>
                <a:spcPct val="100000"/>
              </a:lnSpc>
              <a:spcBef>
                <a:spcPts val="0"/>
              </a:spcBef>
              <a:defRPr sz="1400"/>
            </a:lvl2pPr>
            <a:lvl3pPr>
              <a:lnSpc>
                <a:spcPct val="100000"/>
              </a:lnSpc>
              <a:spcBef>
                <a:spcPts val="0"/>
              </a:spcBef>
              <a:defRPr sz="1200"/>
            </a:lvl3pPr>
            <a:lvl4pPr>
              <a:lnSpc>
                <a:spcPct val="100000"/>
              </a:lnSpc>
              <a:spcBef>
                <a:spcPts val="0"/>
              </a:spcBef>
              <a:defRPr sz="1200"/>
            </a:lvl4pPr>
            <a:lvl5pPr>
              <a:lnSpc>
                <a:spcPct val="100000"/>
              </a:lnSpc>
              <a:spcBef>
                <a:spcPts val="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4"/>
          <p:cNvSpPr>
            <a:spLocks noGrp="1"/>
          </p:cNvSpPr>
          <p:nvPr>
            <p:ph type="body" sz="quarter" idx="12"/>
          </p:nvPr>
        </p:nvSpPr>
        <p:spPr>
          <a:xfrm>
            <a:off x="3054803" y="732520"/>
            <a:ext cx="2482850" cy="1016000"/>
          </a:xfrm>
          <a:prstGeom prst="rect">
            <a:avLst/>
          </a:prstGeom>
        </p:spPr>
        <p:txBody>
          <a:bodyPr/>
          <a:lstStyle>
            <a:lvl1pPr>
              <a:lnSpc>
                <a:spcPct val="100000"/>
              </a:lnSpc>
              <a:spcBef>
                <a:spcPts val="0"/>
              </a:spcBef>
              <a:defRPr sz="1600"/>
            </a:lvl1pPr>
            <a:lvl2pPr>
              <a:lnSpc>
                <a:spcPct val="100000"/>
              </a:lnSpc>
              <a:spcBef>
                <a:spcPts val="0"/>
              </a:spcBef>
              <a:defRPr sz="1400"/>
            </a:lvl2pPr>
            <a:lvl3pPr>
              <a:lnSpc>
                <a:spcPct val="100000"/>
              </a:lnSpc>
              <a:spcBef>
                <a:spcPts val="0"/>
              </a:spcBef>
              <a:defRPr sz="1200"/>
            </a:lvl3pPr>
            <a:lvl4pPr>
              <a:lnSpc>
                <a:spcPct val="100000"/>
              </a:lnSpc>
              <a:spcBef>
                <a:spcPts val="0"/>
              </a:spcBef>
              <a:defRPr sz="1200"/>
            </a:lvl4pPr>
            <a:lvl5pPr>
              <a:lnSpc>
                <a:spcPct val="100000"/>
              </a:lnSpc>
              <a:spcBef>
                <a:spcPts val="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4"/>
          <p:cNvSpPr>
            <a:spLocks noGrp="1"/>
          </p:cNvSpPr>
          <p:nvPr>
            <p:ph type="body" sz="quarter" idx="13"/>
          </p:nvPr>
        </p:nvSpPr>
        <p:spPr>
          <a:xfrm>
            <a:off x="5812517" y="732520"/>
            <a:ext cx="2482850" cy="1016000"/>
          </a:xfrm>
          <a:prstGeom prst="rect">
            <a:avLst/>
          </a:prstGeom>
        </p:spPr>
        <p:txBody>
          <a:bodyPr/>
          <a:lstStyle>
            <a:lvl1pPr>
              <a:lnSpc>
                <a:spcPct val="100000"/>
              </a:lnSpc>
              <a:spcBef>
                <a:spcPts val="0"/>
              </a:spcBef>
              <a:defRPr sz="1600"/>
            </a:lvl1pPr>
            <a:lvl2pPr>
              <a:lnSpc>
                <a:spcPct val="100000"/>
              </a:lnSpc>
              <a:spcBef>
                <a:spcPts val="0"/>
              </a:spcBef>
              <a:defRPr sz="1400"/>
            </a:lvl2pPr>
            <a:lvl3pPr>
              <a:lnSpc>
                <a:spcPct val="100000"/>
              </a:lnSpc>
              <a:spcBef>
                <a:spcPts val="0"/>
              </a:spcBef>
              <a:defRPr sz="1200"/>
            </a:lvl3pPr>
            <a:lvl4pPr>
              <a:lnSpc>
                <a:spcPct val="100000"/>
              </a:lnSpc>
              <a:spcBef>
                <a:spcPts val="0"/>
              </a:spcBef>
              <a:defRPr sz="1200"/>
            </a:lvl4pPr>
            <a:lvl5pPr>
              <a:lnSpc>
                <a:spcPct val="100000"/>
              </a:lnSpc>
              <a:spcBef>
                <a:spcPts val="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4"/>
          <p:cNvSpPr>
            <a:spLocks noGrp="1"/>
          </p:cNvSpPr>
          <p:nvPr>
            <p:ph type="body" sz="quarter" idx="14"/>
          </p:nvPr>
        </p:nvSpPr>
        <p:spPr>
          <a:xfrm>
            <a:off x="231775" y="1886405"/>
            <a:ext cx="2482850" cy="1016000"/>
          </a:xfrm>
          <a:prstGeom prst="rect">
            <a:avLst/>
          </a:prstGeom>
        </p:spPr>
        <p:txBody>
          <a:bodyPr/>
          <a:lstStyle>
            <a:lvl1pPr>
              <a:lnSpc>
                <a:spcPct val="100000"/>
              </a:lnSpc>
              <a:spcBef>
                <a:spcPts val="0"/>
              </a:spcBef>
              <a:defRPr sz="1600"/>
            </a:lvl1pPr>
            <a:lvl2pPr>
              <a:lnSpc>
                <a:spcPct val="100000"/>
              </a:lnSpc>
              <a:spcBef>
                <a:spcPts val="0"/>
              </a:spcBef>
              <a:defRPr sz="1400"/>
            </a:lvl2pPr>
            <a:lvl3pPr>
              <a:lnSpc>
                <a:spcPct val="100000"/>
              </a:lnSpc>
              <a:spcBef>
                <a:spcPts val="0"/>
              </a:spcBef>
              <a:defRPr sz="1200"/>
            </a:lvl3pPr>
            <a:lvl4pPr>
              <a:lnSpc>
                <a:spcPct val="100000"/>
              </a:lnSpc>
              <a:spcBef>
                <a:spcPts val="0"/>
              </a:spcBef>
              <a:defRPr sz="1200"/>
            </a:lvl4pPr>
            <a:lvl5pPr>
              <a:lnSpc>
                <a:spcPct val="100000"/>
              </a:lnSpc>
              <a:spcBef>
                <a:spcPts val="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4"/>
          <p:cNvSpPr>
            <a:spLocks noGrp="1"/>
          </p:cNvSpPr>
          <p:nvPr>
            <p:ph type="body" sz="quarter" idx="15"/>
          </p:nvPr>
        </p:nvSpPr>
        <p:spPr>
          <a:xfrm>
            <a:off x="3054803" y="1886405"/>
            <a:ext cx="2482850" cy="1016000"/>
          </a:xfrm>
          <a:prstGeom prst="rect">
            <a:avLst/>
          </a:prstGeom>
        </p:spPr>
        <p:txBody>
          <a:bodyPr/>
          <a:lstStyle>
            <a:lvl1pPr>
              <a:lnSpc>
                <a:spcPct val="100000"/>
              </a:lnSpc>
              <a:spcBef>
                <a:spcPts val="0"/>
              </a:spcBef>
              <a:defRPr sz="1600"/>
            </a:lvl1pPr>
            <a:lvl2pPr>
              <a:lnSpc>
                <a:spcPct val="100000"/>
              </a:lnSpc>
              <a:spcBef>
                <a:spcPts val="0"/>
              </a:spcBef>
              <a:defRPr sz="1400"/>
            </a:lvl2pPr>
            <a:lvl3pPr>
              <a:lnSpc>
                <a:spcPct val="100000"/>
              </a:lnSpc>
              <a:spcBef>
                <a:spcPts val="0"/>
              </a:spcBef>
              <a:defRPr sz="1200"/>
            </a:lvl3pPr>
            <a:lvl4pPr>
              <a:lnSpc>
                <a:spcPct val="100000"/>
              </a:lnSpc>
              <a:spcBef>
                <a:spcPts val="0"/>
              </a:spcBef>
              <a:defRPr sz="1200"/>
            </a:lvl4pPr>
            <a:lvl5pPr>
              <a:lnSpc>
                <a:spcPct val="100000"/>
              </a:lnSpc>
              <a:spcBef>
                <a:spcPts val="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4"/>
          <p:cNvSpPr>
            <a:spLocks noGrp="1"/>
          </p:cNvSpPr>
          <p:nvPr>
            <p:ph type="body" sz="quarter" idx="16"/>
          </p:nvPr>
        </p:nvSpPr>
        <p:spPr>
          <a:xfrm>
            <a:off x="5812517" y="1886405"/>
            <a:ext cx="2482850" cy="1016000"/>
          </a:xfrm>
          <a:prstGeom prst="rect">
            <a:avLst/>
          </a:prstGeom>
        </p:spPr>
        <p:txBody>
          <a:bodyPr/>
          <a:lstStyle>
            <a:lvl1pPr>
              <a:lnSpc>
                <a:spcPct val="100000"/>
              </a:lnSpc>
              <a:spcBef>
                <a:spcPts val="0"/>
              </a:spcBef>
              <a:defRPr sz="1600"/>
            </a:lvl1pPr>
            <a:lvl2pPr>
              <a:lnSpc>
                <a:spcPct val="100000"/>
              </a:lnSpc>
              <a:spcBef>
                <a:spcPts val="0"/>
              </a:spcBef>
              <a:defRPr sz="1400"/>
            </a:lvl2pPr>
            <a:lvl3pPr>
              <a:lnSpc>
                <a:spcPct val="100000"/>
              </a:lnSpc>
              <a:spcBef>
                <a:spcPts val="0"/>
              </a:spcBef>
              <a:defRPr sz="1200"/>
            </a:lvl3pPr>
            <a:lvl4pPr>
              <a:lnSpc>
                <a:spcPct val="100000"/>
              </a:lnSpc>
              <a:spcBef>
                <a:spcPts val="0"/>
              </a:spcBef>
              <a:defRPr sz="1200"/>
            </a:lvl4pPr>
            <a:lvl5pPr>
              <a:lnSpc>
                <a:spcPct val="100000"/>
              </a:lnSpc>
              <a:spcBef>
                <a:spcPts val="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4"/>
          <p:cNvSpPr>
            <a:spLocks noGrp="1"/>
          </p:cNvSpPr>
          <p:nvPr>
            <p:ph type="body" sz="quarter" idx="17"/>
          </p:nvPr>
        </p:nvSpPr>
        <p:spPr>
          <a:xfrm>
            <a:off x="231775" y="2982234"/>
            <a:ext cx="2482850" cy="1016000"/>
          </a:xfrm>
          <a:prstGeom prst="rect">
            <a:avLst/>
          </a:prstGeom>
        </p:spPr>
        <p:txBody>
          <a:bodyPr/>
          <a:lstStyle>
            <a:lvl1pPr>
              <a:lnSpc>
                <a:spcPct val="100000"/>
              </a:lnSpc>
              <a:spcBef>
                <a:spcPts val="0"/>
              </a:spcBef>
              <a:defRPr sz="1600"/>
            </a:lvl1pPr>
            <a:lvl2pPr>
              <a:lnSpc>
                <a:spcPct val="100000"/>
              </a:lnSpc>
              <a:spcBef>
                <a:spcPts val="0"/>
              </a:spcBef>
              <a:defRPr sz="1400"/>
            </a:lvl2pPr>
            <a:lvl3pPr>
              <a:lnSpc>
                <a:spcPct val="100000"/>
              </a:lnSpc>
              <a:spcBef>
                <a:spcPts val="0"/>
              </a:spcBef>
              <a:defRPr sz="1200"/>
            </a:lvl3pPr>
            <a:lvl4pPr>
              <a:lnSpc>
                <a:spcPct val="100000"/>
              </a:lnSpc>
              <a:spcBef>
                <a:spcPts val="0"/>
              </a:spcBef>
              <a:defRPr sz="1200"/>
            </a:lvl4pPr>
            <a:lvl5pPr>
              <a:lnSpc>
                <a:spcPct val="100000"/>
              </a:lnSpc>
              <a:spcBef>
                <a:spcPts val="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4"/>
          <p:cNvSpPr>
            <a:spLocks noGrp="1"/>
          </p:cNvSpPr>
          <p:nvPr>
            <p:ph type="body" sz="quarter" idx="18"/>
          </p:nvPr>
        </p:nvSpPr>
        <p:spPr>
          <a:xfrm>
            <a:off x="3054803" y="2982234"/>
            <a:ext cx="2482850" cy="1016000"/>
          </a:xfrm>
          <a:prstGeom prst="rect">
            <a:avLst/>
          </a:prstGeom>
        </p:spPr>
        <p:txBody>
          <a:bodyPr/>
          <a:lstStyle>
            <a:lvl1pPr>
              <a:lnSpc>
                <a:spcPct val="100000"/>
              </a:lnSpc>
              <a:spcBef>
                <a:spcPts val="0"/>
              </a:spcBef>
              <a:defRPr sz="1600"/>
            </a:lvl1pPr>
            <a:lvl2pPr>
              <a:lnSpc>
                <a:spcPct val="100000"/>
              </a:lnSpc>
              <a:spcBef>
                <a:spcPts val="0"/>
              </a:spcBef>
              <a:defRPr sz="1400"/>
            </a:lvl2pPr>
            <a:lvl3pPr>
              <a:lnSpc>
                <a:spcPct val="100000"/>
              </a:lnSpc>
              <a:spcBef>
                <a:spcPts val="0"/>
              </a:spcBef>
              <a:defRPr sz="1200"/>
            </a:lvl3pPr>
            <a:lvl4pPr>
              <a:lnSpc>
                <a:spcPct val="100000"/>
              </a:lnSpc>
              <a:spcBef>
                <a:spcPts val="0"/>
              </a:spcBef>
              <a:defRPr sz="1200"/>
            </a:lvl4pPr>
            <a:lvl5pPr>
              <a:lnSpc>
                <a:spcPct val="100000"/>
              </a:lnSpc>
              <a:spcBef>
                <a:spcPts val="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9"/>
          </p:nvPr>
        </p:nvSpPr>
        <p:spPr>
          <a:xfrm>
            <a:off x="5812517" y="2982234"/>
            <a:ext cx="2482850" cy="1016000"/>
          </a:xfrm>
          <a:prstGeom prst="rect">
            <a:avLst/>
          </a:prstGeom>
        </p:spPr>
        <p:txBody>
          <a:bodyPr/>
          <a:lstStyle>
            <a:lvl1pPr>
              <a:lnSpc>
                <a:spcPct val="100000"/>
              </a:lnSpc>
              <a:spcBef>
                <a:spcPts val="0"/>
              </a:spcBef>
              <a:defRPr sz="1600"/>
            </a:lvl1pPr>
            <a:lvl2pPr>
              <a:lnSpc>
                <a:spcPct val="100000"/>
              </a:lnSpc>
              <a:spcBef>
                <a:spcPts val="0"/>
              </a:spcBef>
              <a:defRPr sz="1400"/>
            </a:lvl2pPr>
            <a:lvl3pPr>
              <a:lnSpc>
                <a:spcPct val="100000"/>
              </a:lnSpc>
              <a:spcBef>
                <a:spcPts val="0"/>
              </a:spcBef>
              <a:defRPr sz="1200"/>
            </a:lvl3pPr>
            <a:lvl4pPr>
              <a:lnSpc>
                <a:spcPct val="100000"/>
              </a:lnSpc>
              <a:spcBef>
                <a:spcPts val="0"/>
              </a:spcBef>
              <a:defRPr sz="1200"/>
            </a:lvl4pPr>
            <a:lvl5pPr>
              <a:lnSpc>
                <a:spcPct val="100000"/>
              </a:lnSpc>
              <a:spcBef>
                <a:spcPts val="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4"/>
          <p:cNvSpPr>
            <a:spLocks noGrp="1"/>
          </p:cNvSpPr>
          <p:nvPr>
            <p:ph type="body" sz="quarter" idx="20"/>
          </p:nvPr>
        </p:nvSpPr>
        <p:spPr>
          <a:xfrm>
            <a:off x="231775" y="4070805"/>
            <a:ext cx="2482850" cy="1016000"/>
          </a:xfrm>
          <a:prstGeom prst="rect">
            <a:avLst/>
          </a:prstGeom>
        </p:spPr>
        <p:txBody>
          <a:bodyPr/>
          <a:lstStyle>
            <a:lvl1pPr>
              <a:lnSpc>
                <a:spcPct val="100000"/>
              </a:lnSpc>
              <a:spcBef>
                <a:spcPts val="0"/>
              </a:spcBef>
              <a:defRPr sz="1600"/>
            </a:lvl1pPr>
            <a:lvl2pPr>
              <a:lnSpc>
                <a:spcPct val="100000"/>
              </a:lnSpc>
              <a:spcBef>
                <a:spcPts val="0"/>
              </a:spcBef>
              <a:defRPr sz="1400"/>
            </a:lvl2pPr>
            <a:lvl3pPr>
              <a:lnSpc>
                <a:spcPct val="100000"/>
              </a:lnSpc>
              <a:spcBef>
                <a:spcPts val="0"/>
              </a:spcBef>
              <a:defRPr sz="1200"/>
            </a:lvl3pPr>
            <a:lvl4pPr>
              <a:lnSpc>
                <a:spcPct val="100000"/>
              </a:lnSpc>
              <a:spcBef>
                <a:spcPts val="0"/>
              </a:spcBef>
              <a:defRPr sz="1200"/>
            </a:lvl4pPr>
            <a:lvl5pPr>
              <a:lnSpc>
                <a:spcPct val="100000"/>
              </a:lnSpc>
              <a:spcBef>
                <a:spcPts val="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4"/>
          <p:cNvSpPr>
            <a:spLocks noGrp="1"/>
          </p:cNvSpPr>
          <p:nvPr>
            <p:ph type="body" sz="quarter" idx="21"/>
          </p:nvPr>
        </p:nvSpPr>
        <p:spPr>
          <a:xfrm>
            <a:off x="3054803" y="4070805"/>
            <a:ext cx="2482850" cy="1016000"/>
          </a:xfrm>
          <a:prstGeom prst="rect">
            <a:avLst/>
          </a:prstGeom>
        </p:spPr>
        <p:txBody>
          <a:bodyPr/>
          <a:lstStyle>
            <a:lvl1pPr>
              <a:lnSpc>
                <a:spcPct val="100000"/>
              </a:lnSpc>
              <a:spcBef>
                <a:spcPts val="0"/>
              </a:spcBef>
              <a:defRPr sz="1600"/>
            </a:lvl1pPr>
            <a:lvl2pPr>
              <a:lnSpc>
                <a:spcPct val="100000"/>
              </a:lnSpc>
              <a:spcBef>
                <a:spcPts val="0"/>
              </a:spcBef>
              <a:defRPr sz="1400"/>
            </a:lvl2pPr>
            <a:lvl3pPr>
              <a:lnSpc>
                <a:spcPct val="100000"/>
              </a:lnSpc>
              <a:spcBef>
                <a:spcPts val="0"/>
              </a:spcBef>
              <a:defRPr sz="1200"/>
            </a:lvl3pPr>
            <a:lvl4pPr>
              <a:lnSpc>
                <a:spcPct val="100000"/>
              </a:lnSpc>
              <a:spcBef>
                <a:spcPts val="0"/>
              </a:spcBef>
              <a:defRPr sz="1200"/>
            </a:lvl4pPr>
            <a:lvl5pPr>
              <a:lnSpc>
                <a:spcPct val="100000"/>
              </a:lnSpc>
              <a:spcBef>
                <a:spcPts val="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ext Placeholder 4"/>
          <p:cNvSpPr>
            <a:spLocks noGrp="1"/>
          </p:cNvSpPr>
          <p:nvPr>
            <p:ph type="body" sz="quarter" idx="22"/>
          </p:nvPr>
        </p:nvSpPr>
        <p:spPr>
          <a:xfrm>
            <a:off x="5812517" y="4070805"/>
            <a:ext cx="2482850" cy="1016000"/>
          </a:xfrm>
          <a:prstGeom prst="rect">
            <a:avLst/>
          </a:prstGeom>
        </p:spPr>
        <p:txBody>
          <a:bodyPr/>
          <a:lstStyle>
            <a:lvl1pPr>
              <a:lnSpc>
                <a:spcPct val="100000"/>
              </a:lnSpc>
              <a:spcBef>
                <a:spcPts val="0"/>
              </a:spcBef>
              <a:defRPr sz="1600"/>
            </a:lvl1pPr>
            <a:lvl2pPr>
              <a:lnSpc>
                <a:spcPct val="100000"/>
              </a:lnSpc>
              <a:spcBef>
                <a:spcPts val="0"/>
              </a:spcBef>
              <a:defRPr sz="1400"/>
            </a:lvl2pPr>
            <a:lvl3pPr>
              <a:lnSpc>
                <a:spcPct val="100000"/>
              </a:lnSpc>
              <a:spcBef>
                <a:spcPts val="0"/>
              </a:spcBef>
              <a:defRPr sz="1200"/>
            </a:lvl3pPr>
            <a:lvl4pPr>
              <a:lnSpc>
                <a:spcPct val="100000"/>
              </a:lnSpc>
              <a:spcBef>
                <a:spcPts val="0"/>
              </a:spcBef>
              <a:defRPr sz="1200"/>
            </a:lvl4pPr>
            <a:lvl5pPr>
              <a:lnSpc>
                <a:spcPct val="100000"/>
              </a:lnSpc>
              <a:spcBef>
                <a:spcPts val="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ext Placeholder 4"/>
          <p:cNvSpPr>
            <a:spLocks noGrp="1"/>
          </p:cNvSpPr>
          <p:nvPr>
            <p:ph type="body" sz="quarter" idx="23"/>
          </p:nvPr>
        </p:nvSpPr>
        <p:spPr>
          <a:xfrm>
            <a:off x="231775" y="4840060"/>
            <a:ext cx="2482850" cy="1016000"/>
          </a:xfrm>
          <a:prstGeom prst="rect">
            <a:avLst/>
          </a:prstGeom>
        </p:spPr>
        <p:txBody>
          <a:bodyPr/>
          <a:lstStyle>
            <a:lvl1pPr>
              <a:lnSpc>
                <a:spcPct val="100000"/>
              </a:lnSpc>
              <a:spcBef>
                <a:spcPts val="0"/>
              </a:spcBef>
              <a:defRPr sz="1600"/>
            </a:lvl1pPr>
            <a:lvl2pPr>
              <a:lnSpc>
                <a:spcPct val="100000"/>
              </a:lnSpc>
              <a:spcBef>
                <a:spcPts val="0"/>
              </a:spcBef>
              <a:defRPr sz="1400"/>
            </a:lvl2pPr>
            <a:lvl3pPr>
              <a:lnSpc>
                <a:spcPct val="100000"/>
              </a:lnSpc>
              <a:spcBef>
                <a:spcPts val="0"/>
              </a:spcBef>
              <a:defRPr sz="1200"/>
            </a:lvl3pPr>
            <a:lvl4pPr>
              <a:lnSpc>
                <a:spcPct val="100000"/>
              </a:lnSpc>
              <a:spcBef>
                <a:spcPts val="0"/>
              </a:spcBef>
              <a:defRPr sz="1200"/>
            </a:lvl4pPr>
            <a:lvl5pPr>
              <a:lnSpc>
                <a:spcPct val="100000"/>
              </a:lnSpc>
              <a:spcBef>
                <a:spcPts val="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Text Placeholder 4"/>
          <p:cNvSpPr>
            <a:spLocks noGrp="1"/>
          </p:cNvSpPr>
          <p:nvPr>
            <p:ph type="body" sz="quarter" idx="24"/>
          </p:nvPr>
        </p:nvSpPr>
        <p:spPr>
          <a:xfrm>
            <a:off x="3054803" y="4840060"/>
            <a:ext cx="2482850" cy="1016000"/>
          </a:xfrm>
          <a:prstGeom prst="rect">
            <a:avLst/>
          </a:prstGeom>
        </p:spPr>
        <p:txBody>
          <a:bodyPr/>
          <a:lstStyle>
            <a:lvl1pPr>
              <a:lnSpc>
                <a:spcPct val="100000"/>
              </a:lnSpc>
              <a:spcBef>
                <a:spcPts val="0"/>
              </a:spcBef>
              <a:defRPr sz="1600"/>
            </a:lvl1pPr>
            <a:lvl2pPr>
              <a:lnSpc>
                <a:spcPct val="100000"/>
              </a:lnSpc>
              <a:spcBef>
                <a:spcPts val="0"/>
              </a:spcBef>
              <a:defRPr sz="1400"/>
            </a:lvl2pPr>
            <a:lvl3pPr>
              <a:lnSpc>
                <a:spcPct val="100000"/>
              </a:lnSpc>
              <a:spcBef>
                <a:spcPts val="0"/>
              </a:spcBef>
              <a:defRPr sz="1200"/>
            </a:lvl3pPr>
            <a:lvl4pPr>
              <a:lnSpc>
                <a:spcPct val="100000"/>
              </a:lnSpc>
              <a:spcBef>
                <a:spcPts val="0"/>
              </a:spcBef>
              <a:defRPr sz="1200"/>
            </a:lvl4pPr>
            <a:lvl5pPr>
              <a:lnSpc>
                <a:spcPct val="100000"/>
              </a:lnSpc>
              <a:spcBef>
                <a:spcPts val="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Text Placeholder 4"/>
          <p:cNvSpPr>
            <a:spLocks noGrp="1"/>
          </p:cNvSpPr>
          <p:nvPr>
            <p:ph type="body" sz="quarter" idx="25"/>
          </p:nvPr>
        </p:nvSpPr>
        <p:spPr>
          <a:xfrm>
            <a:off x="5812517" y="4840060"/>
            <a:ext cx="2482850" cy="1016000"/>
          </a:xfrm>
          <a:prstGeom prst="rect">
            <a:avLst/>
          </a:prstGeom>
        </p:spPr>
        <p:txBody>
          <a:bodyPr/>
          <a:lstStyle>
            <a:lvl1pPr>
              <a:lnSpc>
                <a:spcPct val="100000"/>
              </a:lnSpc>
              <a:spcBef>
                <a:spcPts val="0"/>
              </a:spcBef>
              <a:defRPr sz="1600"/>
            </a:lvl1pPr>
            <a:lvl2pPr>
              <a:lnSpc>
                <a:spcPct val="100000"/>
              </a:lnSpc>
              <a:spcBef>
                <a:spcPts val="0"/>
              </a:spcBef>
              <a:defRPr sz="1400"/>
            </a:lvl2pPr>
            <a:lvl3pPr>
              <a:lnSpc>
                <a:spcPct val="100000"/>
              </a:lnSpc>
              <a:spcBef>
                <a:spcPts val="0"/>
              </a:spcBef>
              <a:defRPr sz="1200"/>
            </a:lvl3pPr>
            <a:lvl4pPr>
              <a:lnSpc>
                <a:spcPct val="100000"/>
              </a:lnSpc>
              <a:spcBef>
                <a:spcPts val="0"/>
              </a:spcBef>
              <a:defRPr sz="1200"/>
            </a:lvl4pPr>
            <a:lvl5pPr>
              <a:lnSpc>
                <a:spcPct val="100000"/>
              </a:lnSpc>
              <a:spcBef>
                <a:spcPts val="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Title 20"/>
          <p:cNvSpPr>
            <a:spLocks noGrp="1"/>
          </p:cNvSpPr>
          <p:nvPr>
            <p:ph type="title"/>
          </p:nvPr>
        </p:nvSpPr>
        <p:spPr>
          <a:xfrm>
            <a:off x="182880" y="171450"/>
            <a:ext cx="8861367" cy="333375"/>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7800566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454025" y="6446838"/>
            <a:ext cx="457200" cy="228600"/>
          </a:xfrm>
          <a:prstGeom prst="rect">
            <a:avLst/>
          </a:prstGeom>
          <a:ln/>
        </p:spPr>
        <p:txBody>
          <a:bodyPr/>
          <a:lstStyle>
            <a:lvl1pPr>
              <a:defRPr/>
            </a:lvl1pPr>
          </a:lstStyle>
          <a:p>
            <a:pPr algn="l" eaLnBrk="0" hangingPunct="0">
              <a:spcAft>
                <a:spcPct val="0"/>
              </a:spcAft>
              <a:defRPr/>
            </a:pPr>
            <a:fld id="{9886A23C-5435-44CE-823A-EF9589A39BFF}" type="slidenum">
              <a:rPr lang="en-US" sz="1000">
                <a:solidFill>
                  <a:srgbClr val="FFFFFF"/>
                </a:solidFill>
              </a:rPr>
              <a:pPr algn="l" eaLnBrk="0" hangingPunct="0">
                <a:spcAft>
                  <a:spcPct val="0"/>
                </a:spcAft>
                <a:defRPr/>
              </a:pPr>
              <a:t>‹#›</a:t>
            </a:fld>
            <a:endParaRPr lang="en-US" sz="1000" dirty="0">
              <a:solidFill>
                <a:srgbClr val="FFFFFF"/>
              </a:solidFill>
            </a:endParaRPr>
          </a:p>
        </p:txBody>
      </p:sp>
      <p:sp>
        <p:nvSpPr>
          <p:cNvPr id="3" name="Rectangle 9"/>
          <p:cNvSpPr>
            <a:spLocks noGrp="1" noChangeArrowheads="1"/>
          </p:cNvSpPr>
          <p:nvPr>
            <p:ph type="ftr" sz="quarter" idx="11"/>
          </p:nvPr>
        </p:nvSpPr>
        <p:spPr>
          <a:ln/>
        </p:spPr>
        <p:txBody>
          <a:bodyPr/>
          <a:lstStyle>
            <a:lvl1pPr>
              <a:defRPr/>
            </a:lvl1pPr>
          </a:lstStyle>
          <a:p>
            <a:pPr>
              <a:defRPr/>
            </a:pPr>
            <a:endParaRPr lang="en-US">
              <a:solidFill>
                <a:srgbClr val="333333"/>
              </a:solidFill>
            </a:endParaRPr>
          </a:p>
        </p:txBody>
      </p:sp>
      <p:sp>
        <p:nvSpPr>
          <p:cNvPr id="4" name="Date Placeholder 8"/>
          <p:cNvSpPr>
            <a:spLocks noGrp="1"/>
          </p:cNvSpPr>
          <p:nvPr>
            <p:ph type="dt" sz="half" idx="12"/>
          </p:nvPr>
        </p:nvSpPr>
        <p:spPr>
          <a:xfrm>
            <a:off x="2971800" y="6337300"/>
            <a:ext cx="3200400" cy="365125"/>
          </a:xfrm>
          <a:prstGeom prst="rect">
            <a:avLst/>
          </a:prstGeom>
        </p:spPr>
        <p:txBody>
          <a:bodyPr/>
          <a:lstStyle>
            <a:lvl1pPr>
              <a:defRPr/>
            </a:lvl1pPr>
          </a:lstStyle>
          <a:p>
            <a:pPr>
              <a:spcAft>
                <a:spcPct val="0"/>
              </a:spcAft>
              <a:defRPr/>
            </a:pPr>
            <a:r>
              <a:rPr lang="en-US" sz="1000">
                <a:solidFill>
                  <a:srgbClr val="FFFFFF"/>
                </a:solidFill>
                <a:latin typeface="Arial"/>
                <a:ea typeface="MS PGothic"/>
              </a:rPr>
              <a:t>Confidential</a:t>
            </a:r>
            <a:endParaRPr lang="en-US" sz="1000" dirty="0">
              <a:solidFill>
                <a:srgbClr val="FFFFFF"/>
              </a:solidFill>
              <a:latin typeface="Arial"/>
              <a:ea typeface="MS PGothic"/>
            </a:endParaRPr>
          </a:p>
        </p:txBody>
      </p:sp>
    </p:spTree>
    <p:extLst>
      <p:ext uri="{BB962C8B-B14F-4D97-AF65-F5344CB8AC3E}">
        <p14:creationId xmlns:p14="http://schemas.microsoft.com/office/powerpoint/2010/main" val="85795069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ctrTitle"/>
          </p:nvPr>
        </p:nvSpPr>
        <p:spPr>
          <a:xfrm>
            <a:off x="402336" y="330200"/>
            <a:ext cx="8436864" cy="533400"/>
          </a:xfrm>
        </p:spPr>
        <p:txBody>
          <a:bodyPr anchor="t"/>
          <a:lstStyle>
            <a:lvl1pPr>
              <a:defRPr sz="3000">
                <a:solidFill>
                  <a:srgbClr val="003D79"/>
                </a:solidFill>
              </a:defRPr>
            </a:lvl1pPr>
          </a:lstStyle>
          <a:p>
            <a:r>
              <a:rPr lang="en-US" dirty="0"/>
              <a:t>Click to edit Master title style</a:t>
            </a:r>
          </a:p>
        </p:txBody>
      </p:sp>
      <p:sp>
        <p:nvSpPr>
          <p:cNvPr id="71683" name="Rectangle 3"/>
          <p:cNvSpPr>
            <a:spLocks noGrp="1" noChangeArrowheads="1"/>
          </p:cNvSpPr>
          <p:nvPr>
            <p:ph type="subTitle" idx="1"/>
          </p:nvPr>
        </p:nvSpPr>
        <p:spPr>
          <a:xfrm>
            <a:off x="400050" y="1095375"/>
            <a:ext cx="8382000" cy="1295400"/>
          </a:xfrm>
        </p:spPr>
        <p:txBody>
          <a:bodyPr/>
          <a:lstStyle>
            <a:lvl1pPr>
              <a:buFont typeface="Arial" pitchFamily="34" charset="0"/>
              <a:buNone/>
              <a:defRPr sz="1800" b="0" i="1"/>
            </a:lvl1pPr>
          </a:lstStyle>
          <a:p>
            <a:r>
              <a:rPr lang="en-US" dirty="0"/>
              <a:t>Click to edit Master subtitle style</a:t>
            </a:r>
          </a:p>
        </p:txBody>
      </p:sp>
      <p:sp>
        <p:nvSpPr>
          <p:cNvPr id="5" name="TextBox 4"/>
          <p:cNvSpPr txBox="1"/>
          <p:nvPr userDrawn="1"/>
        </p:nvSpPr>
        <p:spPr bwMode="gray">
          <a:xfrm>
            <a:off x="6729169" y="6696045"/>
            <a:ext cx="2343150" cy="184666"/>
          </a:xfrm>
          <a:prstGeom prst="rect">
            <a:avLst/>
          </a:prstGeom>
          <a:noFill/>
        </p:spPr>
        <p:txBody>
          <a:bodyPr wrap="square" rtlCol="0">
            <a:spAutoFit/>
          </a:bodyPr>
          <a:lstStyle/>
          <a:p>
            <a:pPr algn="r"/>
            <a:r>
              <a:rPr lang="en-US" altLang="zh-CN" sz="600" dirty="0" smtClean="0">
                <a:solidFill>
                  <a:srgbClr val="C0C0C0">
                    <a:lumMod val="75000"/>
                  </a:srgbClr>
                </a:solidFill>
              </a:rPr>
              <a:t>© 2011 VMware Inc. </a:t>
            </a:r>
            <a:r>
              <a:rPr lang="zh-CN" altLang="en-US" sz="600" dirty="0" smtClean="0">
                <a:solidFill>
                  <a:srgbClr val="C0C0C0">
                    <a:lumMod val="75000"/>
                  </a:srgbClr>
                </a:solidFill>
                <a:latin typeface="黑体" pitchFamily="2" charset="-122"/>
                <a:ea typeface="黑体" pitchFamily="2" charset="-122"/>
              </a:rPr>
              <a:t>保留所有权利</a:t>
            </a:r>
          </a:p>
        </p:txBody>
      </p:sp>
      <p:sp>
        <p:nvSpPr>
          <p:cNvPr id="7" name="Rectangle 4"/>
          <p:cNvSpPr txBox="1">
            <a:spLocks noChangeArrowheads="1"/>
          </p:cNvSpPr>
          <p:nvPr userDrawn="1"/>
        </p:nvSpPr>
        <p:spPr bwMode="white">
          <a:xfrm>
            <a:off x="224584" y="6393782"/>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eaLnBrk="0" hangingPunct="0">
              <a:spcAft>
                <a:spcPct val="0"/>
              </a:spcAft>
              <a:defRPr sz="1200" b="1">
                <a:solidFill>
                  <a:srgbClr val="FFFFFF"/>
                </a:solidFill>
              </a:defRPr>
            </a:lvl1pPr>
          </a:lstStyle>
          <a:p>
            <a:pPr>
              <a:defRPr/>
            </a:pPr>
            <a:r>
              <a:rPr lang="zh-CN" altLang="en-US" dirty="0" smtClean="0">
                <a:ea typeface="黑体" pitchFamily="2" charset="-122"/>
              </a:rPr>
              <a:t>保密资料</a:t>
            </a:r>
            <a:endParaRPr lang="en-US" dirty="0">
              <a:ea typeface="黑体" pitchFamily="2" charset="-122"/>
            </a:endParaRPr>
          </a:p>
        </p:txBody>
      </p:sp>
    </p:spTree>
    <p:extLst>
      <p:ext uri="{BB962C8B-B14F-4D97-AF65-F5344CB8AC3E}">
        <p14:creationId xmlns:p14="http://schemas.microsoft.com/office/powerpoint/2010/main" val="4159592979"/>
      </p:ext>
    </p:extLst>
  </p:cSld>
  <p:clrMapOvr>
    <a:overrideClrMapping bg1="lt1" tx1="dk1" bg2="lt2" tx2="dk2" accent1="accent1" accent2="accent2" accent3="accent3" accent4="accent4" accent5="accent5" accent6="accent6" hlink="hlink" folHlink="folHlink"/>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pPr>
              <a:defRPr/>
            </a:pPr>
            <a:endParaRPr lang="en-US" dirty="0">
              <a:solidFill>
                <a:srgbClr val="333333"/>
              </a:solidFill>
            </a:endParaRPr>
          </a:p>
        </p:txBody>
      </p:sp>
      <p:sp>
        <p:nvSpPr>
          <p:cNvPr id="7" name="Text Placeholder 6"/>
          <p:cNvSpPr>
            <a:spLocks noGrp="1"/>
          </p:cNvSpPr>
          <p:nvPr>
            <p:ph type="body" sz="quarter" idx="13"/>
          </p:nvPr>
        </p:nvSpPr>
        <p:spPr>
          <a:xfrm>
            <a:off x="352425" y="786384"/>
            <a:ext cx="8385048" cy="5010912"/>
          </a:xfrm>
        </p:spPr>
        <p:txBody>
          <a:bodyPr/>
          <a:lstStyle>
            <a:lvl1pPr marL="233363" indent="-233363">
              <a:buSzPct val="115000"/>
              <a:buFont typeface="Wingdings" pitchFamily="2" charset="2"/>
              <a:buChar char="§"/>
              <a:defRPr/>
            </a:lvl1pPr>
            <a:lvl2pPr>
              <a:buSzPct val="110000"/>
              <a:buFont typeface="Arial" pitchFamily="34" charset="0"/>
              <a:buChar char="•"/>
              <a:defRPr/>
            </a:lvl2pPr>
            <a:lvl3pPr>
              <a:buSzPct val="110000"/>
              <a:buFont typeface="Arial" pitchFamily="34" charset="0"/>
              <a:buChar char="•"/>
              <a:defRPr/>
            </a:lvl3pPr>
            <a:lvl4pPr>
              <a:buSzPct val="110000"/>
              <a:buFont typeface="Arial" pitchFamily="34" charset="0"/>
              <a:buChar char="•"/>
              <a:defRPr/>
            </a:lvl4pPr>
            <a:lvl5pPr>
              <a:buSzPct val="110000"/>
              <a:buFont typeface="Arial" pitchFamily="34" charset="0"/>
              <a:buChar char="•"/>
              <a:defRPr/>
            </a:lvl5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7403047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dirty="0">
              <a:solidFill>
                <a:srgbClr val="333333"/>
              </a:solidFill>
            </a:endParaRPr>
          </a:p>
        </p:txBody>
      </p:sp>
    </p:spTree>
    <p:extLst>
      <p:ext uri="{BB962C8B-B14F-4D97-AF65-F5344CB8AC3E}">
        <p14:creationId xmlns:p14="http://schemas.microsoft.com/office/powerpoint/2010/main" val="310376949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81.xml"/><Relationship Id="rId4" Type="http://schemas.openxmlformats.org/officeDocument/2006/relationships/slideLayout" Target="../slideLayouts/slideLayout82.xml"/><Relationship Id="rId5" Type="http://schemas.openxmlformats.org/officeDocument/2006/relationships/slideLayout" Target="../slideLayouts/slideLayout83.xml"/><Relationship Id="rId6" Type="http://schemas.openxmlformats.org/officeDocument/2006/relationships/slideLayout" Target="../slideLayouts/slideLayout84.xml"/><Relationship Id="rId7" Type="http://schemas.openxmlformats.org/officeDocument/2006/relationships/slideLayout" Target="../slideLayouts/slideLayout85.xml"/><Relationship Id="rId8" Type="http://schemas.openxmlformats.org/officeDocument/2006/relationships/slideLayout" Target="../slideLayouts/slideLayout86.xml"/><Relationship Id="rId9" Type="http://schemas.openxmlformats.org/officeDocument/2006/relationships/slideLayout" Target="../slideLayouts/slideLayout87.xml"/><Relationship Id="rId10" Type="http://schemas.openxmlformats.org/officeDocument/2006/relationships/theme" Target="../theme/theme10.xml"/><Relationship Id="rId11" Type="http://schemas.openxmlformats.org/officeDocument/2006/relationships/image" Target="../media/image4.jpeg"/><Relationship Id="rId1" Type="http://schemas.openxmlformats.org/officeDocument/2006/relationships/slideLayout" Target="../slideLayouts/slideLayout79.xml"/><Relationship Id="rId2" Type="http://schemas.openxmlformats.org/officeDocument/2006/relationships/slideLayout" Target="../slideLayouts/slideLayout8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90.xml"/><Relationship Id="rId4" Type="http://schemas.openxmlformats.org/officeDocument/2006/relationships/slideLayout" Target="../slideLayouts/slideLayout91.xml"/><Relationship Id="rId5" Type="http://schemas.openxmlformats.org/officeDocument/2006/relationships/slideLayout" Target="../slideLayouts/slideLayout92.xml"/><Relationship Id="rId6" Type="http://schemas.openxmlformats.org/officeDocument/2006/relationships/slideLayout" Target="../slideLayouts/slideLayout93.xml"/><Relationship Id="rId7" Type="http://schemas.openxmlformats.org/officeDocument/2006/relationships/slideLayout" Target="../slideLayouts/slideLayout94.xml"/><Relationship Id="rId8" Type="http://schemas.openxmlformats.org/officeDocument/2006/relationships/slideLayout" Target="../slideLayouts/slideLayout95.xml"/><Relationship Id="rId9" Type="http://schemas.openxmlformats.org/officeDocument/2006/relationships/slideLayout" Target="../slideLayouts/slideLayout96.xml"/><Relationship Id="rId10" Type="http://schemas.openxmlformats.org/officeDocument/2006/relationships/theme" Target="../theme/theme11.xml"/><Relationship Id="rId11" Type="http://schemas.openxmlformats.org/officeDocument/2006/relationships/image" Target="../media/image4.jpeg"/><Relationship Id="rId1" Type="http://schemas.openxmlformats.org/officeDocument/2006/relationships/slideLayout" Target="../slideLayouts/slideLayout88.xml"/><Relationship Id="rId2" Type="http://schemas.openxmlformats.org/officeDocument/2006/relationships/slideLayout" Target="../slideLayouts/slideLayout89.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99.xml"/><Relationship Id="rId4" Type="http://schemas.openxmlformats.org/officeDocument/2006/relationships/slideLayout" Target="../slideLayouts/slideLayout100.xml"/><Relationship Id="rId5" Type="http://schemas.openxmlformats.org/officeDocument/2006/relationships/slideLayout" Target="../slideLayouts/slideLayout101.xml"/><Relationship Id="rId6" Type="http://schemas.openxmlformats.org/officeDocument/2006/relationships/slideLayout" Target="../slideLayouts/slideLayout102.xml"/><Relationship Id="rId7" Type="http://schemas.openxmlformats.org/officeDocument/2006/relationships/slideLayout" Target="../slideLayouts/slideLayout103.xml"/><Relationship Id="rId8" Type="http://schemas.openxmlformats.org/officeDocument/2006/relationships/slideLayout" Target="../slideLayouts/slideLayout104.xml"/><Relationship Id="rId9" Type="http://schemas.openxmlformats.org/officeDocument/2006/relationships/theme" Target="../theme/theme12.xml"/><Relationship Id="rId10" Type="http://schemas.openxmlformats.org/officeDocument/2006/relationships/image" Target="../media/image4.jpeg"/><Relationship Id="rId1" Type="http://schemas.openxmlformats.org/officeDocument/2006/relationships/slideLayout" Target="../slideLayouts/slideLayout97.xml"/><Relationship Id="rId2" Type="http://schemas.openxmlformats.org/officeDocument/2006/relationships/slideLayout" Target="../slideLayouts/slideLayout98.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107.xml"/><Relationship Id="rId4" Type="http://schemas.openxmlformats.org/officeDocument/2006/relationships/slideLayout" Target="../slideLayouts/slideLayout108.xml"/><Relationship Id="rId5" Type="http://schemas.openxmlformats.org/officeDocument/2006/relationships/slideLayout" Target="../slideLayouts/slideLayout109.xml"/><Relationship Id="rId6" Type="http://schemas.openxmlformats.org/officeDocument/2006/relationships/slideLayout" Target="../slideLayouts/slideLayout110.xml"/><Relationship Id="rId7" Type="http://schemas.openxmlformats.org/officeDocument/2006/relationships/slideLayout" Target="../slideLayouts/slideLayout111.xml"/><Relationship Id="rId8" Type="http://schemas.openxmlformats.org/officeDocument/2006/relationships/slideLayout" Target="../slideLayouts/slideLayout112.xml"/><Relationship Id="rId9" Type="http://schemas.openxmlformats.org/officeDocument/2006/relationships/slideLayout" Target="../slideLayouts/slideLayout113.xml"/><Relationship Id="rId10" Type="http://schemas.openxmlformats.org/officeDocument/2006/relationships/theme" Target="../theme/theme13.xml"/><Relationship Id="rId11" Type="http://schemas.openxmlformats.org/officeDocument/2006/relationships/image" Target="../media/image4.jpeg"/><Relationship Id="rId1" Type="http://schemas.openxmlformats.org/officeDocument/2006/relationships/slideLayout" Target="../slideLayouts/slideLayout105.xml"/><Relationship Id="rId2" Type="http://schemas.openxmlformats.org/officeDocument/2006/relationships/slideLayout" Target="../slideLayouts/slideLayout106.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116.xml"/><Relationship Id="rId4" Type="http://schemas.openxmlformats.org/officeDocument/2006/relationships/slideLayout" Target="../slideLayouts/slideLayout117.xml"/><Relationship Id="rId5" Type="http://schemas.openxmlformats.org/officeDocument/2006/relationships/slideLayout" Target="../slideLayouts/slideLayout118.xml"/><Relationship Id="rId6" Type="http://schemas.openxmlformats.org/officeDocument/2006/relationships/slideLayout" Target="../slideLayouts/slideLayout119.xml"/><Relationship Id="rId7" Type="http://schemas.openxmlformats.org/officeDocument/2006/relationships/slideLayout" Target="../slideLayouts/slideLayout120.xml"/><Relationship Id="rId8" Type="http://schemas.openxmlformats.org/officeDocument/2006/relationships/slideLayout" Target="../slideLayouts/slideLayout121.xml"/><Relationship Id="rId9" Type="http://schemas.openxmlformats.org/officeDocument/2006/relationships/slideLayout" Target="../slideLayouts/slideLayout122.xml"/><Relationship Id="rId10" Type="http://schemas.openxmlformats.org/officeDocument/2006/relationships/theme" Target="../theme/theme14.xml"/><Relationship Id="rId11" Type="http://schemas.openxmlformats.org/officeDocument/2006/relationships/image" Target="../media/image4.jpeg"/><Relationship Id="rId1" Type="http://schemas.openxmlformats.org/officeDocument/2006/relationships/slideLayout" Target="../slideLayouts/slideLayout114.xml"/><Relationship Id="rId2" Type="http://schemas.openxmlformats.org/officeDocument/2006/relationships/slideLayout" Target="../slideLayouts/slideLayout115.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33.xml"/><Relationship Id="rId12" Type="http://schemas.openxmlformats.org/officeDocument/2006/relationships/slideLayout" Target="../slideLayouts/slideLayout134.xml"/><Relationship Id="rId13" Type="http://schemas.openxmlformats.org/officeDocument/2006/relationships/theme" Target="../theme/theme15.xml"/><Relationship Id="rId14" Type="http://schemas.openxmlformats.org/officeDocument/2006/relationships/image" Target="../media/image1.jpeg"/><Relationship Id="rId1" Type="http://schemas.openxmlformats.org/officeDocument/2006/relationships/slideLayout" Target="../slideLayouts/slideLayout123.xml"/><Relationship Id="rId2" Type="http://schemas.openxmlformats.org/officeDocument/2006/relationships/slideLayout" Target="../slideLayouts/slideLayout124.xml"/><Relationship Id="rId3" Type="http://schemas.openxmlformats.org/officeDocument/2006/relationships/slideLayout" Target="../slideLayouts/slideLayout125.xml"/><Relationship Id="rId4" Type="http://schemas.openxmlformats.org/officeDocument/2006/relationships/slideLayout" Target="../slideLayouts/slideLayout126.xml"/><Relationship Id="rId5" Type="http://schemas.openxmlformats.org/officeDocument/2006/relationships/slideLayout" Target="../slideLayouts/slideLayout127.xml"/><Relationship Id="rId6" Type="http://schemas.openxmlformats.org/officeDocument/2006/relationships/slideLayout" Target="../slideLayouts/slideLayout128.xml"/><Relationship Id="rId7" Type="http://schemas.openxmlformats.org/officeDocument/2006/relationships/slideLayout" Target="../slideLayouts/slideLayout129.xml"/><Relationship Id="rId8" Type="http://schemas.openxmlformats.org/officeDocument/2006/relationships/slideLayout" Target="../slideLayouts/slideLayout130.xml"/><Relationship Id="rId9" Type="http://schemas.openxmlformats.org/officeDocument/2006/relationships/slideLayout" Target="../slideLayouts/slideLayout131.xml"/><Relationship Id="rId10" Type="http://schemas.openxmlformats.org/officeDocument/2006/relationships/slideLayout" Target="../slideLayouts/slideLayout132.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45.xml"/><Relationship Id="rId12" Type="http://schemas.openxmlformats.org/officeDocument/2006/relationships/slideLayout" Target="../slideLayouts/slideLayout146.xml"/><Relationship Id="rId13" Type="http://schemas.openxmlformats.org/officeDocument/2006/relationships/theme" Target="../theme/theme16.xml"/><Relationship Id="rId14" Type="http://schemas.openxmlformats.org/officeDocument/2006/relationships/image" Target="../media/image1.jpeg"/><Relationship Id="rId1" Type="http://schemas.openxmlformats.org/officeDocument/2006/relationships/slideLayout" Target="../slideLayouts/slideLayout135.xml"/><Relationship Id="rId2" Type="http://schemas.openxmlformats.org/officeDocument/2006/relationships/slideLayout" Target="../slideLayouts/slideLayout136.xml"/><Relationship Id="rId3" Type="http://schemas.openxmlformats.org/officeDocument/2006/relationships/slideLayout" Target="../slideLayouts/slideLayout137.xml"/><Relationship Id="rId4" Type="http://schemas.openxmlformats.org/officeDocument/2006/relationships/slideLayout" Target="../slideLayouts/slideLayout138.xml"/><Relationship Id="rId5" Type="http://schemas.openxmlformats.org/officeDocument/2006/relationships/slideLayout" Target="../slideLayouts/slideLayout139.xml"/><Relationship Id="rId6" Type="http://schemas.openxmlformats.org/officeDocument/2006/relationships/slideLayout" Target="../slideLayouts/slideLayout140.xml"/><Relationship Id="rId7" Type="http://schemas.openxmlformats.org/officeDocument/2006/relationships/slideLayout" Target="../slideLayouts/slideLayout141.xml"/><Relationship Id="rId8" Type="http://schemas.openxmlformats.org/officeDocument/2006/relationships/slideLayout" Target="../slideLayouts/slideLayout142.xml"/><Relationship Id="rId9" Type="http://schemas.openxmlformats.org/officeDocument/2006/relationships/slideLayout" Target="../slideLayouts/slideLayout143.xml"/><Relationship Id="rId10" Type="http://schemas.openxmlformats.org/officeDocument/2006/relationships/slideLayout" Target="../slideLayouts/slideLayout144.xml"/></Relationships>
</file>

<file path=ppt/slideMasters/_rels/slideMaster17.xml.rels><?xml version="1.0" encoding="UTF-8" standalone="yes"?>
<Relationships xmlns="http://schemas.openxmlformats.org/package/2006/relationships"><Relationship Id="rId3" Type="http://schemas.openxmlformats.org/officeDocument/2006/relationships/slideLayout" Target="../slideLayouts/slideLayout149.xml"/><Relationship Id="rId4" Type="http://schemas.openxmlformats.org/officeDocument/2006/relationships/slideLayout" Target="../slideLayouts/slideLayout150.xml"/><Relationship Id="rId5" Type="http://schemas.openxmlformats.org/officeDocument/2006/relationships/slideLayout" Target="../slideLayouts/slideLayout151.xml"/><Relationship Id="rId6" Type="http://schemas.openxmlformats.org/officeDocument/2006/relationships/slideLayout" Target="../slideLayouts/slideLayout152.xml"/><Relationship Id="rId7" Type="http://schemas.openxmlformats.org/officeDocument/2006/relationships/slideLayout" Target="../slideLayouts/slideLayout153.xml"/><Relationship Id="rId8" Type="http://schemas.openxmlformats.org/officeDocument/2006/relationships/slideLayout" Target="../slideLayouts/slideLayout154.xml"/><Relationship Id="rId9" Type="http://schemas.openxmlformats.org/officeDocument/2006/relationships/theme" Target="../theme/theme17.xml"/><Relationship Id="rId10" Type="http://schemas.openxmlformats.org/officeDocument/2006/relationships/image" Target="../media/image4.jpeg"/><Relationship Id="rId1" Type="http://schemas.openxmlformats.org/officeDocument/2006/relationships/slideLayout" Target="../slideLayouts/slideLayout147.xml"/><Relationship Id="rId2" Type="http://schemas.openxmlformats.org/officeDocument/2006/relationships/slideLayout" Target="../slideLayouts/slideLayout148.xml"/></Relationships>
</file>

<file path=ppt/slideMasters/_rels/slideMaster18.xml.rels><?xml version="1.0" encoding="UTF-8" standalone="yes"?>
<Relationships xmlns="http://schemas.openxmlformats.org/package/2006/relationships"><Relationship Id="rId3" Type="http://schemas.openxmlformats.org/officeDocument/2006/relationships/slideLayout" Target="../slideLayouts/slideLayout157.xml"/><Relationship Id="rId4" Type="http://schemas.openxmlformats.org/officeDocument/2006/relationships/slideLayout" Target="../slideLayouts/slideLayout158.xml"/><Relationship Id="rId5" Type="http://schemas.openxmlformats.org/officeDocument/2006/relationships/slideLayout" Target="../slideLayouts/slideLayout159.xml"/><Relationship Id="rId6" Type="http://schemas.openxmlformats.org/officeDocument/2006/relationships/slideLayout" Target="../slideLayouts/slideLayout160.xml"/><Relationship Id="rId7" Type="http://schemas.openxmlformats.org/officeDocument/2006/relationships/slideLayout" Target="../slideLayouts/slideLayout161.xml"/><Relationship Id="rId8" Type="http://schemas.openxmlformats.org/officeDocument/2006/relationships/theme" Target="../theme/theme18.xml"/><Relationship Id="rId9" Type="http://schemas.openxmlformats.org/officeDocument/2006/relationships/image" Target="../media/image4.jpeg"/><Relationship Id="rId1" Type="http://schemas.openxmlformats.org/officeDocument/2006/relationships/slideLayout" Target="../slideLayouts/slideLayout155.xml"/><Relationship Id="rId2" Type="http://schemas.openxmlformats.org/officeDocument/2006/relationships/slideLayout" Target="../slideLayouts/slideLayout156.xml"/></Relationships>
</file>

<file path=ppt/slideMasters/_rels/slideMaster19.xml.rels><?xml version="1.0" encoding="UTF-8" standalone="yes"?>
<Relationships xmlns="http://schemas.openxmlformats.org/package/2006/relationships"><Relationship Id="rId3" Type="http://schemas.openxmlformats.org/officeDocument/2006/relationships/slideLayout" Target="../slideLayouts/slideLayout164.xml"/><Relationship Id="rId4" Type="http://schemas.openxmlformats.org/officeDocument/2006/relationships/slideLayout" Target="../slideLayouts/slideLayout165.xml"/><Relationship Id="rId5" Type="http://schemas.openxmlformats.org/officeDocument/2006/relationships/slideLayout" Target="../slideLayouts/slideLayout166.xml"/><Relationship Id="rId6" Type="http://schemas.openxmlformats.org/officeDocument/2006/relationships/slideLayout" Target="../slideLayouts/slideLayout167.xml"/><Relationship Id="rId7" Type="http://schemas.openxmlformats.org/officeDocument/2006/relationships/slideLayout" Target="../slideLayouts/slideLayout168.xml"/><Relationship Id="rId8" Type="http://schemas.openxmlformats.org/officeDocument/2006/relationships/theme" Target="../theme/theme19.xml"/><Relationship Id="rId9" Type="http://schemas.openxmlformats.org/officeDocument/2006/relationships/image" Target="../media/image4.jpeg"/><Relationship Id="rId1" Type="http://schemas.openxmlformats.org/officeDocument/2006/relationships/slideLayout" Target="../slideLayouts/slideLayout162.xml"/><Relationship Id="rId2" Type="http://schemas.openxmlformats.org/officeDocument/2006/relationships/slideLayout" Target="../slideLayouts/slideLayout163.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theme" Target="../theme/theme2.xml"/><Relationship Id="rId9" Type="http://schemas.openxmlformats.org/officeDocument/2006/relationships/image" Target="../media/image4.jpeg"/><Relationship Id="rId1" Type="http://schemas.openxmlformats.org/officeDocument/2006/relationships/slideLayout" Target="../slideLayouts/slideLayout11.xml"/><Relationship Id="rId2" Type="http://schemas.openxmlformats.org/officeDocument/2006/relationships/slideLayout" Target="../slideLayouts/slideLayout12.xml"/></Relationships>
</file>

<file path=ppt/slideMasters/_rels/slideMaster20.xml.rels><?xml version="1.0" encoding="UTF-8" standalone="yes"?>
<Relationships xmlns="http://schemas.openxmlformats.org/package/2006/relationships"><Relationship Id="rId3" Type="http://schemas.openxmlformats.org/officeDocument/2006/relationships/slideLayout" Target="../slideLayouts/slideLayout171.xml"/><Relationship Id="rId4" Type="http://schemas.openxmlformats.org/officeDocument/2006/relationships/slideLayout" Target="../slideLayouts/slideLayout172.xml"/><Relationship Id="rId5" Type="http://schemas.openxmlformats.org/officeDocument/2006/relationships/slideLayout" Target="../slideLayouts/slideLayout173.xml"/><Relationship Id="rId6" Type="http://schemas.openxmlformats.org/officeDocument/2006/relationships/slideLayout" Target="../slideLayouts/slideLayout174.xml"/><Relationship Id="rId7" Type="http://schemas.openxmlformats.org/officeDocument/2006/relationships/slideLayout" Target="../slideLayouts/slideLayout175.xml"/><Relationship Id="rId8" Type="http://schemas.openxmlformats.org/officeDocument/2006/relationships/theme" Target="../theme/theme20.xml"/><Relationship Id="rId9" Type="http://schemas.openxmlformats.org/officeDocument/2006/relationships/image" Target="../media/image4.jpeg"/><Relationship Id="rId1" Type="http://schemas.openxmlformats.org/officeDocument/2006/relationships/slideLayout" Target="../slideLayouts/slideLayout169.xml"/><Relationship Id="rId2" Type="http://schemas.openxmlformats.org/officeDocument/2006/relationships/slideLayout" Target="../slideLayouts/slideLayout170.xml"/></Relationships>
</file>

<file path=ppt/slideMasters/_rels/slideMaster21.xml.rels><?xml version="1.0" encoding="UTF-8" standalone="yes"?>
<Relationships xmlns="http://schemas.openxmlformats.org/package/2006/relationships"><Relationship Id="rId3" Type="http://schemas.openxmlformats.org/officeDocument/2006/relationships/slideLayout" Target="../slideLayouts/slideLayout178.xml"/><Relationship Id="rId4" Type="http://schemas.openxmlformats.org/officeDocument/2006/relationships/slideLayout" Target="../slideLayouts/slideLayout179.xml"/><Relationship Id="rId5" Type="http://schemas.openxmlformats.org/officeDocument/2006/relationships/slideLayout" Target="../slideLayouts/slideLayout180.xml"/><Relationship Id="rId6" Type="http://schemas.openxmlformats.org/officeDocument/2006/relationships/slideLayout" Target="../slideLayouts/slideLayout181.xml"/><Relationship Id="rId7" Type="http://schemas.openxmlformats.org/officeDocument/2006/relationships/slideLayout" Target="../slideLayouts/slideLayout182.xml"/><Relationship Id="rId8" Type="http://schemas.openxmlformats.org/officeDocument/2006/relationships/theme" Target="../theme/theme21.xml"/><Relationship Id="rId9" Type="http://schemas.openxmlformats.org/officeDocument/2006/relationships/image" Target="../media/image4.jpeg"/><Relationship Id="rId1" Type="http://schemas.openxmlformats.org/officeDocument/2006/relationships/slideLayout" Target="../slideLayouts/slideLayout176.xml"/><Relationship Id="rId2" Type="http://schemas.openxmlformats.org/officeDocument/2006/relationships/slideLayout" Target="../slideLayouts/slideLayout177.xml"/></Relationships>
</file>

<file path=ppt/slideMasters/_rels/slideMaster22.xml.rels><?xml version="1.0" encoding="UTF-8" standalone="yes"?>
<Relationships xmlns="http://schemas.openxmlformats.org/package/2006/relationships"><Relationship Id="rId3" Type="http://schemas.openxmlformats.org/officeDocument/2006/relationships/slideLayout" Target="../slideLayouts/slideLayout185.xml"/><Relationship Id="rId4" Type="http://schemas.openxmlformats.org/officeDocument/2006/relationships/slideLayout" Target="../slideLayouts/slideLayout186.xml"/><Relationship Id="rId5" Type="http://schemas.openxmlformats.org/officeDocument/2006/relationships/slideLayout" Target="../slideLayouts/slideLayout187.xml"/><Relationship Id="rId6" Type="http://schemas.openxmlformats.org/officeDocument/2006/relationships/slideLayout" Target="../slideLayouts/slideLayout188.xml"/><Relationship Id="rId7" Type="http://schemas.openxmlformats.org/officeDocument/2006/relationships/theme" Target="../theme/theme22.xml"/><Relationship Id="rId8" Type="http://schemas.openxmlformats.org/officeDocument/2006/relationships/image" Target="../media/image4.jpeg"/><Relationship Id="rId1" Type="http://schemas.openxmlformats.org/officeDocument/2006/relationships/slideLayout" Target="../slideLayouts/slideLayout183.xml"/><Relationship Id="rId2" Type="http://schemas.openxmlformats.org/officeDocument/2006/relationships/slideLayout" Target="../slideLayouts/slideLayout184.xml"/></Relationships>
</file>

<file path=ppt/slideMasters/_rels/slideMaster23.xml.rels><?xml version="1.0" encoding="UTF-8" standalone="yes"?>
<Relationships xmlns="http://schemas.openxmlformats.org/package/2006/relationships"><Relationship Id="rId3" Type="http://schemas.openxmlformats.org/officeDocument/2006/relationships/slideLayout" Target="../slideLayouts/slideLayout191.xml"/><Relationship Id="rId4" Type="http://schemas.openxmlformats.org/officeDocument/2006/relationships/slideLayout" Target="../slideLayouts/slideLayout192.xml"/><Relationship Id="rId5" Type="http://schemas.openxmlformats.org/officeDocument/2006/relationships/slideLayout" Target="../slideLayouts/slideLayout193.xml"/><Relationship Id="rId6" Type="http://schemas.openxmlformats.org/officeDocument/2006/relationships/slideLayout" Target="../slideLayouts/slideLayout194.xml"/><Relationship Id="rId7" Type="http://schemas.openxmlformats.org/officeDocument/2006/relationships/slideLayout" Target="../slideLayouts/slideLayout195.xml"/><Relationship Id="rId8" Type="http://schemas.openxmlformats.org/officeDocument/2006/relationships/slideLayout" Target="../slideLayouts/slideLayout196.xml"/><Relationship Id="rId9" Type="http://schemas.openxmlformats.org/officeDocument/2006/relationships/theme" Target="../theme/theme23.xml"/><Relationship Id="rId10" Type="http://schemas.openxmlformats.org/officeDocument/2006/relationships/image" Target="../media/image4.jpeg"/><Relationship Id="rId1" Type="http://schemas.openxmlformats.org/officeDocument/2006/relationships/slideLayout" Target="../slideLayouts/slideLayout189.xml"/><Relationship Id="rId2" Type="http://schemas.openxmlformats.org/officeDocument/2006/relationships/slideLayout" Target="../slideLayouts/slideLayout190.xml"/></Relationships>
</file>

<file path=ppt/slideMasters/_rels/slideMaster24.xml.rels><?xml version="1.0" encoding="UTF-8" standalone="yes"?>
<Relationships xmlns="http://schemas.openxmlformats.org/package/2006/relationships"><Relationship Id="rId3" Type="http://schemas.openxmlformats.org/officeDocument/2006/relationships/slideLayout" Target="../slideLayouts/slideLayout199.xml"/><Relationship Id="rId4" Type="http://schemas.openxmlformats.org/officeDocument/2006/relationships/slideLayout" Target="../slideLayouts/slideLayout200.xml"/><Relationship Id="rId5" Type="http://schemas.openxmlformats.org/officeDocument/2006/relationships/slideLayout" Target="../slideLayouts/slideLayout201.xml"/><Relationship Id="rId6" Type="http://schemas.openxmlformats.org/officeDocument/2006/relationships/slideLayout" Target="../slideLayouts/slideLayout202.xml"/><Relationship Id="rId7" Type="http://schemas.openxmlformats.org/officeDocument/2006/relationships/slideLayout" Target="../slideLayouts/slideLayout203.xml"/><Relationship Id="rId8" Type="http://schemas.openxmlformats.org/officeDocument/2006/relationships/theme" Target="../theme/theme24.xml"/><Relationship Id="rId9" Type="http://schemas.openxmlformats.org/officeDocument/2006/relationships/image" Target="../media/image4.jpeg"/><Relationship Id="rId1" Type="http://schemas.openxmlformats.org/officeDocument/2006/relationships/slideLayout" Target="../slideLayouts/slideLayout197.xml"/><Relationship Id="rId2" Type="http://schemas.openxmlformats.org/officeDocument/2006/relationships/slideLayout" Target="../slideLayouts/slideLayout198.xml"/></Relationships>
</file>

<file path=ppt/slideMasters/_rels/slideMaster25.xml.rels><?xml version="1.0" encoding="UTF-8" standalone="yes"?>
<Relationships xmlns="http://schemas.openxmlformats.org/package/2006/relationships"><Relationship Id="rId3" Type="http://schemas.openxmlformats.org/officeDocument/2006/relationships/slideLayout" Target="../slideLayouts/slideLayout206.xml"/><Relationship Id="rId4" Type="http://schemas.openxmlformats.org/officeDocument/2006/relationships/slideLayout" Target="../slideLayouts/slideLayout207.xml"/><Relationship Id="rId5" Type="http://schemas.openxmlformats.org/officeDocument/2006/relationships/slideLayout" Target="../slideLayouts/slideLayout208.xml"/><Relationship Id="rId6" Type="http://schemas.openxmlformats.org/officeDocument/2006/relationships/slideLayout" Target="../slideLayouts/slideLayout209.xml"/><Relationship Id="rId7" Type="http://schemas.openxmlformats.org/officeDocument/2006/relationships/theme" Target="../theme/theme25.xml"/><Relationship Id="rId8" Type="http://schemas.openxmlformats.org/officeDocument/2006/relationships/image" Target="../media/image4.jpeg"/><Relationship Id="rId1" Type="http://schemas.openxmlformats.org/officeDocument/2006/relationships/slideLayout" Target="../slideLayouts/slideLayout204.xml"/><Relationship Id="rId2" Type="http://schemas.openxmlformats.org/officeDocument/2006/relationships/slideLayout" Target="../slideLayouts/slideLayout20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4" Type="http://schemas.openxmlformats.org/officeDocument/2006/relationships/slideLayout" Target="../slideLayouts/slideLayout21.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slideLayout" Target="../slideLayouts/slideLayout24.xml"/><Relationship Id="rId8" Type="http://schemas.openxmlformats.org/officeDocument/2006/relationships/slideLayout" Target="../slideLayouts/slideLayout25.xml"/><Relationship Id="rId9" Type="http://schemas.openxmlformats.org/officeDocument/2006/relationships/theme" Target="../theme/theme3.xml"/><Relationship Id="rId10" Type="http://schemas.openxmlformats.org/officeDocument/2006/relationships/image" Target="../media/image4.jpeg"/><Relationship Id="rId1" Type="http://schemas.openxmlformats.org/officeDocument/2006/relationships/slideLayout" Target="../slideLayouts/slideLayout18.xml"/><Relationship Id="rId2"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8.xml"/><Relationship Id="rId4" Type="http://schemas.openxmlformats.org/officeDocument/2006/relationships/slideLayout" Target="../slideLayouts/slideLayout29.xml"/><Relationship Id="rId5" Type="http://schemas.openxmlformats.org/officeDocument/2006/relationships/slideLayout" Target="../slideLayouts/slideLayout30.xml"/><Relationship Id="rId6" Type="http://schemas.openxmlformats.org/officeDocument/2006/relationships/slideLayout" Target="../slideLayouts/slideLayout31.xml"/><Relationship Id="rId7" Type="http://schemas.openxmlformats.org/officeDocument/2006/relationships/slideLayout" Target="../slideLayouts/slideLayout32.xml"/><Relationship Id="rId8" Type="http://schemas.openxmlformats.org/officeDocument/2006/relationships/slideLayout" Target="../slideLayouts/slideLayout33.xml"/><Relationship Id="rId9" Type="http://schemas.openxmlformats.org/officeDocument/2006/relationships/theme" Target="../theme/theme4.xml"/><Relationship Id="rId10" Type="http://schemas.openxmlformats.org/officeDocument/2006/relationships/image" Target="../media/image4.jpeg"/><Relationship Id="rId1" Type="http://schemas.openxmlformats.org/officeDocument/2006/relationships/slideLayout" Target="../slideLayouts/slideLayout26.xml"/><Relationship Id="rId2" Type="http://schemas.openxmlformats.org/officeDocument/2006/relationships/slideLayout" Target="../slideLayouts/slideLayout2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theme" Target="../theme/theme5.xml"/><Relationship Id="rId11" Type="http://schemas.openxmlformats.org/officeDocument/2006/relationships/image" Target="../media/image4.jpeg"/><Relationship Id="rId1" Type="http://schemas.openxmlformats.org/officeDocument/2006/relationships/slideLayout" Target="../slideLayouts/slideLayout34.xml"/><Relationship Id="rId2" Type="http://schemas.openxmlformats.org/officeDocument/2006/relationships/slideLayout" Target="../slideLayouts/slideLayout3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5.xml"/><Relationship Id="rId4" Type="http://schemas.openxmlformats.org/officeDocument/2006/relationships/slideLayout" Target="../slideLayouts/slideLayout46.xml"/><Relationship Id="rId5" Type="http://schemas.openxmlformats.org/officeDocument/2006/relationships/slideLayout" Target="../slideLayouts/slideLayout47.xml"/><Relationship Id="rId6" Type="http://schemas.openxmlformats.org/officeDocument/2006/relationships/slideLayout" Target="../slideLayouts/slideLayout48.xml"/><Relationship Id="rId7" Type="http://schemas.openxmlformats.org/officeDocument/2006/relationships/slideLayout" Target="../slideLayouts/slideLayout49.xml"/><Relationship Id="rId8" Type="http://schemas.openxmlformats.org/officeDocument/2006/relationships/slideLayout" Target="../slideLayouts/slideLayout50.xml"/><Relationship Id="rId9" Type="http://schemas.openxmlformats.org/officeDocument/2006/relationships/theme" Target="../theme/theme6.xml"/><Relationship Id="rId10" Type="http://schemas.openxmlformats.org/officeDocument/2006/relationships/image" Target="../media/image6.jpeg"/><Relationship Id="rId1" Type="http://schemas.openxmlformats.org/officeDocument/2006/relationships/slideLayout" Target="../slideLayouts/slideLayout43.xml"/><Relationship Id="rId2" Type="http://schemas.openxmlformats.org/officeDocument/2006/relationships/slideLayout" Target="../slideLayouts/slideLayout44.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61.xml"/><Relationship Id="rId12" Type="http://schemas.openxmlformats.org/officeDocument/2006/relationships/slideLayout" Target="../slideLayouts/slideLayout62.xml"/><Relationship Id="rId13" Type="http://schemas.openxmlformats.org/officeDocument/2006/relationships/slideLayout" Target="../slideLayouts/slideLayout63.xml"/><Relationship Id="rId14" Type="http://schemas.openxmlformats.org/officeDocument/2006/relationships/theme" Target="../theme/theme7.xml"/><Relationship Id="rId15" Type="http://schemas.openxmlformats.org/officeDocument/2006/relationships/image" Target="../media/image9.jpeg"/><Relationship Id="rId1" Type="http://schemas.openxmlformats.org/officeDocument/2006/relationships/slideLayout" Target="../slideLayouts/slideLayout51.xml"/><Relationship Id="rId2" Type="http://schemas.openxmlformats.org/officeDocument/2006/relationships/slideLayout" Target="../slideLayouts/slideLayout52.xml"/><Relationship Id="rId3" Type="http://schemas.openxmlformats.org/officeDocument/2006/relationships/slideLayout" Target="../slideLayouts/slideLayout53.xml"/><Relationship Id="rId4" Type="http://schemas.openxmlformats.org/officeDocument/2006/relationships/slideLayout" Target="../slideLayouts/slideLayout54.xml"/><Relationship Id="rId5" Type="http://schemas.openxmlformats.org/officeDocument/2006/relationships/slideLayout" Target="../slideLayouts/slideLayout55.xml"/><Relationship Id="rId6" Type="http://schemas.openxmlformats.org/officeDocument/2006/relationships/slideLayout" Target="../slideLayouts/slideLayout56.xml"/><Relationship Id="rId7" Type="http://schemas.openxmlformats.org/officeDocument/2006/relationships/slideLayout" Target="../slideLayouts/slideLayout57.xml"/><Relationship Id="rId8" Type="http://schemas.openxmlformats.org/officeDocument/2006/relationships/slideLayout" Target="../slideLayouts/slideLayout58.xml"/><Relationship Id="rId9" Type="http://schemas.openxmlformats.org/officeDocument/2006/relationships/slideLayout" Target="../slideLayouts/slideLayout59.xml"/><Relationship Id="rId10" Type="http://schemas.openxmlformats.org/officeDocument/2006/relationships/slideLayout" Target="../slideLayouts/slideLayout60.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66.xml"/><Relationship Id="rId4" Type="http://schemas.openxmlformats.org/officeDocument/2006/relationships/slideLayout" Target="../slideLayouts/slideLayout67.xml"/><Relationship Id="rId5" Type="http://schemas.openxmlformats.org/officeDocument/2006/relationships/slideLayout" Target="../slideLayouts/slideLayout68.xml"/><Relationship Id="rId6" Type="http://schemas.openxmlformats.org/officeDocument/2006/relationships/slideLayout" Target="../slideLayouts/slideLayout69.xml"/><Relationship Id="rId7" Type="http://schemas.openxmlformats.org/officeDocument/2006/relationships/theme" Target="../theme/theme8.xml"/><Relationship Id="rId8" Type="http://schemas.openxmlformats.org/officeDocument/2006/relationships/image" Target="../media/image4.jpeg"/><Relationship Id="rId1" Type="http://schemas.openxmlformats.org/officeDocument/2006/relationships/slideLayout" Target="../slideLayouts/slideLayout64.xml"/><Relationship Id="rId2" Type="http://schemas.openxmlformats.org/officeDocument/2006/relationships/slideLayout" Target="../slideLayouts/slideLayout65.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72.xml"/><Relationship Id="rId4" Type="http://schemas.openxmlformats.org/officeDocument/2006/relationships/slideLayout" Target="../slideLayouts/slideLayout73.xml"/><Relationship Id="rId5" Type="http://schemas.openxmlformats.org/officeDocument/2006/relationships/slideLayout" Target="../slideLayouts/slideLayout74.xml"/><Relationship Id="rId6" Type="http://schemas.openxmlformats.org/officeDocument/2006/relationships/slideLayout" Target="../slideLayouts/slideLayout75.xml"/><Relationship Id="rId7" Type="http://schemas.openxmlformats.org/officeDocument/2006/relationships/slideLayout" Target="../slideLayouts/slideLayout76.xml"/><Relationship Id="rId8" Type="http://schemas.openxmlformats.org/officeDocument/2006/relationships/slideLayout" Target="../slideLayouts/slideLayout77.xml"/><Relationship Id="rId9" Type="http://schemas.openxmlformats.org/officeDocument/2006/relationships/slideLayout" Target="../slideLayouts/slideLayout78.xml"/><Relationship Id="rId10" Type="http://schemas.openxmlformats.org/officeDocument/2006/relationships/theme" Target="../theme/theme9.xml"/><Relationship Id="rId11" Type="http://schemas.openxmlformats.org/officeDocument/2006/relationships/image" Target="../media/image4.jpeg"/><Relationship Id="rId1" Type="http://schemas.openxmlformats.org/officeDocument/2006/relationships/slideLayout" Target="../slideLayouts/slideLayout70.xml"/><Relationship Id="rId2"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2" cstate="screen"/>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6725" y="171450"/>
            <a:ext cx="8382000" cy="3333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352425" y="784225"/>
            <a:ext cx="8382000" cy="50069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0660" name="Rectangle 4"/>
          <p:cNvSpPr>
            <a:spLocks noGrp="1" noChangeArrowheads="1"/>
          </p:cNvSpPr>
          <p:nvPr>
            <p:ph type="sldNum" sz="quarter" idx="4"/>
          </p:nvPr>
        </p:nvSpPr>
        <p:spPr bwMode="white">
          <a:xfrm>
            <a:off x="454025" y="6446520"/>
            <a:ext cx="457200" cy="228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eaLnBrk="0" hangingPunct="0">
              <a:spcAft>
                <a:spcPct val="0"/>
              </a:spcAft>
              <a:defRPr sz="1000">
                <a:solidFill>
                  <a:srgbClr val="FFFFFF"/>
                </a:solidFill>
              </a:defRPr>
            </a:lvl1pPr>
          </a:lstStyle>
          <a:p>
            <a:pPr>
              <a:defRPr/>
            </a:pPr>
            <a:fld id="{A0A03F51-2955-4EA9-BE4E-42B6F90C747F}" type="slidenum">
              <a:rPr lang="en-US"/>
              <a:pPr>
                <a:defRPr/>
              </a:pPr>
              <a:t>‹#›</a:t>
            </a:fld>
            <a:endParaRPr lang="en-US" dirty="0"/>
          </a:p>
        </p:txBody>
      </p:sp>
      <p:sp>
        <p:nvSpPr>
          <p:cNvPr id="70661" name="Line 5"/>
          <p:cNvSpPr>
            <a:spLocks noChangeShapeType="1"/>
          </p:cNvSpPr>
          <p:nvPr/>
        </p:nvSpPr>
        <p:spPr bwMode="auto">
          <a:xfrm>
            <a:off x="184150" y="635000"/>
            <a:ext cx="8775700" cy="0"/>
          </a:xfrm>
          <a:prstGeom prst="line">
            <a:avLst/>
          </a:prstGeom>
          <a:noFill/>
          <a:ln w="52197">
            <a:solidFill>
              <a:schemeClr val="tx2"/>
            </a:solidFill>
            <a:round/>
            <a:headEnd/>
            <a:tailEnd/>
          </a:ln>
        </p:spPr>
        <p:txBody>
          <a:bodyPr wrap="none" anchor="ctr"/>
          <a:lstStyle/>
          <a:p>
            <a:pPr>
              <a:defRPr/>
            </a:pPr>
            <a:endParaRPr lang="en-US" dirty="0"/>
          </a:p>
        </p:txBody>
      </p:sp>
      <p:sp>
        <p:nvSpPr>
          <p:cNvPr id="70662" name="Line 6"/>
          <p:cNvSpPr>
            <a:spLocks noChangeShapeType="1"/>
          </p:cNvSpPr>
          <p:nvPr userDrawn="1"/>
        </p:nvSpPr>
        <p:spPr bwMode="auto">
          <a:xfrm>
            <a:off x="184150" y="635000"/>
            <a:ext cx="8775700" cy="0"/>
          </a:xfrm>
          <a:prstGeom prst="line">
            <a:avLst/>
          </a:prstGeom>
          <a:noFill/>
          <a:ln w="52197">
            <a:solidFill>
              <a:srgbClr val="003D79"/>
            </a:solidFill>
            <a:round/>
            <a:headEnd/>
            <a:tailEnd/>
          </a:ln>
        </p:spPr>
        <p:txBody>
          <a:bodyPr wrap="none" anchor="ctr"/>
          <a:lstStyle/>
          <a:p>
            <a:pPr>
              <a:defRPr/>
            </a:pPr>
            <a:endParaRPr lang="en-US" dirty="0"/>
          </a:p>
        </p:txBody>
      </p:sp>
      <p:sp>
        <p:nvSpPr>
          <p:cNvPr id="70665" name="Rectangle 9"/>
          <p:cNvSpPr>
            <a:spLocks noGrp="1" noChangeArrowheads="1"/>
          </p:cNvSpPr>
          <p:nvPr>
            <p:ph type="ftr" sz="quarter" idx="3"/>
          </p:nvPr>
        </p:nvSpPr>
        <p:spPr bwMode="auto">
          <a:xfrm>
            <a:off x="377517" y="5943600"/>
            <a:ext cx="8382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Aft>
                <a:spcPct val="0"/>
              </a:spcAft>
              <a:defRPr sz="1000">
                <a:solidFill>
                  <a:schemeClr val="tx1"/>
                </a:solidFill>
              </a:defRPr>
            </a:lvl1pPr>
          </a:lstStyle>
          <a:p>
            <a:pPr>
              <a:defRPr/>
            </a:pPr>
            <a:endParaRPr lang="en-US" dirty="0"/>
          </a:p>
        </p:txBody>
      </p:sp>
      <p:sp>
        <p:nvSpPr>
          <p:cNvPr id="9" name="Date Placeholder 8"/>
          <p:cNvSpPr>
            <a:spLocks noGrp="1"/>
          </p:cNvSpPr>
          <p:nvPr>
            <p:ph type="dt" sz="half" idx="2"/>
          </p:nvPr>
        </p:nvSpPr>
        <p:spPr bwMode="white">
          <a:xfrm>
            <a:off x="2971800" y="6337300"/>
            <a:ext cx="3200400" cy="365125"/>
          </a:xfrm>
          <a:prstGeom prst="rect">
            <a:avLst/>
          </a:prstGeom>
        </p:spPr>
        <p:txBody>
          <a:bodyPr vert="horz" lIns="91440" tIns="45720" rIns="91440" bIns="45720" rtlCol="0" anchor="ctr"/>
          <a:lstStyle>
            <a:lvl1pPr marL="0" marR="0" indent="0" algn="ctr" defTabSz="914400" rtl="0" eaLnBrk="1" fontAlgn="base" latinLnBrk="0" hangingPunct="1">
              <a:lnSpc>
                <a:spcPct val="100000"/>
              </a:lnSpc>
              <a:spcBef>
                <a:spcPct val="0"/>
              </a:spcBef>
              <a:spcAft>
                <a:spcPct val="0"/>
              </a:spcAft>
              <a:buClrTx/>
              <a:buSzTx/>
              <a:buFontTx/>
              <a:buNone/>
              <a:tabLst/>
              <a:defRPr lang="en-US" sz="1000" kern="1200" smtClean="0">
                <a:solidFill>
                  <a:srgbClr val="FFFFFF"/>
                </a:solidFill>
                <a:latin typeface="+mn-lt"/>
                <a:ea typeface="+mn-ea"/>
                <a:cs typeface="+mn-cs"/>
              </a:defRPr>
            </a:lvl1pPr>
          </a:lstStyle>
          <a:p>
            <a:pPr>
              <a:defRPr/>
            </a:pPr>
            <a:r>
              <a:rPr lang="en-US" smtClean="0"/>
              <a:t>Confidential</a:t>
            </a:r>
            <a:endParaRPr lang="en-US" dirty="0"/>
          </a:p>
        </p:txBody>
      </p:sp>
    </p:spTree>
  </p:cSld>
  <p:clrMap bg1="lt1" tx1="dk1" bg2="lt2" tx2="dk2" accent1="accent1" accent2="accent2" accent3="accent3" accent4="accent4" accent5="accent5" accent6="accent6" hlink="hlink" folHlink="folHlink"/>
  <p:sldLayoutIdLst>
    <p:sldLayoutId id="2147483713" r:id="rId1"/>
    <p:sldLayoutId id="2147483728" r:id="rId2"/>
    <p:sldLayoutId id="2147483710" r:id="rId3"/>
    <p:sldLayoutId id="2147483726" r:id="rId4"/>
    <p:sldLayoutId id="2147483727" r:id="rId5"/>
    <p:sldLayoutId id="2147483712" r:id="rId6"/>
    <p:sldLayoutId id="2147483729" r:id="rId7"/>
    <p:sldLayoutId id="2147483730" r:id="rId8"/>
    <p:sldLayoutId id="2147483732" r:id="rId9"/>
    <p:sldLayoutId id="2147483775" r:id="rId10"/>
  </p:sldLayoutIdLst>
  <p:transition xmlns:p14="http://schemas.microsoft.com/office/powerpoint/2010/main">
    <p:fade/>
  </p:transition>
  <p:hf hdr="0" ftr="0"/>
  <p:txStyles>
    <p:titleStyle>
      <a:lvl1pPr algn="l" rtl="0" eaLnBrk="0" fontAlgn="base" hangingPunct="0">
        <a:spcBef>
          <a:spcPct val="0"/>
        </a:spcBef>
        <a:spcAft>
          <a:spcPct val="0"/>
        </a:spcAft>
        <a:defRPr sz="2200" b="0">
          <a:solidFill>
            <a:srgbClr val="003D79"/>
          </a:solidFill>
          <a:latin typeface="黑体" pitchFamily="49" charset="-122"/>
          <a:ea typeface="黑体" pitchFamily="49" charset="-122"/>
          <a:cs typeface="+mj-cs"/>
        </a:defRPr>
      </a:lvl1pPr>
      <a:lvl2pPr algn="l" rtl="0" eaLnBrk="0" fontAlgn="base" hangingPunct="0">
        <a:spcBef>
          <a:spcPct val="0"/>
        </a:spcBef>
        <a:spcAft>
          <a:spcPct val="0"/>
        </a:spcAft>
        <a:defRPr sz="2200" b="1">
          <a:solidFill>
            <a:srgbClr val="333333"/>
          </a:solidFill>
          <a:latin typeface="Arial" charset="0"/>
          <a:ea typeface="ＭＳ Ｐゴシック" pitchFamily="34" charset="-128"/>
        </a:defRPr>
      </a:lvl2pPr>
      <a:lvl3pPr algn="l" rtl="0" eaLnBrk="0" fontAlgn="base" hangingPunct="0">
        <a:spcBef>
          <a:spcPct val="0"/>
        </a:spcBef>
        <a:spcAft>
          <a:spcPct val="0"/>
        </a:spcAft>
        <a:defRPr sz="2200" b="1">
          <a:solidFill>
            <a:srgbClr val="333333"/>
          </a:solidFill>
          <a:latin typeface="Arial" charset="0"/>
          <a:ea typeface="ＭＳ Ｐゴシック" pitchFamily="34" charset="-128"/>
        </a:defRPr>
      </a:lvl3pPr>
      <a:lvl4pPr algn="l" rtl="0" eaLnBrk="0" fontAlgn="base" hangingPunct="0">
        <a:spcBef>
          <a:spcPct val="0"/>
        </a:spcBef>
        <a:spcAft>
          <a:spcPct val="0"/>
        </a:spcAft>
        <a:defRPr sz="2200" b="1">
          <a:solidFill>
            <a:srgbClr val="333333"/>
          </a:solidFill>
          <a:latin typeface="Arial" charset="0"/>
          <a:ea typeface="ＭＳ Ｐゴシック" pitchFamily="34" charset="-128"/>
        </a:defRPr>
      </a:lvl4pPr>
      <a:lvl5pPr algn="l" rtl="0" eaLnBrk="0" fontAlgn="base" hangingPunct="0">
        <a:spcBef>
          <a:spcPct val="0"/>
        </a:spcBef>
        <a:spcAft>
          <a:spcPct val="0"/>
        </a:spcAft>
        <a:defRPr sz="2200" b="1">
          <a:solidFill>
            <a:srgbClr val="333333"/>
          </a:solidFill>
          <a:latin typeface="Arial" charset="0"/>
          <a:ea typeface="ＭＳ Ｐゴシック" pitchFamily="34" charset="-128"/>
        </a:defRPr>
      </a:lvl5pPr>
      <a:lvl6pPr marL="457200" algn="l" rtl="0" fontAlgn="base">
        <a:spcBef>
          <a:spcPct val="0"/>
        </a:spcBef>
        <a:spcAft>
          <a:spcPct val="0"/>
        </a:spcAft>
        <a:defRPr sz="2200" b="1">
          <a:solidFill>
            <a:schemeClr val="tx2"/>
          </a:solidFill>
          <a:latin typeface="Arial" charset="0"/>
          <a:ea typeface="ＭＳ Ｐゴシック" pitchFamily="34" charset="-128"/>
        </a:defRPr>
      </a:lvl6pPr>
      <a:lvl7pPr marL="914400" algn="l" rtl="0" fontAlgn="base">
        <a:spcBef>
          <a:spcPct val="0"/>
        </a:spcBef>
        <a:spcAft>
          <a:spcPct val="0"/>
        </a:spcAft>
        <a:defRPr sz="2200" b="1">
          <a:solidFill>
            <a:schemeClr val="tx2"/>
          </a:solidFill>
          <a:latin typeface="Arial" charset="0"/>
          <a:ea typeface="ＭＳ Ｐゴシック" pitchFamily="34" charset="-128"/>
        </a:defRPr>
      </a:lvl7pPr>
      <a:lvl8pPr marL="1371600" algn="l" rtl="0" fontAlgn="base">
        <a:spcBef>
          <a:spcPct val="0"/>
        </a:spcBef>
        <a:spcAft>
          <a:spcPct val="0"/>
        </a:spcAft>
        <a:defRPr sz="2200" b="1">
          <a:solidFill>
            <a:schemeClr val="tx2"/>
          </a:solidFill>
          <a:latin typeface="Arial" charset="0"/>
          <a:ea typeface="ＭＳ Ｐゴシック" pitchFamily="34" charset="-128"/>
        </a:defRPr>
      </a:lvl8pPr>
      <a:lvl9pPr marL="1828800" algn="l" rtl="0" fontAlgn="base">
        <a:spcBef>
          <a:spcPct val="0"/>
        </a:spcBef>
        <a:spcAft>
          <a:spcPct val="0"/>
        </a:spcAft>
        <a:defRPr sz="2200" b="1">
          <a:solidFill>
            <a:schemeClr val="tx2"/>
          </a:solidFill>
          <a:latin typeface="Arial" charset="0"/>
          <a:ea typeface="ＭＳ Ｐゴシック" pitchFamily="34" charset="-128"/>
        </a:defRPr>
      </a:lvl9pPr>
    </p:titleStyle>
    <p:bodyStyle>
      <a:lvl1pPr marL="114300" indent="-114300" algn="l" rtl="0" eaLnBrk="0" fontAlgn="base" hangingPunct="0">
        <a:lnSpc>
          <a:spcPts val="2400"/>
        </a:lnSpc>
        <a:spcBef>
          <a:spcPts val="1000"/>
        </a:spcBef>
        <a:spcAft>
          <a:spcPct val="0"/>
        </a:spcAft>
        <a:buClr>
          <a:srgbClr val="246978"/>
        </a:buClr>
        <a:buFont typeface="Arial" pitchFamily="34" charset="0"/>
        <a:buChar char=" "/>
        <a:defRPr sz="2000" b="1">
          <a:solidFill>
            <a:srgbClr val="333333"/>
          </a:solidFill>
          <a:latin typeface="宋体" pitchFamily="2" charset="-122"/>
          <a:ea typeface="宋体" pitchFamily="2" charset="-122"/>
          <a:cs typeface="+mn-cs"/>
        </a:defRPr>
      </a:lvl1pPr>
      <a:lvl2pPr marL="400050" indent="-171450" algn="l" rtl="0" eaLnBrk="0" fontAlgn="base" hangingPunct="0">
        <a:lnSpc>
          <a:spcPts val="2200"/>
        </a:lnSpc>
        <a:spcBef>
          <a:spcPts val="800"/>
        </a:spcBef>
        <a:spcAft>
          <a:spcPct val="0"/>
        </a:spcAft>
        <a:buClr>
          <a:srgbClr val="246978"/>
        </a:buClr>
        <a:buSzPct val="110000"/>
        <a:buFont typeface="Times" pitchFamily="18" charset="0"/>
        <a:buChar char="•"/>
        <a:defRPr b="1">
          <a:solidFill>
            <a:srgbClr val="333333"/>
          </a:solidFill>
          <a:latin typeface="宋体" pitchFamily="2" charset="-122"/>
          <a:ea typeface="宋体" pitchFamily="2" charset="-122"/>
        </a:defRPr>
      </a:lvl2pPr>
      <a:lvl3pPr marL="628650" indent="-171450" algn="l" rtl="0" eaLnBrk="0" fontAlgn="base" hangingPunct="0">
        <a:lnSpc>
          <a:spcPts val="2000"/>
        </a:lnSpc>
        <a:spcBef>
          <a:spcPts val="600"/>
        </a:spcBef>
        <a:spcAft>
          <a:spcPct val="0"/>
        </a:spcAft>
        <a:buClr>
          <a:srgbClr val="246978"/>
        </a:buClr>
        <a:buFont typeface="Wingdings" pitchFamily="2" charset="2"/>
        <a:buChar char="§"/>
        <a:defRPr sz="1600" b="1">
          <a:solidFill>
            <a:srgbClr val="333333"/>
          </a:solidFill>
          <a:latin typeface="宋体" pitchFamily="2" charset="-122"/>
          <a:ea typeface="宋体" pitchFamily="2" charset="-122"/>
        </a:defRPr>
      </a:lvl3pPr>
      <a:lvl4pPr marL="914400" indent="-171450" algn="l" rtl="0" eaLnBrk="0" fontAlgn="base" hangingPunct="0">
        <a:lnSpc>
          <a:spcPts val="2000"/>
        </a:lnSpc>
        <a:spcBef>
          <a:spcPts val="600"/>
        </a:spcBef>
        <a:spcAft>
          <a:spcPct val="0"/>
        </a:spcAft>
        <a:buClr>
          <a:srgbClr val="246978"/>
        </a:buClr>
        <a:buFont typeface="Arial" charset="0"/>
        <a:buChar char="­"/>
        <a:defRPr sz="1600" b="1">
          <a:solidFill>
            <a:srgbClr val="333333"/>
          </a:solidFill>
          <a:latin typeface="宋体" pitchFamily="2" charset="-122"/>
          <a:ea typeface="宋体" pitchFamily="2" charset="-122"/>
        </a:defRPr>
      </a:lvl4pPr>
      <a:lvl5pPr marL="1200150" indent="-171450" algn="l" rtl="0" eaLnBrk="0" fontAlgn="base" hangingPunct="0">
        <a:lnSpc>
          <a:spcPts val="2000"/>
        </a:lnSpc>
        <a:spcBef>
          <a:spcPts val="600"/>
        </a:spcBef>
        <a:spcAft>
          <a:spcPct val="0"/>
        </a:spcAft>
        <a:buClr>
          <a:srgbClr val="246978"/>
        </a:buClr>
        <a:buFont typeface="Arial" charset="0"/>
        <a:buChar char="­"/>
        <a:defRPr sz="1600" b="1">
          <a:solidFill>
            <a:srgbClr val="333333"/>
          </a:solidFill>
          <a:latin typeface="宋体" pitchFamily="2" charset="-122"/>
          <a:ea typeface="宋体" pitchFamily="2" charset="-122"/>
        </a:defRPr>
      </a:lvl5pPr>
      <a:lvl6pPr marL="16002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1"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56616" y="171450"/>
            <a:ext cx="8492109" cy="3333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zh-CN" altLang="en-US" smtClean="0"/>
              <a:t>单击此处编辑母版标题样式</a:t>
            </a:r>
            <a:endParaRPr lang="en-US" dirty="0" smtClean="0"/>
          </a:p>
        </p:txBody>
      </p:sp>
      <p:sp>
        <p:nvSpPr>
          <p:cNvPr id="1027" name="Rectangle 3"/>
          <p:cNvSpPr>
            <a:spLocks noGrp="1" noChangeArrowheads="1"/>
          </p:cNvSpPr>
          <p:nvPr>
            <p:ph type="body" idx="1"/>
          </p:nvPr>
        </p:nvSpPr>
        <p:spPr bwMode="auto">
          <a:xfrm>
            <a:off x="352425" y="784225"/>
            <a:ext cx="8382000" cy="50069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zh-CN" altLang="en-US" smtClean="0"/>
              <a:t>单击此处编辑母版文本样式</a:t>
            </a:r>
            <a:endParaRPr lang="en-US" dirty="0" smtClean="0"/>
          </a:p>
          <a:p>
            <a:pPr lvl="1"/>
            <a:r>
              <a:rPr lang="ja-JP" altLang="en-US" smtClean="0"/>
              <a:t>第二级</a:t>
            </a:r>
            <a:endParaRPr lang="en-US" dirty="0" smtClean="0"/>
          </a:p>
          <a:p>
            <a:pPr lvl="2"/>
            <a:r>
              <a:rPr lang="ja-JP" altLang="en-US" smtClean="0"/>
              <a:t>第三级</a:t>
            </a:r>
            <a:endParaRPr lang="en-US" dirty="0" smtClean="0"/>
          </a:p>
          <a:p>
            <a:pPr lvl="3"/>
            <a:r>
              <a:rPr lang="ja-JP" altLang="en-US" smtClean="0"/>
              <a:t>第四级</a:t>
            </a:r>
            <a:endParaRPr lang="en-US" dirty="0" smtClean="0"/>
          </a:p>
          <a:p>
            <a:pPr lvl="4"/>
            <a:r>
              <a:rPr lang="ja-JP" altLang="en-US" smtClean="0"/>
              <a:t>第五级</a:t>
            </a:r>
            <a:endParaRPr lang="en-US" dirty="0" smtClean="0"/>
          </a:p>
        </p:txBody>
      </p:sp>
      <p:sp>
        <p:nvSpPr>
          <p:cNvPr id="70661" name="Line 5"/>
          <p:cNvSpPr>
            <a:spLocks noChangeShapeType="1"/>
          </p:cNvSpPr>
          <p:nvPr/>
        </p:nvSpPr>
        <p:spPr bwMode="auto">
          <a:xfrm>
            <a:off x="184150" y="635000"/>
            <a:ext cx="8775700" cy="0"/>
          </a:xfrm>
          <a:prstGeom prst="line">
            <a:avLst/>
          </a:prstGeom>
          <a:noFill/>
          <a:ln w="52197">
            <a:solidFill>
              <a:schemeClr val="tx2"/>
            </a:solidFill>
            <a:round/>
            <a:headEnd/>
            <a:tailEnd/>
          </a:ln>
        </p:spPr>
        <p:txBody>
          <a:bodyPr wrap="none" anchor="ctr"/>
          <a:lstStyle/>
          <a:p>
            <a:pPr>
              <a:defRPr/>
            </a:pPr>
            <a:endParaRPr lang="en-US" dirty="0"/>
          </a:p>
        </p:txBody>
      </p:sp>
      <p:sp>
        <p:nvSpPr>
          <p:cNvPr id="70662" name="Line 6"/>
          <p:cNvSpPr>
            <a:spLocks noChangeShapeType="1"/>
          </p:cNvSpPr>
          <p:nvPr userDrawn="1"/>
        </p:nvSpPr>
        <p:spPr bwMode="auto">
          <a:xfrm>
            <a:off x="184150" y="635000"/>
            <a:ext cx="8775700" cy="0"/>
          </a:xfrm>
          <a:prstGeom prst="line">
            <a:avLst/>
          </a:prstGeom>
          <a:noFill/>
          <a:ln w="52197">
            <a:solidFill>
              <a:srgbClr val="003D79"/>
            </a:solidFill>
            <a:round/>
            <a:headEnd/>
            <a:tailEnd/>
          </a:ln>
        </p:spPr>
        <p:txBody>
          <a:bodyPr wrap="none" anchor="ctr"/>
          <a:lstStyle/>
          <a:p>
            <a:pPr>
              <a:defRPr/>
            </a:pPr>
            <a:endParaRPr lang="en-US" dirty="0"/>
          </a:p>
        </p:txBody>
      </p:sp>
      <p:sp>
        <p:nvSpPr>
          <p:cNvPr id="70665" name="Rectangle 9"/>
          <p:cNvSpPr>
            <a:spLocks noGrp="1" noChangeArrowheads="1"/>
          </p:cNvSpPr>
          <p:nvPr>
            <p:ph type="ftr" sz="quarter" idx="3"/>
          </p:nvPr>
        </p:nvSpPr>
        <p:spPr bwMode="auto">
          <a:xfrm>
            <a:off x="377517" y="5943600"/>
            <a:ext cx="8382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Aft>
                <a:spcPct val="0"/>
              </a:spcAft>
              <a:defRPr sz="1000">
                <a:solidFill>
                  <a:schemeClr val="tx1"/>
                </a:solidFill>
              </a:defRPr>
            </a:lvl1pPr>
          </a:lstStyle>
          <a:p>
            <a:pPr>
              <a:defRPr/>
            </a:pPr>
            <a:endParaRPr lang="en-US" dirty="0">
              <a:solidFill>
                <a:srgbClr val="333333"/>
              </a:solidFill>
            </a:endParaRPr>
          </a:p>
        </p:txBody>
      </p:sp>
      <p:sp>
        <p:nvSpPr>
          <p:cNvPr id="11" name="Rectangle 4"/>
          <p:cNvSpPr txBox="1">
            <a:spLocks noChangeArrowheads="1"/>
          </p:cNvSpPr>
          <p:nvPr userDrawn="1"/>
        </p:nvSpPr>
        <p:spPr bwMode="white">
          <a:xfrm>
            <a:off x="321673" y="6434488"/>
            <a:ext cx="457200" cy="228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eaLnBrk="0" hangingPunct="0">
              <a:spcAft>
                <a:spcPct val="0"/>
              </a:spcAft>
              <a:defRPr sz="1000">
                <a:solidFill>
                  <a:srgbClr val="FFFFFF"/>
                </a:solidFill>
              </a:defRPr>
            </a:lvl1pPr>
          </a:lstStyle>
          <a:p>
            <a:pPr>
              <a:defRPr/>
            </a:pPr>
            <a:fld id="{A0A03F51-2955-4EA9-BE4E-42B6F90C747F}" type="slidenum">
              <a:rPr lang="en-US" smtClean="0"/>
              <a:pPr>
                <a:defRPr/>
              </a:pPr>
              <a:t>‹#›</a:t>
            </a:fld>
            <a:endParaRPr lang="en-US" dirty="0"/>
          </a:p>
        </p:txBody>
      </p:sp>
      <p:sp>
        <p:nvSpPr>
          <p:cNvPr id="13" name="Date Placeholder 8"/>
          <p:cNvSpPr txBox="1">
            <a:spLocks/>
          </p:cNvSpPr>
          <p:nvPr userDrawn="1"/>
        </p:nvSpPr>
        <p:spPr bwMode="white">
          <a:xfrm>
            <a:off x="2971800" y="6325268"/>
            <a:ext cx="3200400" cy="365125"/>
          </a:xfrm>
          <a:prstGeom prst="rect">
            <a:avLst/>
          </a:prstGeom>
        </p:spPr>
        <p:txBody>
          <a:bodyPr vert="horz" lIns="91440" tIns="45720" rIns="91440" bIns="45720" rtlCol="0" anchor="ctr"/>
          <a:lstStyle>
            <a:lvl1pPr marL="0" marR="0" indent="0" algn="ctr" defTabSz="914400" rtl="0" eaLnBrk="1" fontAlgn="base" latinLnBrk="0" hangingPunct="1">
              <a:lnSpc>
                <a:spcPct val="100000"/>
              </a:lnSpc>
              <a:spcBef>
                <a:spcPct val="0"/>
              </a:spcBef>
              <a:spcAft>
                <a:spcPct val="0"/>
              </a:spcAft>
              <a:buClrTx/>
              <a:buSzTx/>
              <a:buFontTx/>
              <a:buNone/>
              <a:tabLst/>
              <a:defRPr lang="en-US" sz="1000" kern="1200" smtClean="0">
                <a:solidFill>
                  <a:srgbClr val="FFFFFF"/>
                </a:solidFill>
                <a:latin typeface="+mn-lt"/>
                <a:ea typeface="+mn-ea"/>
                <a:cs typeface="+mn-cs"/>
              </a:defRPr>
            </a:lvl1pPr>
          </a:lstStyle>
          <a:p>
            <a:pPr>
              <a:defRPr/>
            </a:pPr>
            <a:r>
              <a:rPr lang="ja-JP" altLang="en-US">
                <a:ea typeface="黑体" pitchFamily="2" charset="-122"/>
              </a:rPr>
              <a:t>保密资料</a:t>
            </a:r>
            <a:endParaRPr dirty="0">
              <a:ea typeface="黑体" pitchFamily="2" charset="-122"/>
            </a:endParaRPr>
          </a:p>
        </p:txBody>
      </p:sp>
    </p:spTree>
    <p:extLst>
      <p:ext uri="{BB962C8B-B14F-4D97-AF65-F5344CB8AC3E}">
        <p14:creationId xmlns:p14="http://schemas.microsoft.com/office/powerpoint/2010/main" val="3712087012"/>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Lst>
  <p:transition xmlns:p14="http://schemas.microsoft.com/office/powerpoint/2010/main">
    <p:fade/>
  </p:transition>
  <p:timing>
    <p:tnLst>
      <p:par>
        <p:cTn xmlns:p14="http://schemas.microsoft.com/office/powerpoint/2010/main" id="1" dur="indefinite" restart="never" nodeType="tmRoot"/>
      </p:par>
    </p:tnLst>
  </p:timing>
  <p:hf hdr="0" ftr="0"/>
  <p:txStyles>
    <p:titleStyle>
      <a:lvl1pPr algn="l" rtl="0" eaLnBrk="0" fontAlgn="base" hangingPunct="0">
        <a:spcBef>
          <a:spcPct val="0"/>
        </a:spcBef>
        <a:spcAft>
          <a:spcPct val="0"/>
        </a:spcAft>
        <a:defRPr sz="2200" b="1" i="0" u="none" baseline="0">
          <a:solidFill>
            <a:srgbClr val="003D79"/>
          </a:solidFill>
          <a:effectLst/>
          <a:latin typeface="Arial"/>
          <a:ea typeface="ＭＳ Ｐゴシック"/>
          <a:cs typeface="+mj-cs"/>
        </a:defRPr>
      </a:lvl1pPr>
      <a:lvl2pPr algn="l" rtl="0" eaLnBrk="0" fontAlgn="base" hangingPunct="0">
        <a:spcBef>
          <a:spcPct val="0"/>
        </a:spcBef>
        <a:spcAft>
          <a:spcPct val="0"/>
        </a:spcAft>
        <a:defRPr sz="2200" b="1">
          <a:solidFill>
            <a:srgbClr val="333333"/>
          </a:solidFill>
          <a:latin typeface="Arial" charset="0"/>
          <a:ea typeface="ＭＳ Ｐゴシック" pitchFamily="34" charset="-128"/>
        </a:defRPr>
      </a:lvl2pPr>
      <a:lvl3pPr algn="l" rtl="0" eaLnBrk="0" fontAlgn="base" hangingPunct="0">
        <a:spcBef>
          <a:spcPct val="0"/>
        </a:spcBef>
        <a:spcAft>
          <a:spcPct val="0"/>
        </a:spcAft>
        <a:defRPr sz="2200" b="1">
          <a:solidFill>
            <a:srgbClr val="333333"/>
          </a:solidFill>
          <a:latin typeface="Arial" charset="0"/>
          <a:ea typeface="ＭＳ Ｐゴシック" pitchFamily="34" charset="-128"/>
        </a:defRPr>
      </a:lvl3pPr>
      <a:lvl4pPr algn="l" rtl="0" eaLnBrk="0" fontAlgn="base" hangingPunct="0">
        <a:spcBef>
          <a:spcPct val="0"/>
        </a:spcBef>
        <a:spcAft>
          <a:spcPct val="0"/>
        </a:spcAft>
        <a:defRPr sz="2200" b="1">
          <a:solidFill>
            <a:srgbClr val="333333"/>
          </a:solidFill>
          <a:latin typeface="Arial" charset="0"/>
          <a:ea typeface="ＭＳ Ｐゴシック" pitchFamily="34" charset="-128"/>
        </a:defRPr>
      </a:lvl4pPr>
      <a:lvl5pPr algn="l" rtl="0" eaLnBrk="0" fontAlgn="base" hangingPunct="0">
        <a:spcBef>
          <a:spcPct val="0"/>
        </a:spcBef>
        <a:spcAft>
          <a:spcPct val="0"/>
        </a:spcAft>
        <a:defRPr sz="2200" b="1">
          <a:solidFill>
            <a:srgbClr val="333333"/>
          </a:solidFill>
          <a:latin typeface="Arial" charset="0"/>
          <a:ea typeface="ＭＳ Ｐゴシック" pitchFamily="34" charset="-128"/>
        </a:defRPr>
      </a:lvl5pPr>
      <a:lvl6pPr marL="457200" algn="l" rtl="0" fontAlgn="base">
        <a:spcBef>
          <a:spcPct val="0"/>
        </a:spcBef>
        <a:spcAft>
          <a:spcPct val="0"/>
        </a:spcAft>
        <a:defRPr sz="2200" b="1">
          <a:solidFill>
            <a:schemeClr val="tx2"/>
          </a:solidFill>
          <a:latin typeface="Arial" charset="0"/>
          <a:ea typeface="ＭＳ Ｐゴシック" pitchFamily="34" charset="-128"/>
        </a:defRPr>
      </a:lvl6pPr>
      <a:lvl7pPr marL="914400" algn="l" rtl="0" fontAlgn="base">
        <a:spcBef>
          <a:spcPct val="0"/>
        </a:spcBef>
        <a:spcAft>
          <a:spcPct val="0"/>
        </a:spcAft>
        <a:defRPr sz="2200" b="1">
          <a:solidFill>
            <a:schemeClr val="tx2"/>
          </a:solidFill>
          <a:latin typeface="Arial" charset="0"/>
          <a:ea typeface="ＭＳ Ｐゴシック" pitchFamily="34" charset="-128"/>
        </a:defRPr>
      </a:lvl7pPr>
      <a:lvl8pPr marL="1371600" algn="l" rtl="0" fontAlgn="base">
        <a:spcBef>
          <a:spcPct val="0"/>
        </a:spcBef>
        <a:spcAft>
          <a:spcPct val="0"/>
        </a:spcAft>
        <a:defRPr sz="2200" b="1">
          <a:solidFill>
            <a:schemeClr val="tx2"/>
          </a:solidFill>
          <a:latin typeface="Arial" charset="0"/>
          <a:ea typeface="ＭＳ Ｐゴシック" pitchFamily="34" charset="-128"/>
        </a:defRPr>
      </a:lvl8pPr>
      <a:lvl9pPr marL="1828800" algn="l" rtl="0" fontAlgn="base">
        <a:spcBef>
          <a:spcPct val="0"/>
        </a:spcBef>
        <a:spcAft>
          <a:spcPct val="0"/>
        </a:spcAft>
        <a:defRPr sz="2200" b="1">
          <a:solidFill>
            <a:schemeClr val="tx2"/>
          </a:solidFill>
          <a:latin typeface="Arial" charset="0"/>
          <a:ea typeface="ＭＳ Ｐゴシック" pitchFamily="34" charset="-128"/>
        </a:defRPr>
      </a:lvl9pPr>
    </p:titleStyle>
    <p:bodyStyle>
      <a:lvl1pPr marL="233363" indent="-233363" algn="l" rtl="0" eaLnBrk="0" fontAlgn="base" hangingPunct="0">
        <a:lnSpc>
          <a:spcPts val="2400"/>
        </a:lnSpc>
        <a:spcBef>
          <a:spcPts val="1000"/>
        </a:spcBef>
        <a:spcAft>
          <a:spcPct val="0"/>
        </a:spcAft>
        <a:buClr>
          <a:schemeClr val="accent1">
            <a:lumMod val="75000"/>
          </a:schemeClr>
        </a:buClr>
        <a:buSzPct val="115000"/>
        <a:buFont typeface="Wingdings" pitchFamily="2" charset="2"/>
        <a:buChar char="§"/>
        <a:defRPr sz="2000" b="1" i="0" u="none" baseline="0">
          <a:solidFill>
            <a:srgbClr val="333333"/>
          </a:solidFill>
          <a:effectLst/>
          <a:latin typeface="Arial"/>
          <a:ea typeface="ＭＳ Ｐゴシック"/>
          <a:cs typeface="+mn-cs"/>
        </a:defRPr>
      </a:lvl1pPr>
      <a:lvl2pPr marL="400050" indent="-171450" algn="l" rtl="0" eaLnBrk="0" fontAlgn="base" hangingPunct="0">
        <a:lnSpc>
          <a:spcPts val="2200"/>
        </a:lnSpc>
        <a:spcBef>
          <a:spcPts val="800"/>
        </a:spcBef>
        <a:spcAft>
          <a:spcPct val="0"/>
        </a:spcAft>
        <a:buClr>
          <a:schemeClr val="accent1">
            <a:lumMod val="75000"/>
          </a:schemeClr>
        </a:buClr>
        <a:buSzPct val="110000"/>
        <a:buFont typeface="Times" pitchFamily="18" charset="0"/>
        <a:buChar char="•"/>
        <a:defRPr sz="1800" b="0" i="0" u="none" baseline="0">
          <a:solidFill>
            <a:srgbClr val="333333"/>
          </a:solidFill>
          <a:effectLst/>
          <a:latin typeface="Arial"/>
          <a:ea typeface="ＭＳ Ｐゴシック"/>
        </a:defRPr>
      </a:lvl2pPr>
      <a:lvl3pPr marL="628650" indent="-171450" algn="l" rtl="0" eaLnBrk="0" fontAlgn="base" hangingPunct="0">
        <a:lnSpc>
          <a:spcPts val="2000"/>
        </a:lnSpc>
        <a:spcBef>
          <a:spcPts val="600"/>
        </a:spcBef>
        <a:spcAft>
          <a:spcPct val="0"/>
        </a:spcAft>
        <a:buClr>
          <a:schemeClr val="accent1">
            <a:lumMod val="75000"/>
          </a:schemeClr>
        </a:buClr>
        <a:buSzPct val="110000"/>
        <a:buFont typeface="Arial" pitchFamily="34" charset="0"/>
        <a:buChar char="•"/>
        <a:defRPr sz="1600" b="0" i="0" u="none" baseline="0">
          <a:solidFill>
            <a:srgbClr val="333333"/>
          </a:solidFill>
          <a:effectLst/>
          <a:latin typeface="Arial"/>
          <a:ea typeface="ＭＳ Ｐゴシック"/>
        </a:defRPr>
      </a:lvl3pPr>
      <a:lvl4pPr marL="914400" indent="-171450" algn="l" rtl="0" eaLnBrk="0" fontAlgn="base" hangingPunct="0">
        <a:lnSpc>
          <a:spcPts val="2000"/>
        </a:lnSpc>
        <a:spcBef>
          <a:spcPts val="600"/>
        </a:spcBef>
        <a:spcAft>
          <a:spcPct val="0"/>
        </a:spcAft>
        <a:buClr>
          <a:schemeClr val="accent1">
            <a:lumMod val="75000"/>
          </a:schemeClr>
        </a:buClr>
        <a:buSzPct val="110000"/>
        <a:buFont typeface="Arial" pitchFamily="34" charset="0"/>
        <a:buChar char="•"/>
        <a:defRPr sz="1600" b="0" i="0" u="none" baseline="0">
          <a:solidFill>
            <a:srgbClr val="333333"/>
          </a:solidFill>
          <a:effectLst/>
          <a:latin typeface="Arial"/>
          <a:ea typeface="ＭＳ Ｐゴシック"/>
        </a:defRPr>
      </a:lvl4pPr>
      <a:lvl5pPr marL="1200150" indent="-171450" algn="l" rtl="0" eaLnBrk="0" fontAlgn="base" hangingPunct="0">
        <a:lnSpc>
          <a:spcPts val="2000"/>
        </a:lnSpc>
        <a:spcBef>
          <a:spcPts val="600"/>
        </a:spcBef>
        <a:spcAft>
          <a:spcPct val="0"/>
        </a:spcAft>
        <a:buClr>
          <a:schemeClr val="accent1">
            <a:lumMod val="75000"/>
          </a:schemeClr>
        </a:buClr>
        <a:buSzPct val="110000"/>
        <a:buFont typeface="Arial" pitchFamily="34" charset="0"/>
        <a:buChar char="•"/>
        <a:defRPr sz="1600" b="0" i="0" u="none" baseline="0">
          <a:solidFill>
            <a:srgbClr val="333333"/>
          </a:solidFill>
          <a:effectLst/>
          <a:latin typeface="Arial"/>
          <a:ea typeface="ＭＳ Ｐゴシック"/>
        </a:defRPr>
      </a:lvl5pPr>
      <a:lvl6pPr marL="16002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1"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56616" y="171450"/>
            <a:ext cx="8492109" cy="3333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zh-CN" altLang="en-US" smtClean="0"/>
              <a:t>单击此处编辑母版标题样式</a:t>
            </a:r>
            <a:endParaRPr lang="en-US" dirty="0" smtClean="0"/>
          </a:p>
        </p:txBody>
      </p:sp>
      <p:sp>
        <p:nvSpPr>
          <p:cNvPr id="1027" name="Rectangle 3"/>
          <p:cNvSpPr>
            <a:spLocks noGrp="1" noChangeArrowheads="1"/>
          </p:cNvSpPr>
          <p:nvPr>
            <p:ph type="body" idx="1"/>
          </p:nvPr>
        </p:nvSpPr>
        <p:spPr bwMode="auto">
          <a:xfrm>
            <a:off x="352425" y="784225"/>
            <a:ext cx="8382000" cy="50069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zh-CN" altLang="en-US" smtClean="0"/>
              <a:t>单击此处编辑母版文本样式</a:t>
            </a:r>
            <a:endParaRPr lang="en-US" dirty="0" smtClean="0"/>
          </a:p>
          <a:p>
            <a:pPr lvl="1"/>
            <a:r>
              <a:rPr lang="ja-JP" altLang="en-US" smtClean="0"/>
              <a:t>第二级</a:t>
            </a:r>
            <a:endParaRPr lang="en-US" dirty="0" smtClean="0"/>
          </a:p>
          <a:p>
            <a:pPr lvl="2"/>
            <a:r>
              <a:rPr lang="ja-JP" altLang="en-US" smtClean="0"/>
              <a:t>第三级</a:t>
            </a:r>
            <a:endParaRPr lang="en-US" dirty="0" smtClean="0"/>
          </a:p>
          <a:p>
            <a:pPr lvl="3"/>
            <a:r>
              <a:rPr lang="ja-JP" altLang="en-US" smtClean="0"/>
              <a:t>第四级</a:t>
            </a:r>
            <a:endParaRPr lang="en-US" dirty="0" smtClean="0"/>
          </a:p>
          <a:p>
            <a:pPr lvl="4"/>
            <a:r>
              <a:rPr lang="ja-JP" altLang="en-US" smtClean="0"/>
              <a:t>第五级</a:t>
            </a:r>
            <a:endParaRPr lang="en-US" dirty="0" smtClean="0"/>
          </a:p>
        </p:txBody>
      </p:sp>
      <p:sp>
        <p:nvSpPr>
          <p:cNvPr id="70661" name="Line 5"/>
          <p:cNvSpPr>
            <a:spLocks noChangeShapeType="1"/>
          </p:cNvSpPr>
          <p:nvPr/>
        </p:nvSpPr>
        <p:spPr bwMode="auto">
          <a:xfrm>
            <a:off x="184150" y="635000"/>
            <a:ext cx="8775700" cy="0"/>
          </a:xfrm>
          <a:prstGeom prst="line">
            <a:avLst/>
          </a:prstGeom>
          <a:noFill/>
          <a:ln w="52197">
            <a:solidFill>
              <a:schemeClr val="tx2"/>
            </a:solidFill>
            <a:round/>
            <a:headEnd/>
            <a:tailEnd/>
          </a:ln>
        </p:spPr>
        <p:txBody>
          <a:bodyPr wrap="none" anchor="ctr"/>
          <a:lstStyle/>
          <a:p>
            <a:pPr>
              <a:defRPr/>
            </a:pPr>
            <a:endParaRPr lang="en-US" dirty="0"/>
          </a:p>
        </p:txBody>
      </p:sp>
      <p:sp>
        <p:nvSpPr>
          <p:cNvPr id="70662" name="Line 6"/>
          <p:cNvSpPr>
            <a:spLocks noChangeShapeType="1"/>
          </p:cNvSpPr>
          <p:nvPr userDrawn="1"/>
        </p:nvSpPr>
        <p:spPr bwMode="auto">
          <a:xfrm>
            <a:off x="184150" y="635000"/>
            <a:ext cx="8775700" cy="0"/>
          </a:xfrm>
          <a:prstGeom prst="line">
            <a:avLst/>
          </a:prstGeom>
          <a:noFill/>
          <a:ln w="52197">
            <a:solidFill>
              <a:srgbClr val="003D79"/>
            </a:solidFill>
            <a:round/>
            <a:headEnd/>
            <a:tailEnd/>
          </a:ln>
        </p:spPr>
        <p:txBody>
          <a:bodyPr wrap="none" anchor="ctr"/>
          <a:lstStyle/>
          <a:p>
            <a:pPr>
              <a:defRPr/>
            </a:pPr>
            <a:endParaRPr lang="en-US" dirty="0"/>
          </a:p>
        </p:txBody>
      </p:sp>
      <p:sp>
        <p:nvSpPr>
          <p:cNvPr id="70665" name="Rectangle 9"/>
          <p:cNvSpPr>
            <a:spLocks noGrp="1" noChangeArrowheads="1"/>
          </p:cNvSpPr>
          <p:nvPr>
            <p:ph type="ftr" sz="quarter" idx="3"/>
          </p:nvPr>
        </p:nvSpPr>
        <p:spPr bwMode="auto">
          <a:xfrm>
            <a:off x="377517" y="5943600"/>
            <a:ext cx="8382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Aft>
                <a:spcPct val="0"/>
              </a:spcAft>
              <a:defRPr sz="1000">
                <a:solidFill>
                  <a:schemeClr val="tx1"/>
                </a:solidFill>
              </a:defRPr>
            </a:lvl1pPr>
          </a:lstStyle>
          <a:p>
            <a:pPr>
              <a:defRPr/>
            </a:pPr>
            <a:endParaRPr lang="en-US" dirty="0">
              <a:solidFill>
                <a:srgbClr val="333333"/>
              </a:solidFill>
            </a:endParaRPr>
          </a:p>
        </p:txBody>
      </p:sp>
      <p:sp>
        <p:nvSpPr>
          <p:cNvPr id="11" name="Rectangle 4"/>
          <p:cNvSpPr txBox="1">
            <a:spLocks noChangeArrowheads="1"/>
          </p:cNvSpPr>
          <p:nvPr userDrawn="1"/>
        </p:nvSpPr>
        <p:spPr bwMode="white">
          <a:xfrm>
            <a:off x="321673" y="6434488"/>
            <a:ext cx="457200" cy="228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eaLnBrk="0" hangingPunct="0">
              <a:spcAft>
                <a:spcPct val="0"/>
              </a:spcAft>
              <a:defRPr sz="1000">
                <a:solidFill>
                  <a:srgbClr val="FFFFFF"/>
                </a:solidFill>
              </a:defRPr>
            </a:lvl1pPr>
          </a:lstStyle>
          <a:p>
            <a:pPr>
              <a:defRPr/>
            </a:pPr>
            <a:fld id="{A0A03F51-2955-4EA9-BE4E-42B6F90C747F}" type="slidenum">
              <a:rPr lang="en-US" smtClean="0"/>
              <a:pPr>
                <a:defRPr/>
              </a:pPr>
              <a:t>‹#›</a:t>
            </a:fld>
            <a:endParaRPr lang="en-US" dirty="0"/>
          </a:p>
        </p:txBody>
      </p:sp>
      <p:sp>
        <p:nvSpPr>
          <p:cNvPr id="13" name="Date Placeholder 8"/>
          <p:cNvSpPr txBox="1">
            <a:spLocks/>
          </p:cNvSpPr>
          <p:nvPr userDrawn="1"/>
        </p:nvSpPr>
        <p:spPr bwMode="white">
          <a:xfrm>
            <a:off x="2971800" y="6325268"/>
            <a:ext cx="3200400" cy="365125"/>
          </a:xfrm>
          <a:prstGeom prst="rect">
            <a:avLst/>
          </a:prstGeom>
        </p:spPr>
        <p:txBody>
          <a:bodyPr vert="horz" lIns="91440" tIns="45720" rIns="91440" bIns="45720" rtlCol="0" anchor="ctr"/>
          <a:lstStyle>
            <a:lvl1pPr marL="0" marR="0" indent="0" algn="ctr" defTabSz="914400" rtl="0" eaLnBrk="1" fontAlgn="base" latinLnBrk="0" hangingPunct="1">
              <a:lnSpc>
                <a:spcPct val="100000"/>
              </a:lnSpc>
              <a:spcBef>
                <a:spcPct val="0"/>
              </a:spcBef>
              <a:spcAft>
                <a:spcPct val="0"/>
              </a:spcAft>
              <a:buClrTx/>
              <a:buSzTx/>
              <a:buFontTx/>
              <a:buNone/>
              <a:tabLst/>
              <a:defRPr lang="en-US" sz="1000" kern="1200" smtClean="0">
                <a:solidFill>
                  <a:srgbClr val="FFFFFF"/>
                </a:solidFill>
                <a:latin typeface="+mn-lt"/>
                <a:ea typeface="+mn-ea"/>
                <a:cs typeface="+mn-cs"/>
              </a:defRPr>
            </a:lvl1pPr>
          </a:lstStyle>
          <a:p>
            <a:pPr>
              <a:defRPr/>
            </a:pPr>
            <a:r>
              <a:rPr lang="ja-JP" altLang="en-US">
                <a:ea typeface="黑体" pitchFamily="2" charset="-122"/>
              </a:rPr>
              <a:t>保密资料</a:t>
            </a:r>
            <a:endParaRPr dirty="0">
              <a:ea typeface="黑体" pitchFamily="2" charset="-122"/>
            </a:endParaRPr>
          </a:p>
        </p:txBody>
      </p:sp>
    </p:spTree>
    <p:extLst>
      <p:ext uri="{BB962C8B-B14F-4D97-AF65-F5344CB8AC3E}">
        <p14:creationId xmlns:p14="http://schemas.microsoft.com/office/powerpoint/2010/main" val="2863562197"/>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Lst>
  <p:transition xmlns:p14="http://schemas.microsoft.com/office/powerpoint/2010/main">
    <p:fade/>
  </p:transition>
  <p:timing>
    <p:tnLst>
      <p:par>
        <p:cTn xmlns:p14="http://schemas.microsoft.com/office/powerpoint/2010/main" id="1" dur="indefinite" restart="never" nodeType="tmRoot"/>
      </p:par>
    </p:tnLst>
  </p:timing>
  <p:hf hdr="0" ftr="0"/>
  <p:txStyles>
    <p:titleStyle>
      <a:lvl1pPr algn="l" rtl="0" eaLnBrk="0" fontAlgn="base" hangingPunct="0">
        <a:spcBef>
          <a:spcPct val="0"/>
        </a:spcBef>
        <a:spcAft>
          <a:spcPct val="0"/>
        </a:spcAft>
        <a:defRPr sz="2200" b="1" i="0" u="none" baseline="0">
          <a:solidFill>
            <a:srgbClr val="003D79"/>
          </a:solidFill>
          <a:effectLst/>
          <a:latin typeface="Arial"/>
          <a:ea typeface="ＭＳ Ｐゴシック"/>
          <a:cs typeface="+mj-cs"/>
        </a:defRPr>
      </a:lvl1pPr>
      <a:lvl2pPr algn="l" rtl="0" eaLnBrk="0" fontAlgn="base" hangingPunct="0">
        <a:spcBef>
          <a:spcPct val="0"/>
        </a:spcBef>
        <a:spcAft>
          <a:spcPct val="0"/>
        </a:spcAft>
        <a:defRPr sz="2200" b="1">
          <a:solidFill>
            <a:srgbClr val="333333"/>
          </a:solidFill>
          <a:latin typeface="Arial" charset="0"/>
          <a:ea typeface="ＭＳ Ｐゴシック" pitchFamily="34" charset="-128"/>
        </a:defRPr>
      </a:lvl2pPr>
      <a:lvl3pPr algn="l" rtl="0" eaLnBrk="0" fontAlgn="base" hangingPunct="0">
        <a:spcBef>
          <a:spcPct val="0"/>
        </a:spcBef>
        <a:spcAft>
          <a:spcPct val="0"/>
        </a:spcAft>
        <a:defRPr sz="2200" b="1">
          <a:solidFill>
            <a:srgbClr val="333333"/>
          </a:solidFill>
          <a:latin typeface="Arial" charset="0"/>
          <a:ea typeface="ＭＳ Ｐゴシック" pitchFamily="34" charset="-128"/>
        </a:defRPr>
      </a:lvl3pPr>
      <a:lvl4pPr algn="l" rtl="0" eaLnBrk="0" fontAlgn="base" hangingPunct="0">
        <a:spcBef>
          <a:spcPct val="0"/>
        </a:spcBef>
        <a:spcAft>
          <a:spcPct val="0"/>
        </a:spcAft>
        <a:defRPr sz="2200" b="1">
          <a:solidFill>
            <a:srgbClr val="333333"/>
          </a:solidFill>
          <a:latin typeface="Arial" charset="0"/>
          <a:ea typeface="ＭＳ Ｐゴシック" pitchFamily="34" charset="-128"/>
        </a:defRPr>
      </a:lvl4pPr>
      <a:lvl5pPr algn="l" rtl="0" eaLnBrk="0" fontAlgn="base" hangingPunct="0">
        <a:spcBef>
          <a:spcPct val="0"/>
        </a:spcBef>
        <a:spcAft>
          <a:spcPct val="0"/>
        </a:spcAft>
        <a:defRPr sz="2200" b="1">
          <a:solidFill>
            <a:srgbClr val="333333"/>
          </a:solidFill>
          <a:latin typeface="Arial" charset="0"/>
          <a:ea typeface="ＭＳ Ｐゴシック" pitchFamily="34" charset="-128"/>
        </a:defRPr>
      </a:lvl5pPr>
      <a:lvl6pPr marL="457200" algn="l" rtl="0" fontAlgn="base">
        <a:spcBef>
          <a:spcPct val="0"/>
        </a:spcBef>
        <a:spcAft>
          <a:spcPct val="0"/>
        </a:spcAft>
        <a:defRPr sz="2200" b="1">
          <a:solidFill>
            <a:schemeClr val="tx2"/>
          </a:solidFill>
          <a:latin typeface="Arial" charset="0"/>
          <a:ea typeface="ＭＳ Ｐゴシック" pitchFamily="34" charset="-128"/>
        </a:defRPr>
      </a:lvl6pPr>
      <a:lvl7pPr marL="914400" algn="l" rtl="0" fontAlgn="base">
        <a:spcBef>
          <a:spcPct val="0"/>
        </a:spcBef>
        <a:spcAft>
          <a:spcPct val="0"/>
        </a:spcAft>
        <a:defRPr sz="2200" b="1">
          <a:solidFill>
            <a:schemeClr val="tx2"/>
          </a:solidFill>
          <a:latin typeface="Arial" charset="0"/>
          <a:ea typeface="ＭＳ Ｐゴシック" pitchFamily="34" charset="-128"/>
        </a:defRPr>
      </a:lvl7pPr>
      <a:lvl8pPr marL="1371600" algn="l" rtl="0" fontAlgn="base">
        <a:spcBef>
          <a:spcPct val="0"/>
        </a:spcBef>
        <a:spcAft>
          <a:spcPct val="0"/>
        </a:spcAft>
        <a:defRPr sz="2200" b="1">
          <a:solidFill>
            <a:schemeClr val="tx2"/>
          </a:solidFill>
          <a:latin typeface="Arial" charset="0"/>
          <a:ea typeface="ＭＳ Ｐゴシック" pitchFamily="34" charset="-128"/>
        </a:defRPr>
      </a:lvl8pPr>
      <a:lvl9pPr marL="1828800" algn="l" rtl="0" fontAlgn="base">
        <a:spcBef>
          <a:spcPct val="0"/>
        </a:spcBef>
        <a:spcAft>
          <a:spcPct val="0"/>
        </a:spcAft>
        <a:defRPr sz="2200" b="1">
          <a:solidFill>
            <a:schemeClr val="tx2"/>
          </a:solidFill>
          <a:latin typeface="Arial" charset="0"/>
          <a:ea typeface="ＭＳ Ｐゴシック" pitchFamily="34" charset="-128"/>
        </a:defRPr>
      </a:lvl9pPr>
    </p:titleStyle>
    <p:bodyStyle>
      <a:lvl1pPr marL="233363" indent="-233363" algn="l" rtl="0" eaLnBrk="0" fontAlgn="base" hangingPunct="0">
        <a:lnSpc>
          <a:spcPts val="2400"/>
        </a:lnSpc>
        <a:spcBef>
          <a:spcPts val="1000"/>
        </a:spcBef>
        <a:spcAft>
          <a:spcPct val="0"/>
        </a:spcAft>
        <a:buClr>
          <a:schemeClr val="accent1">
            <a:lumMod val="75000"/>
          </a:schemeClr>
        </a:buClr>
        <a:buSzPct val="115000"/>
        <a:buFont typeface="Wingdings" pitchFamily="2" charset="2"/>
        <a:buChar char="§"/>
        <a:defRPr sz="2000" b="1" i="0" u="none" baseline="0">
          <a:solidFill>
            <a:srgbClr val="333333"/>
          </a:solidFill>
          <a:effectLst/>
          <a:latin typeface="Arial"/>
          <a:ea typeface="ＭＳ Ｐゴシック"/>
          <a:cs typeface="+mn-cs"/>
        </a:defRPr>
      </a:lvl1pPr>
      <a:lvl2pPr marL="400050" indent="-171450" algn="l" rtl="0" eaLnBrk="0" fontAlgn="base" hangingPunct="0">
        <a:lnSpc>
          <a:spcPts val="2200"/>
        </a:lnSpc>
        <a:spcBef>
          <a:spcPts val="800"/>
        </a:spcBef>
        <a:spcAft>
          <a:spcPct val="0"/>
        </a:spcAft>
        <a:buClr>
          <a:schemeClr val="accent1">
            <a:lumMod val="75000"/>
          </a:schemeClr>
        </a:buClr>
        <a:buSzPct val="110000"/>
        <a:buFont typeface="Times" pitchFamily="18" charset="0"/>
        <a:buChar char="•"/>
        <a:defRPr sz="1800" b="0" i="0" u="none" baseline="0">
          <a:solidFill>
            <a:srgbClr val="333333"/>
          </a:solidFill>
          <a:effectLst/>
          <a:latin typeface="Arial"/>
          <a:ea typeface="ＭＳ Ｐゴシック"/>
        </a:defRPr>
      </a:lvl2pPr>
      <a:lvl3pPr marL="628650" indent="-171450" algn="l" rtl="0" eaLnBrk="0" fontAlgn="base" hangingPunct="0">
        <a:lnSpc>
          <a:spcPts val="2000"/>
        </a:lnSpc>
        <a:spcBef>
          <a:spcPts val="600"/>
        </a:spcBef>
        <a:spcAft>
          <a:spcPct val="0"/>
        </a:spcAft>
        <a:buClr>
          <a:schemeClr val="accent1">
            <a:lumMod val="75000"/>
          </a:schemeClr>
        </a:buClr>
        <a:buSzPct val="110000"/>
        <a:buFont typeface="Arial" pitchFamily="34" charset="0"/>
        <a:buChar char="•"/>
        <a:defRPr sz="1600" b="0" i="0" u="none" baseline="0">
          <a:solidFill>
            <a:srgbClr val="333333"/>
          </a:solidFill>
          <a:effectLst/>
          <a:latin typeface="Arial"/>
          <a:ea typeface="ＭＳ Ｐゴシック"/>
        </a:defRPr>
      </a:lvl3pPr>
      <a:lvl4pPr marL="914400" indent="-171450" algn="l" rtl="0" eaLnBrk="0" fontAlgn="base" hangingPunct="0">
        <a:lnSpc>
          <a:spcPts val="2000"/>
        </a:lnSpc>
        <a:spcBef>
          <a:spcPts val="600"/>
        </a:spcBef>
        <a:spcAft>
          <a:spcPct val="0"/>
        </a:spcAft>
        <a:buClr>
          <a:schemeClr val="accent1">
            <a:lumMod val="75000"/>
          </a:schemeClr>
        </a:buClr>
        <a:buSzPct val="110000"/>
        <a:buFont typeface="Arial" pitchFamily="34" charset="0"/>
        <a:buChar char="•"/>
        <a:defRPr sz="1600" b="0" i="0" u="none" baseline="0">
          <a:solidFill>
            <a:srgbClr val="333333"/>
          </a:solidFill>
          <a:effectLst/>
          <a:latin typeface="Arial"/>
          <a:ea typeface="ＭＳ Ｐゴシック"/>
        </a:defRPr>
      </a:lvl4pPr>
      <a:lvl5pPr marL="1200150" indent="-171450" algn="l" rtl="0" eaLnBrk="0" fontAlgn="base" hangingPunct="0">
        <a:lnSpc>
          <a:spcPts val="2000"/>
        </a:lnSpc>
        <a:spcBef>
          <a:spcPts val="600"/>
        </a:spcBef>
        <a:spcAft>
          <a:spcPct val="0"/>
        </a:spcAft>
        <a:buClr>
          <a:schemeClr val="accent1">
            <a:lumMod val="75000"/>
          </a:schemeClr>
        </a:buClr>
        <a:buSzPct val="110000"/>
        <a:buFont typeface="Arial" pitchFamily="34" charset="0"/>
        <a:buChar char="•"/>
        <a:defRPr sz="1600" b="0" i="0" u="none" baseline="0">
          <a:solidFill>
            <a:srgbClr val="333333"/>
          </a:solidFill>
          <a:effectLst/>
          <a:latin typeface="Arial"/>
          <a:ea typeface="ＭＳ Ｐゴシック"/>
        </a:defRPr>
      </a:lvl5pPr>
      <a:lvl6pPr marL="16002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0"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56616" y="171450"/>
            <a:ext cx="8492109" cy="3333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zh-CN" altLang="en-US" smtClean="0"/>
              <a:t>单击此处编辑母版标题样式</a:t>
            </a:r>
            <a:endParaRPr lang="en-US" dirty="0" smtClean="0"/>
          </a:p>
        </p:txBody>
      </p:sp>
      <p:sp>
        <p:nvSpPr>
          <p:cNvPr id="1027" name="Rectangle 3"/>
          <p:cNvSpPr>
            <a:spLocks noGrp="1" noChangeArrowheads="1"/>
          </p:cNvSpPr>
          <p:nvPr>
            <p:ph type="body" idx="1"/>
          </p:nvPr>
        </p:nvSpPr>
        <p:spPr bwMode="auto">
          <a:xfrm>
            <a:off x="352425" y="784225"/>
            <a:ext cx="8382000" cy="50069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zh-CN" altLang="en-US" smtClean="0"/>
              <a:t>单击此处编辑母版文本样式</a:t>
            </a:r>
            <a:endParaRPr lang="en-US" dirty="0" smtClean="0"/>
          </a:p>
          <a:p>
            <a:pPr lvl="1"/>
            <a:r>
              <a:rPr lang="ja-JP" altLang="en-US" smtClean="0"/>
              <a:t>第二级</a:t>
            </a:r>
            <a:endParaRPr lang="en-US" dirty="0" smtClean="0"/>
          </a:p>
          <a:p>
            <a:pPr lvl="2"/>
            <a:r>
              <a:rPr lang="ja-JP" altLang="en-US" smtClean="0"/>
              <a:t>第三级</a:t>
            </a:r>
            <a:endParaRPr lang="en-US" dirty="0" smtClean="0"/>
          </a:p>
          <a:p>
            <a:pPr lvl="3"/>
            <a:r>
              <a:rPr lang="ja-JP" altLang="en-US" smtClean="0"/>
              <a:t>第四级</a:t>
            </a:r>
            <a:endParaRPr lang="en-US" dirty="0" smtClean="0"/>
          </a:p>
          <a:p>
            <a:pPr lvl="4"/>
            <a:r>
              <a:rPr lang="ja-JP" altLang="en-US" smtClean="0"/>
              <a:t>第五级</a:t>
            </a:r>
            <a:endParaRPr lang="en-US" dirty="0" smtClean="0"/>
          </a:p>
        </p:txBody>
      </p:sp>
      <p:sp>
        <p:nvSpPr>
          <p:cNvPr id="70661" name="Line 5"/>
          <p:cNvSpPr>
            <a:spLocks noChangeShapeType="1"/>
          </p:cNvSpPr>
          <p:nvPr/>
        </p:nvSpPr>
        <p:spPr bwMode="auto">
          <a:xfrm>
            <a:off x="184150" y="635000"/>
            <a:ext cx="8775700" cy="0"/>
          </a:xfrm>
          <a:prstGeom prst="line">
            <a:avLst/>
          </a:prstGeom>
          <a:noFill/>
          <a:ln w="52197">
            <a:solidFill>
              <a:schemeClr val="tx2"/>
            </a:solidFill>
            <a:round/>
            <a:headEnd/>
            <a:tailEnd/>
          </a:ln>
        </p:spPr>
        <p:txBody>
          <a:bodyPr wrap="none" anchor="ctr"/>
          <a:lstStyle/>
          <a:p>
            <a:pPr>
              <a:defRPr/>
            </a:pPr>
            <a:endParaRPr lang="en-US" dirty="0"/>
          </a:p>
        </p:txBody>
      </p:sp>
      <p:sp>
        <p:nvSpPr>
          <p:cNvPr id="70662" name="Line 6"/>
          <p:cNvSpPr>
            <a:spLocks noChangeShapeType="1"/>
          </p:cNvSpPr>
          <p:nvPr userDrawn="1"/>
        </p:nvSpPr>
        <p:spPr bwMode="auto">
          <a:xfrm>
            <a:off x="184150" y="635000"/>
            <a:ext cx="8775700" cy="0"/>
          </a:xfrm>
          <a:prstGeom prst="line">
            <a:avLst/>
          </a:prstGeom>
          <a:noFill/>
          <a:ln w="52197">
            <a:solidFill>
              <a:srgbClr val="003D79"/>
            </a:solidFill>
            <a:round/>
            <a:headEnd/>
            <a:tailEnd/>
          </a:ln>
        </p:spPr>
        <p:txBody>
          <a:bodyPr wrap="none" anchor="ctr"/>
          <a:lstStyle/>
          <a:p>
            <a:pPr>
              <a:defRPr/>
            </a:pPr>
            <a:endParaRPr lang="en-US" dirty="0"/>
          </a:p>
        </p:txBody>
      </p:sp>
      <p:sp>
        <p:nvSpPr>
          <p:cNvPr id="70665" name="Rectangle 9"/>
          <p:cNvSpPr>
            <a:spLocks noGrp="1" noChangeArrowheads="1"/>
          </p:cNvSpPr>
          <p:nvPr>
            <p:ph type="ftr" sz="quarter" idx="3"/>
          </p:nvPr>
        </p:nvSpPr>
        <p:spPr bwMode="auto">
          <a:xfrm>
            <a:off x="377517" y="5943600"/>
            <a:ext cx="8382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Aft>
                <a:spcPct val="0"/>
              </a:spcAft>
              <a:defRPr sz="1000">
                <a:solidFill>
                  <a:schemeClr val="tx1"/>
                </a:solidFill>
              </a:defRPr>
            </a:lvl1pPr>
          </a:lstStyle>
          <a:p>
            <a:pPr>
              <a:defRPr/>
            </a:pPr>
            <a:endParaRPr lang="en-US" dirty="0">
              <a:solidFill>
                <a:srgbClr val="333333"/>
              </a:solidFill>
            </a:endParaRPr>
          </a:p>
        </p:txBody>
      </p:sp>
      <p:sp>
        <p:nvSpPr>
          <p:cNvPr id="11" name="Rectangle 4"/>
          <p:cNvSpPr txBox="1">
            <a:spLocks noChangeArrowheads="1"/>
          </p:cNvSpPr>
          <p:nvPr userDrawn="1"/>
        </p:nvSpPr>
        <p:spPr bwMode="white">
          <a:xfrm>
            <a:off x="321673" y="6434488"/>
            <a:ext cx="457200" cy="228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eaLnBrk="0" hangingPunct="0">
              <a:spcAft>
                <a:spcPct val="0"/>
              </a:spcAft>
              <a:defRPr sz="1000">
                <a:solidFill>
                  <a:srgbClr val="FFFFFF"/>
                </a:solidFill>
              </a:defRPr>
            </a:lvl1pPr>
          </a:lstStyle>
          <a:p>
            <a:pPr>
              <a:defRPr/>
            </a:pPr>
            <a:fld id="{A0A03F51-2955-4EA9-BE4E-42B6F90C747F}" type="slidenum">
              <a:rPr lang="en-US" smtClean="0"/>
              <a:pPr>
                <a:defRPr/>
              </a:pPr>
              <a:t>‹#›</a:t>
            </a:fld>
            <a:endParaRPr lang="en-US" dirty="0"/>
          </a:p>
        </p:txBody>
      </p:sp>
      <p:sp>
        <p:nvSpPr>
          <p:cNvPr id="13" name="Date Placeholder 8"/>
          <p:cNvSpPr txBox="1">
            <a:spLocks/>
          </p:cNvSpPr>
          <p:nvPr userDrawn="1"/>
        </p:nvSpPr>
        <p:spPr bwMode="white">
          <a:xfrm>
            <a:off x="2971800" y="6325268"/>
            <a:ext cx="3200400" cy="365125"/>
          </a:xfrm>
          <a:prstGeom prst="rect">
            <a:avLst/>
          </a:prstGeom>
        </p:spPr>
        <p:txBody>
          <a:bodyPr vert="horz" lIns="91440" tIns="45720" rIns="91440" bIns="45720" rtlCol="0" anchor="ctr"/>
          <a:lstStyle>
            <a:lvl1pPr marL="0" marR="0" indent="0" algn="ctr" defTabSz="914400" rtl="0" eaLnBrk="1" fontAlgn="base" latinLnBrk="0" hangingPunct="1">
              <a:lnSpc>
                <a:spcPct val="100000"/>
              </a:lnSpc>
              <a:spcBef>
                <a:spcPct val="0"/>
              </a:spcBef>
              <a:spcAft>
                <a:spcPct val="0"/>
              </a:spcAft>
              <a:buClrTx/>
              <a:buSzTx/>
              <a:buFontTx/>
              <a:buNone/>
              <a:tabLst/>
              <a:defRPr lang="en-US" sz="1000" kern="1200" smtClean="0">
                <a:solidFill>
                  <a:srgbClr val="FFFFFF"/>
                </a:solidFill>
                <a:latin typeface="+mn-lt"/>
                <a:ea typeface="+mn-ea"/>
                <a:cs typeface="+mn-cs"/>
              </a:defRPr>
            </a:lvl1pPr>
          </a:lstStyle>
          <a:p>
            <a:pPr>
              <a:defRPr/>
            </a:pPr>
            <a:r>
              <a:rPr lang="ja-JP" altLang="en-US">
                <a:ea typeface="黑体" pitchFamily="2" charset="-122"/>
              </a:rPr>
              <a:t>保密资料</a:t>
            </a:r>
            <a:endParaRPr dirty="0">
              <a:ea typeface="黑体" pitchFamily="2" charset="-122"/>
            </a:endParaRPr>
          </a:p>
        </p:txBody>
      </p:sp>
    </p:spTree>
    <p:extLst>
      <p:ext uri="{BB962C8B-B14F-4D97-AF65-F5344CB8AC3E}">
        <p14:creationId xmlns:p14="http://schemas.microsoft.com/office/powerpoint/2010/main" val="1605899263"/>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995" r:id="rId8"/>
  </p:sldLayoutIdLst>
  <p:transition xmlns:p14="http://schemas.microsoft.com/office/powerpoint/2010/main">
    <p:fade/>
  </p:transition>
  <p:timing>
    <p:tnLst>
      <p:par>
        <p:cTn xmlns:p14="http://schemas.microsoft.com/office/powerpoint/2010/main" id="1" dur="indefinite" restart="never" nodeType="tmRoot"/>
      </p:par>
    </p:tnLst>
  </p:timing>
  <p:hf hdr="0" ftr="0"/>
  <p:txStyles>
    <p:titleStyle>
      <a:lvl1pPr algn="l" rtl="0" eaLnBrk="0" fontAlgn="base" hangingPunct="0">
        <a:spcBef>
          <a:spcPct val="0"/>
        </a:spcBef>
        <a:spcAft>
          <a:spcPct val="0"/>
        </a:spcAft>
        <a:defRPr sz="2200" b="1" i="0" u="none" baseline="0">
          <a:solidFill>
            <a:srgbClr val="003D79"/>
          </a:solidFill>
          <a:effectLst/>
          <a:latin typeface="Arial"/>
          <a:ea typeface="ＭＳ Ｐゴシック"/>
          <a:cs typeface="+mj-cs"/>
        </a:defRPr>
      </a:lvl1pPr>
      <a:lvl2pPr algn="l" rtl="0" eaLnBrk="0" fontAlgn="base" hangingPunct="0">
        <a:spcBef>
          <a:spcPct val="0"/>
        </a:spcBef>
        <a:spcAft>
          <a:spcPct val="0"/>
        </a:spcAft>
        <a:defRPr sz="2200" b="1">
          <a:solidFill>
            <a:srgbClr val="333333"/>
          </a:solidFill>
          <a:latin typeface="Arial" charset="0"/>
          <a:ea typeface="ＭＳ Ｐゴシック" pitchFamily="34" charset="-128"/>
        </a:defRPr>
      </a:lvl2pPr>
      <a:lvl3pPr algn="l" rtl="0" eaLnBrk="0" fontAlgn="base" hangingPunct="0">
        <a:spcBef>
          <a:spcPct val="0"/>
        </a:spcBef>
        <a:spcAft>
          <a:spcPct val="0"/>
        </a:spcAft>
        <a:defRPr sz="2200" b="1">
          <a:solidFill>
            <a:srgbClr val="333333"/>
          </a:solidFill>
          <a:latin typeface="Arial" charset="0"/>
          <a:ea typeface="ＭＳ Ｐゴシック" pitchFamily="34" charset="-128"/>
        </a:defRPr>
      </a:lvl3pPr>
      <a:lvl4pPr algn="l" rtl="0" eaLnBrk="0" fontAlgn="base" hangingPunct="0">
        <a:spcBef>
          <a:spcPct val="0"/>
        </a:spcBef>
        <a:spcAft>
          <a:spcPct val="0"/>
        </a:spcAft>
        <a:defRPr sz="2200" b="1">
          <a:solidFill>
            <a:srgbClr val="333333"/>
          </a:solidFill>
          <a:latin typeface="Arial" charset="0"/>
          <a:ea typeface="ＭＳ Ｐゴシック" pitchFamily="34" charset="-128"/>
        </a:defRPr>
      </a:lvl4pPr>
      <a:lvl5pPr algn="l" rtl="0" eaLnBrk="0" fontAlgn="base" hangingPunct="0">
        <a:spcBef>
          <a:spcPct val="0"/>
        </a:spcBef>
        <a:spcAft>
          <a:spcPct val="0"/>
        </a:spcAft>
        <a:defRPr sz="2200" b="1">
          <a:solidFill>
            <a:srgbClr val="333333"/>
          </a:solidFill>
          <a:latin typeface="Arial" charset="0"/>
          <a:ea typeface="ＭＳ Ｐゴシック" pitchFamily="34" charset="-128"/>
        </a:defRPr>
      </a:lvl5pPr>
      <a:lvl6pPr marL="457200" algn="l" rtl="0" fontAlgn="base">
        <a:spcBef>
          <a:spcPct val="0"/>
        </a:spcBef>
        <a:spcAft>
          <a:spcPct val="0"/>
        </a:spcAft>
        <a:defRPr sz="2200" b="1">
          <a:solidFill>
            <a:schemeClr val="tx2"/>
          </a:solidFill>
          <a:latin typeface="Arial" charset="0"/>
          <a:ea typeface="ＭＳ Ｐゴシック" pitchFamily="34" charset="-128"/>
        </a:defRPr>
      </a:lvl6pPr>
      <a:lvl7pPr marL="914400" algn="l" rtl="0" fontAlgn="base">
        <a:spcBef>
          <a:spcPct val="0"/>
        </a:spcBef>
        <a:spcAft>
          <a:spcPct val="0"/>
        </a:spcAft>
        <a:defRPr sz="2200" b="1">
          <a:solidFill>
            <a:schemeClr val="tx2"/>
          </a:solidFill>
          <a:latin typeface="Arial" charset="0"/>
          <a:ea typeface="ＭＳ Ｐゴシック" pitchFamily="34" charset="-128"/>
        </a:defRPr>
      </a:lvl7pPr>
      <a:lvl8pPr marL="1371600" algn="l" rtl="0" fontAlgn="base">
        <a:spcBef>
          <a:spcPct val="0"/>
        </a:spcBef>
        <a:spcAft>
          <a:spcPct val="0"/>
        </a:spcAft>
        <a:defRPr sz="2200" b="1">
          <a:solidFill>
            <a:schemeClr val="tx2"/>
          </a:solidFill>
          <a:latin typeface="Arial" charset="0"/>
          <a:ea typeface="ＭＳ Ｐゴシック" pitchFamily="34" charset="-128"/>
        </a:defRPr>
      </a:lvl8pPr>
      <a:lvl9pPr marL="1828800" algn="l" rtl="0" fontAlgn="base">
        <a:spcBef>
          <a:spcPct val="0"/>
        </a:spcBef>
        <a:spcAft>
          <a:spcPct val="0"/>
        </a:spcAft>
        <a:defRPr sz="2200" b="1">
          <a:solidFill>
            <a:schemeClr val="tx2"/>
          </a:solidFill>
          <a:latin typeface="Arial" charset="0"/>
          <a:ea typeface="ＭＳ Ｐゴシック" pitchFamily="34" charset="-128"/>
        </a:defRPr>
      </a:lvl9pPr>
    </p:titleStyle>
    <p:bodyStyle>
      <a:lvl1pPr marL="233363" indent="-233363" algn="l" rtl="0" eaLnBrk="0" fontAlgn="base" hangingPunct="0">
        <a:lnSpc>
          <a:spcPts val="2400"/>
        </a:lnSpc>
        <a:spcBef>
          <a:spcPts val="1000"/>
        </a:spcBef>
        <a:spcAft>
          <a:spcPct val="0"/>
        </a:spcAft>
        <a:buClr>
          <a:schemeClr val="accent1">
            <a:lumMod val="75000"/>
          </a:schemeClr>
        </a:buClr>
        <a:buSzPct val="115000"/>
        <a:buFont typeface="Wingdings" pitchFamily="2" charset="2"/>
        <a:buChar char="§"/>
        <a:defRPr sz="2000" b="1" i="0" u="none" baseline="0">
          <a:solidFill>
            <a:srgbClr val="333333"/>
          </a:solidFill>
          <a:effectLst/>
          <a:latin typeface="Arial"/>
          <a:ea typeface="ＭＳ Ｐゴシック"/>
          <a:cs typeface="+mn-cs"/>
        </a:defRPr>
      </a:lvl1pPr>
      <a:lvl2pPr marL="400050" indent="-171450" algn="l" rtl="0" eaLnBrk="0" fontAlgn="base" hangingPunct="0">
        <a:lnSpc>
          <a:spcPts val="2200"/>
        </a:lnSpc>
        <a:spcBef>
          <a:spcPts val="800"/>
        </a:spcBef>
        <a:spcAft>
          <a:spcPct val="0"/>
        </a:spcAft>
        <a:buClr>
          <a:schemeClr val="accent1">
            <a:lumMod val="75000"/>
          </a:schemeClr>
        </a:buClr>
        <a:buSzPct val="110000"/>
        <a:buFont typeface="Times" pitchFamily="18" charset="0"/>
        <a:buChar char="•"/>
        <a:defRPr sz="1800" b="0" i="0" u="none" baseline="0">
          <a:solidFill>
            <a:srgbClr val="333333"/>
          </a:solidFill>
          <a:effectLst/>
          <a:latin typeface="Arial"/>
          <a:ea typeface="ＭＳ Ｐゴシック"/>
        </a:defRPr>
      </a:lvl2pPr>
      <a:lvl3pPr marL="628650" indent="-171450" algn="l" rtl="0" eaLnBrk="0" fontAlgn="base" hangingPunct="0">
        <a:lnSpc>
          <a:spcPts val="2000"/>
        </a:lnSpc>
        <a:spcBef>
          <a:spcPts val="600"/>
        </a:spcBef>
        <a:spcAft>
          <a:spcPct val="0"/>
        </a:spcAft>
        <a:buClr>
          <a:schemeClr val="accent1">
            <a:lumMod val="75000"/>
          </a:schemeClr>
        </a:buClr>
        <a:buSzPct val="110000"/>
        <a:buFont typeface="Arial" pitchFamily="34" charset="0"/>
        <a:buChar char="•"/>
        <a:defRPr sz="1600" b="0" i="0" u="none" baseline="0">
          <a:solidFill>
            <a:srgbClr val="333333"/>
          </a:solidFill>
          <a:effectLst/>
          <a:latin typeface="Arial"/>
          <a:ea typeface="ＭＳ Ｐゴシック"/>
        </a:defRPr>
      </a:lvl3pPr>
      <a:lvl4pPr marL="914400" indent="-171450" algn="l" rtl="0" eaLnBrk="0" fontAlgn="base" hangingPunct="0">
        <a:lnSpc>
          <a:spcPts val="2000"/>
        </a:lnSpc>
        <a:spcBef>
          <a:spcPts val="600"/>
        </a:spcBef>
        <a:spcAft>
          <a:spcPct val="0"/>
        </a:spcAft>
        <a:buClr>
          <a:schemeClr val="accent1">
            <a:lumMod val="75000"/>
          </a:schemeClr>
        </a:buClr>
        <a:buSzPct val="110000"/>
        <a:buFont typeface="Arial" pitchFamily="34" charset="0"/>
        <a:buChar char="•"/>
        <a:defRPr sz="1600" b="0" i="0" u="none" baseline="0">
          <a:solidFill>
            <a:srgbClr val="333333"/>
          </a:solidFill>
          <a:effectLst/>
          <a:latin typeface="Arial"/>
          <a:ea typeface="ＭＳ Ｐゴシック"/>
        </a:defRPr>
      </a:lvl4pPr>
      <a:lvl5pPr marL="1200150" indent="-171450" algn="l" rtl="0" eaLnBrk="0" fontAlgn="base" hangingPunct="0">
        <a:lnSpc>
          <a:spcPts val="2000"/>
        </a:lnSpc>
        <a:spcBef>
          <a:spcPts val="600"/>
        </a:spcBef>
        <a:spcAft>
          <a:spcPct val="0"/>
        </a:spcAft>
        <a:buClr>
          <a:schemeClr val="accent1">
            <a:lumMod val="75000"/>
          </a:schemeClr>
        </a:buClr>
        <a:buSzPct val="110000"/>
        <a:buFont typeface="Arial" pitchFamily="34" charset="0"/>
        <a:buChar char="•"/>
        <a:defRPr sz="1600" b="0" i="0" u="none" baseline="0">
          <a:solidFill>
            <a:srgbClr val="333333"/>
          </a:solidFill>
          <a:effectLst/>
          <a:latin typeface="Arial"/>
          <a:ea typeface="ＭＳ Ｐゴシック"/>
        </a:defRPr>
      </a:lvl5pPr>
      <a:lvl6pPr marL="16002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1"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56616" y="171450"/>
            <a:ext cx="8492109" cy="3333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zh-CN" altLang="en-US" smtClean="0"/>
              <a:t>单击此处编辑母版标题样式</a:t>
            </a:r>
            <a:endParaRPr lang="en-US" dirty="0" smtClean="0"/>
          </a:p>
        </p:txBody>
      </p:sp>
      <p:sp>
        <p:nvSpPr>
          <p:cNvPr id="1027" name="Rectangle 3"/>
          <p:cNvSpPr>
            <a:spLocks noGrp="1" noChangeArrowheads="1"/>
          </p:cNvSpPr>
          <p:nvPr>
            <p:ph type="body" idx="1"/>
          </p:nvPr>
        </p:nvSpPr>
        <p:spPr bwMode="auto">
          <a:xfrm>
            <a:off x="352425" y="784225"/>
            <a:ext cx="8382000" cy="50069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zh-CN" altLang="en-US" smtClean="0"/>
              <a:t>单击此处编辑母版文本样式</a:t>
            </a:r>
            <a:endParaRPr lang="en-US" dirty="0" smtClean="0"/>
          </a:p>
          <a:p>
            <a:pPr lvl="1"/>
            <a:r>
              <a:rPr lang="ja-JP" altLang="en-US" smtClean="0"/>
              <a:t>第二级</a:t>
            </a:r>
            <a:endParaRPr lang="en-US" dirty="0" smtClean="0"/>
          </a:p>
          <a:p>
            <a:pPr lvl="2"/>
            <a:r>
              <a:rPr lang="ja-JP" altLang="en-US" smtClean="0"/>
              <a:t>第三级</a:t>
            </a:r>
            <a:endParaRPr lang="en-US" dirty="0" smtClean="0"/>
          </a:p>
          <a:p>
            <a:pPr lvl="3"/>
            <a:r>
              <a:rPr lang="ja-JP" altLang="en-US" smtClean="0"/>
              <a:t>第四级</a:t>
            </a:r>
            <a:endParaRPr lang="en-US" dirty="0" smtClean="0"/>
          </a:p>
          <a:p>
            <a:pPr lvl="4"/>
            <a:r>
              <a:rPr lang="ja-JP" altLang="en-US" smtClean="0"/>
              <a:t>第五级</a:t>
            </a:r>
            <a:endParaRPr lang="en-US" dirty="0" smtClean="0"/>
          </a:p>
        </p:txBody>
      </p:sp>
      <p:sp>
        <p:nvSpPr>
          <p:cNvPr id="70661" name="Line 5"/>
          <p:cNvSpPr>
            <a:spLocks noChangeShapeType="1"/>
          </p:cNvSpPr>
          <p:nvPr/>
        </p:nvSpPr>
        <p:spPr bwMode="auto">
          <a:xfrm>
            <a:off x="184150" y="635000"/>
            <a:ext cx="8775700" cy="0"/>
          </a:xfrm>
          <a:prstGeom prst="line">
            <a:avLst/>
          </a:prstGeom>
          <a:noFill/>
          <a:ln w="52197">
            <a:solidFill>
              <a:schemeClr val="tx2"/>
            </a:solidFill>
            <a:round/>
            <a:headEnd/>
            <a:tailEnd/>
          </a:ln>
        </p:spPr>
        <p:txBody>
          <a:bodyPr wrap="none" anchor="ctr"/>
          <a:lstStyle/>
          <a:p>
            <a:pPr>
              <a:defRPr/>
            </a:pPr>
            <a:endParaRPr lang="en-US" dirty="0"/>
          </a:p>
        </p:txBody>
      </p:sp>
      <p:sp>
        <p:nvSpPr>
          <p:cNvPr id="70662" name="Line 6"/>
          <p:cNvSpPr>
            <a:spLocks noChangeShapeType="1"/>
          </p:cNvSpPr>
          <p:nvPr userDrawn="1"/>
        </p:nvSpPr>
        <p:spPr bwMode="auto">
          <a:xfrm>
            <a:off x="184150" y="635000"/>
            <a:ext cx="8775700" cy="0"/>
          </a:xfrm>
          <a:prstGeom prst="line">
            <a:avLst/>
          </a:prstGeom>
          <a:noFill/>
          <a:ln w="52197">
            <a:solidFill>
              <a:srgbClr val="003D79"/>
            </a:solidFill>
            <a:round/>
            <a:headEnd/>
            <a:tailEnd/>
          </a:ln>
        </p:spPr>
        <p:txBody>
          <a:bodyPr wrap="none" anchor="ctr"/>
          <a:lstStyle/>
          <a:p>
            <a:pPr>
              <a:defRPr/>
            </a:pPr>
            <a:endParaRPr lang="en-US" dirty="0"/>
          </a:p>
        </p:txBody>
      </p:sp>
      <p:sp>
        <p:nvSpPr>
          <p:cNvPr id="70665" name="Rectangle 9"/>
          <p:cNvSpPr>
            <a:spLocks noGrp="1" noChangeArrowheads="1"/>
          </p:cNvSpPr>
          <p:nvPr>
            <p:ph type="ftr" sz="quarter" idx="3"/>
          </p:nvPr>
        </p:nvSpPr>
        <p:spPr bwMode="auto">
          <a:xfrm>
            <a:off x="377517" y="5943600"/>
            <a:ext cx="8382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Aft>
                <a:spcPct val="0"/>
              </a:spcAft>
              <a:defRPr sz="1000">
                <a:solidFill>
                  <a:schemeClr val="tx1"/>
                </a:solidFill>
              </a:defRPr>
            </a:lvl1pPr>
          </a:lstStyle>
          <a:p>
            <a:pPr>
              <a:defRPr/>
            </a:pPr>
            <a:endParaRPr lang="en-US" dirty="0">
              <a:solidFill>
                <a:srgbClr val="333333"/>
              </a:solidFill>
            </a:endParaRPr>
          </a:p>
        </p:txBody>
      </p:sp>
      <p:sp>
        <p:nvSpPr>
          <p:cNvPr id="11" name="Rectangle 4"/>
          <p:cNvSpPr txBox="1">
            <a:spLocks noChangeArrowheads="1"/>
          </p:cNvSpPr>
          <p:nvPr userDrawn="1"/>
        </p:nvSpPr>
        <p:spPr bwMode="white">
          <a:xfrm>
            <a:off x="321673" y="6434488"/>
            <a:ext cx="457200" cy="228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eaLnBrk="0" hangingPunct="0">
              <a:spcAft>
                <a:spcPct val="0"/>
              </a:spcAft>
              <a:defRPr sz="1000">
                <a:solidFill>
                  <a:srgbClr val="FFFFFF"/>
                </a:solidFill>
              </a:defRPr>
            </a:lvl1pPr>
          </a:lstStyle>
          <a:p>
            <a:pPr>
              <a:defRPr/>
            </a:pPr>
            <a:fld id="{A0A03F51-2955-4EA9-BE4E-42B6F90C747F}" type="slidenum">
              <a:rPr lang="en-US" smtClean="0"/>
              <a:pPr>
                <a:defRPr/>
              </a:pPr>
              <a:t>‹#›</a:t>
            </a:fld>
            <a:endParaRPr lang="en-US" dirty="0"/>
          </a:p>
        </p:txBody>
      </p:sp>
      <p:sp>
        <p:nvSpPr>
          <p:cNvPr id="13" name="Date Placeholder 8"/>
          <p:cNvSpPr txBox="1">
            <a:spLocks/>
          </p:cNvSpPr>
          <p:nvPr userDrawn="1"/>
        </p:nvSpPr>
        <p:spPr bwMode="white">
          <a:xfrm>
            <a:off x="2971800" y="6325268"/>
            <a:ext cx="3200400" cy="365125"/>
          </a:xfrm>
          <a:prstGeom prst="rect">
            <a:avLst/>
          </a:prstGeom>
        </p:spPr>
        <p:txBody>
          <a:bodyPr vert="horz" lIns="91440" tIns="45720" rIns="91440" bIns="45720" rtlCol="0" anchor="ctr"/>
          <a:lstStyle>
            <a:lvl1pPr marL="0" marR="0" indent="0" algn="ctr" defTabSz="914400" rtl="0" eaLnBrk="1" fontAlgn="base" latinLnBrk="0" hangingPunct="1">
              <a:lnSpc>
                <a:spcPct val="100000"/>
              </a:lnSpc>
              <a:spcBef>
                <a:spcPct val="0"/>
              </a:spcBef>
              <a:spcAft>
                <a:spcPct val="0"/>
              </a:spcAft>
              <a:buClrTx/>
              <a:buSzTx/>
              <a:buFontTx/>
              <a:buNone/>
              <a:tabLst/>
              <a:defRPr lang="en-US" sz="1000" kern="1200" smtClean="0">
                <a:solidFill>
                  <a:srgbClr val="FFFFFF"/>
                </a:solidFill>
                <a:latin typeface="+mn-lt"/>
                <a:ea typeface="+mn-ea"/>
                <a:cs typeface="+mn-cs"/>
              </a:defRPr>
            </a:lvl1pPr>
          </a:lstStyle>
          <a:p>
            <a:pPr>
              <a:defRPr/>
            </a:pPr>
            <a:r>
              <a:rPr lang="ja-JP" altLang="en-US">
                <a:ea typeface="黑体" pitchFamily="2" charset="-122"/>
              </a:rPr>
              <a:t>保密资料</a:t>
            </a:r>
            <a:endParaRPr dirty="0">
              <a:ea typeface="黑体" pitchFamily="2" charset="-122"/>
            </a:endParaRPr>
          </a:p>
        </p:txBody>
      </p:sp>
    </p:spTree>
    <p:extLst>
      <p:ext uri="{BB962C8B-B14F-4D97-AF65-F5344CB8AC3E}">
        <p14:creationId xmlns:p14="http://schemas.microsoft.com/office/powerpoint/2010/main" val="3953325482"/>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Lst>
  <p:transition xmlns:p14="http://schemas.microsoft.com/office/powerpoint/2010/main">
    <p:fade/>
  </p:transition>
  <p:timing>
    <p:tnLst>
      <p:par>
        <p:cTn xmlns:p14="http://schemas.microsoft.com/office/powerpoint/2010/main" id="1" dur="indefinite" restart="never" nodeType="tmRoot"/>
      </p:par>
    </p:tnLst>
  </p:timing>
  <p:hf hdr="0" ftr="0"/>
  <p:txStyles>
    <p:titleStyle>
      <a:lvl1pPr algn="l" rtl="0" eaLnBrk="0" fontAlgn="base" hangingPunct="0">
        <a:spcBef>
          <a:spcPct val="0"/>
        </a:spcBef>
        <a:spcAft>
          <a:spcPct val="0"/>
        </a:spcAft>
        <a:defRPr sz="2200" b="1" i="0" u="none" baseline="0">
          <a:solidFill>
            <a:srgbClr val="003D79"/>
          </a:solidFill>
          <a:effectLst/>
          <a:latin typeface="Arial"/>
          <a:ea typeface="ＭＳ Ｐゴシック"/>
          <a:cs typeface="+mj-cs"/>
        </a:defRPr>
      </a:lvl1pPr>
      <a:lvl2pPr algn="l" rtl="0" eaLnBrk="0" fontAlgn="base" hangingPunct="0">
        <a:spcBef>
          <a:spcPct val="0"/>
        </a:spcBef>
        <a:spcAft>
          <a:spcPct val="0"/>
        </a:spcAft>
        <a:defRPr sz="2200" b="1">
          <a:solidFill>
            <a:srgbClr val="333333"/>
          </a:solidFill>
          <a:latin typeface="Arial" charset="0"/>
          <a:ea typeface="ＭＳ Ｐゴシック" pitchFamily="34" charset="-128"/>
        </a:defRPr>
      </a:lvl2pPr>
      <a:lvl3pPr algn="l" rtl="0" eaLnBrk="0" fontAlgn="base" hangingPunct="0">
        <a:spcBef>
          <a:spcPct val="0"/>
        </a:spcBef>
        <a:spcAft>
          <a:spcPct val="0"/>
        </a:spcAft>
        <a:defRPr sz="2200" b="1">
          <a:solidFill>
            <a:srgbClr val="333333"/>
          </a:solidFill>
          <a:latin typeface="Arial" charset="0"/>
          <a:ea typeface="ＭＳ Ｐゴシック" pitchFamily="34" charset="-128"/>
        </a:defRPr>
      </a:lvl3pPr>
      <a:lvl4pPr algn="l" rtl="0" eaLnBrk="0" fontAlgn="base" hangingPunct="0">
        <a:spcBef>
          <a:spcPct val="0"/>
        </a:spcBef>
        <a:spcAft>
          <a:spcPct val="0"/>
        </a:spcAft>
        <a:defRPr sz="2200" b="1">
          <a:solidFill>
            <a:srgbClr val="333333"/>
          </a:solidFill>
          <a:latin typeface="Arial" charset="0"/>
          <a:ea typeface="ＭＳ Ｐゴシック" pitchFamily="34" charset="-128"/>
        </a:defRPr>
      </a:lvl4pPr>
      <a:lvl5pPr algn="l" rtl="0" eaLnBrk="0" fontAlgn="base" hangingPunct="0">
        <a:spcBef>
          <a:spcPct val="0"/>
        </a:spcBef>
        <a:spcAft>
          <a:spcPct val="0"/>
        </a:spcAft>
        <a:defRPr sz="2200" b="1">
          <a:solidFill>
            <a:srgbClr val="333333"/>
          </a:solidFill>
          <a:latin typeface="Arial" charset="0"/>
          <a:ea typeface="ＭＳ Ｐゴシック" pitchFamily="34" charset="-128"/>
        </a:defRPr>
      </a:lvl5pPr>
      <a:lvl6pPr marL="457200" algn="l" rtl="0" fontAlgn="base">
        <a:spcBef>
          <a:spcPct val="0"/>
        </a:spcBef>
        <a:spcAft>
          <a:spcPct val="0"/>
        </a:spcAft>
        <a:defRPr sz="2200" b="1">
          <a:solidFill>
            <a:schemeClr val="tx2"/>
          </a:solidFill>
          <a:latin typeface="Arial" charset="0"/>
          <a:ea typeface="ＭＳ Ｐゴシック" pitchFamily="34" charset="-128"/>
        </a:defRPr>
      </a:lvl6pPr>
      <a:lvl7pPr marL="914400" algn="l" rtl="0" fontAlgn="base">
        <a:spcBef>
          <a:spcPct val="0"/>
        </a:spcBef>
        <a:spcAft>
          <a:spcPct val="0"/>
        </a:spcAft>
        <a:defRPr sz="2200" b="1">
          <a:solidFill>
            <a:schemeClr val="tx2"/>
          </a:solidFill>
          <a:latin typeface="Arial" charset="0"/>
          <a:ea typeface="ＭＳ Ｐゴシック" pitchFamily="34" charset="-128"/>
        </a:defRPr>
      </a:lvl7pPr>
      <a:lvl8pPr marL="1371600" algn="l" rtl="0" fontAlgn="base">
        <a:spcBef>
          <a:spcPct val="0"/>
        </a:spcBef>
        <a:spcAft>
          <a:spcPct val="0"/>
        </a:spcAft>
        <a:defRPr sz="2200" b="1">
          <a:solidFill>
            <a:schemeClr val="tx2"/>
          </a:solidFill>
          <a:latin typeface="Arial" charset="0"/>
          <a:ea typeface="ＭＳ Ｐゴシック" pitchFamily="34" charset="-128"/>
        </a:defRPr>
      </a:lvl8pPr>
      <a:lvl9pPr marL="1828800" algn="l" rtl="0" fontAlgn="base">
        <a:spcBef>
          <a:spcPct val="0"/>
        </a:spcBef>
        <a:spcAft>
          <a:spcPct val="0"/>
        </a:spcAft>
        <a:defRPr sz="2200" b="1">
          <a:solidFill>
            <a:schemeClr val="tx2"/>
          </a:solidFill>
          <a:latin typeface="Arial" charset="0"/>
          <a:ea typeface="ＭＳ Ｐゴシック" pitchFamily="34" charset="-128"/>
        </a:defRPr>
      </a:lvl9pPr>
    </p:titleStyle>
    <p:bodyStyle>
      <a:lvl1pPr marL="233363" indent="-233363" algn="l" rtl="0" eaLnBrk="0" fontAlgn="base" hangingPunct="0">
        <a:lnSpc>
          <a:spcPts val="2400"/>
        </a:lnSpc>
        <a:spcBef>
          <a:spcPts val="1000"/>
        </a:spcBef>
        <a:spcAft>
          <a:spcPct val="0"/>
        </a:spcAft>
        <a:buClr>
          <a:schemeClr val="accent1">
            <a:lumMod val="75000"/>
          </a:schemeClr>
        </a:buClr>
        <a:buSzPct val="115000"/>
        <a:buFont typeface="Wingdings" pitchFamily="2" charset="2"/>
        <a:buChar char="§"/>
        <a:defRPr sz="2000" b="1" i="0" u="none" baseline="0">
          <a:solidFill>
            <a:srgbClr val="333333"/>
          </a:solidFill>
          <a:effectLst/>
          <a:latin typeface="Arial"/>
          <a:ea typeface="ＭＳ Ｐゴシック"/>
          <a:cs typeface="+mn-cs"/>
        </a:defRPr>
      </a:lvl1pPr>
      <a:lvl2pPr marL="400050" indent="-171450" algn="l" rtl="0" eaLnBrk="0" fontAlgn="base" hangingPunct="0">
        <a:lnSpc>
          <a:spcPts val="2200"/>
        </a:lnSpc>
        <a:spcBef>
          <a:spcPts val="800"/>
        </a:spcBef>
        <a:spcAft>
          <a:spcPct val="0"/>
        </a:spcAft>
        <a:buClr>
          <a:schemeClr val="accent1">
            <a:lumMod val="75000"/>
          </a:schemeClr>
        </a:buClr>
        <a:buSzPct val="110000"/>
        <a:buFont typeface="Times" pitchFamily="18" charset="0"/>
        <a:buChar char="•"/>
        <a:defRPr sz="1800" b="0" i="0" u="none" baseline="0">
          <a:solidFill>
            <a:srgbClr val="333333"/>
          </a:solidFill>
          <a:effectLst/>
          <a:latin typeface="Arial"/>
          <a:ea typeface="ＭＳ Ｐゴシック"/>
        </a:defRPr>
      </a:lvl2pPr>
      <a:lvl3pPr marL="628650" indent="-171450" algn="l" rtl="0" eaLnBrk="0" fontAlgn="base" hangingPunct="0">
        <a:lnSpc>
          <a:spcPts val="2000"/>
        </a:lnSpc>
        <a:spcBef>
          <a:spcPts val="600"/>
        </a:spcBef>
        <a:spcAft>
          <a:spcPct val="0"/>
        </a:spcAft>
        <a:buClr>
          <a:schemeClr val="accent1">
            <a:lumMod val="75000"/>
          </a:schemeClr>
        </a:buClr>
        <a:buSzPct val="110000"/>
        <a:buFont typeface="Arial" pitchFamily="34" charset="0"/>
        <a:buChar char="•"/>
        <a:defRPr sz="1600" b="0" i="0" u="none" baseline="0">
          <a:solidFill>
            <a:srgbClr val="333333"/>
          </a:solidFill>
          <a:effectLst/>
          <a:latin typeface="Arial"/>
          <a:ea typeface="ＭＳ Ｐゴシック"/>
        </a:defRPr>
      </a:lvl3pPr>
      <a:lvl4pPr marL="914400" indent="-171450" algn="l" rtl="0" eaLnBrk="0" fontAlgn="base" hangingPunct="0">
        <a:lnSpc>
          <a:spcPts val="2000"/>
        </a:lnSpc>
        <a:spcBef>
          <a:spcPts val="600"/>
        </a:spcBef>
        <a:spcAft>
          <a:spcPct val="0"/>
        </a:spcAft>
        <a:buClr>
          <a:schemeClr val="accent1">
            <a:lumMod val="75000"/>
          </a:schemeClr>
        </a:buClr>
        <a:buSzPct val="110000"/>
        <a:buFont typeface="Arial" pitchFamily="34" charset="0"/>
        <a:buChar char="•"/>
        <a:defRPr sz="1600" b="0" i="0" u="none" baseline="0">
          <a:solidFill>
            <a:srgbClr val="333333"/>
          </a:solidFill>
          <a:effectLst/>
          <a:latin typeface="Arial"/>
          <a:ea typeface="ＭＳ Ｐゴシック"/>
        </a:defRPr>
      </a:lvl4pPr>
      <a:lvl5pPr marL="1200150" indent="-171450" algn="l" rtl="0" eaLnBrk="0" fontAlgn="base" hangingPunct="0">
        <a:lnSpc>
          <a:spcPts val="2000"/>
        </a:lnSpc>
        <a:spcBef>
          <a:spcPts val="600"/>
        </a:spcBef>
        <a:spcAft>
          <a:spcPct val="0"/>
        </a:spcAft>
        <a:buClr>
          <a:schemeClr val="accent1">
            <a:lumMod val="75000"/>
          </a:schemeClr>
        </a:buClr>
        <a:buSzPct val="110000"/>
        <a:buFont typeface="Arial" pitchFamily="34" charset="0"/>
        <a:buChar char="•"/>
        <a:defRPr sz="1600" b="0" i="0" u="none" baseline="0">
          <a:solidFill>
            <a:srgbClr val="333333"/>
          </a:solidFill>
          <a:effectLst/>
          <a:latin typeface="Arial"/>
          <a:ea typeface="ＭＳ Ｐゴシック"/>
        </a:defRPr>
      </a:lvl5pPr>
      <a:lvl6pPr marL="16002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1"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56616" y="171450"/>
            <a:ext cx="8492109" cy="3333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zh-CN" altLang="en-US" smtClean="0"/>
              <a:t>单击此处编辑母版标题样式</a:t>
            </a:r>
            <a:endParaRPr lang="en-US" dirty="0" smtClean="0"/>
          </a:p>
        </p:txBody>
      </p:sp>
      <p:sp>
        <p:nvSpPr>
          <p:cNvPr id="1027" name="Rectangle 3"/>
          <p:cNvSpPr>
            <a:spLocks noGrp="1" noChangeArrowheads="1"/>
          </p:cNvSpPr>
          <p:nvPr>
            <p:ph type="body" idx="1"/>
          </p:nvPr>
        </p:nvSpPr>
        <p:spPr bwMode="auto">
          <a:xfrm>
            <a:off x="352425" y="784225"/>
            <a:ext cx="8382000" cy="50069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zh-CN" altLang="en-US" smtClean="0"/>
              <a:t>单击此处编辑母版文本样式</a:t>
            </a:r>
            <a:endParaRPr lang="en-US" dirty="0" smtClean="0"/>
          </a:p>
          <a:p>
            <a:pPr lvl="1"/>
            <a:r>
              <a:rPr lang="ja-JP" altLang="en-US" smtClean="0"/>
              <a:t>第二级</a:t>
            </a:r>
            <a:endParaRPr lang="en-US" dirty="0" smtClean="0"/>
          </a:p>
          <a:p>
            <a:pPr lvl="2"/>
            <a:r>
              <a:rPr lang="ja-JP" altLang="en-US" smtClean="0"/>
              <a:t>第三级</a:t>
            </a:r>
            <a:endParaRPr lang="en-US" dirty="0" smtClean="0"/>
          </a:p>
          <a:p>
            <a:pPr lvl="3"/>
            <a:r>
              <a:rPr lang="ja-JP" altLang="en-US" smtClean="0"/>
              <a:t>第四级</a:t>
            </a:r>
            <a:endParaRPr lang="en-US" dirty="0" smtClean="0"/>
          </a:p>
          <a:p>
            <a:pPr lvl="4"/>
            <a:r>
              <a:rPr lang="ja-JP" altLang="en-US" smtClean="0"/>
              <a:t>第五级</a:t>
            </a:r>
            <a:endParaRPr lang="en-US" dirty="0" smtClean="0"/>
          </a:p>
        </p:txBody>
      </p:sp>
      <p:sp>
        <p:nvSpPr>
          <p:cNvPr id="70661" name="Line 5"/>
          <p:cNvSpPr>
            <a:spLocks noChangeShapeType="1"/>
          </p:cNvSpPr>
          <p:nvPr/>
        </p:nvSpPr>
        <p:spPr bwMode="auto">
          <a:xfrm>
            <a:off x="184150" y="635000"/>
            <a:ext cx="8775700" cy="0"/>
          </a:xfrm>
          <a:prstGeom prst="line">
            <a:avLst/>
          </a:prstGeom>
          <a:noFill/>
          <a:ln w="52197">
            <a:solidFill>
              <a:schemeClr val="tx2"/>
            </a:solidFill>
            <a:round/>
            <a:headEnd/>
            <a:tailEnd/>
          </a:ln>
        </p:spPr>
        <p:txBody>
          <a:bodyPr wrap="none" anchor="ctr"/>
          <a:lstStyle/>
          <a:p>
            <a:pPr>
              <a:defRPr/>
            </a:pPr>
            <a:endParaRPr lang="en-US" dirty="0"/>
          </a:p>
        </p:txBody>
      </p:sp>
      <p:sp>
        <p:nvSpPr>
          <p:cNvPr id="70662" name="Line 6"/>
          <p:cNvSpPr>
            <a:spLocks noChangeShapeType="1"/>
          </p:cNvSpPr>
          <p:nvPr userDrawn="1"/>
        </p:nvSpPr>
        <p:spPr bwMode="auto">
          <a:xfrm>
            <a:off x="184150" y="635000"/>
            <a:ext cx="8775700" cy="0"/>
          </a:xfrm>
          <a:prstGeom prst="line">
            <a:avLst/>
          </a:prstGeom>
          <a:noFill/>
          <a:ln w="52197">
            <a:solidFill>
              <a:srgbClr val="003D79"/>
            </a:solidFill>
            <a:round/>
            <a:headEnd/>
            <a:tailEnd/>
          </a:ln>
        </p:spPr>
        <p:txBody>
          <a:bodyPr wrap="none" anchor="ctr"/>
          <a:lstStyle/>
          <a:p>
            <a:pPr>
              <a:defRPr/>
            </a:pPr>
            <a:endParaRPr lang="en-US" dirty="0"/>
          </a:p>
        </p:txBody>
      </p:sp>
      <p:sp>
        <p:nvSpPr>
          <p:cNvPr id="70665" name="Rectangle 9"/>
          <p:cNvSpPr>
            <a:spLocks noGrp="1" noChangeArrowheads="1"/>
          </p:cNvSpPr>
          <p:nvPr>
            <p:ph type="ftr" sz="quarter" idx="3"/>
          </p:nvPr>
        </p:nvSpPr>
        <p:spPr bwMode="auto">
          <a:xfrm>
            <a:off x="377517" y="5943600"/>
            <a:ext cx="8382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Aft>
                <a:spcPct val="0"/>
              </a:spcAft>
              <a:defRPr sz="1000">
                <a:solidFill>
                  <a:schemeClr val="tx1"/>
                </a:solidFill>
              </a:defRPr>
            </a:lvl1pPr>
          </a:lstStyle>
          <a:p>
            <a:pPr>
              <a:defRPr/>
            </a:pPr>
            <a:endParaRPr lang="en-US" dirty="0">
              <a:solidFill>
                <a:srgbClr val="333333"/>
              </a:solidFill>
            </a:endParaRPr>
          </a:p>
        </p:txBody>
      </p:sp>
      <p:sp>
        <p:nvSpPr>
          <p:cNvPr id="11" name="Rectangle 4"/>
          <p:cNvSpPr txBox="1">
            <a:spLocks noChangeArrowheads="1"/>
          </p:cNvSpPr>
          <p:nvPr userDrawn="1"/>
        </p:nvSpPr>
        <p:spPr bwMode="white">
          <a:xfrm>
            <a:off x="321673" y="6434488"/>
            <a:ext cx="457200" cy="228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eaLnBrk="0" hangingPunct="0">
              <a:spcAft>
                <a:spcPct val="0"/>
              </a:spcAft>
              <a:defRPr sz="1000">
                <a:solidFill>
                  <a:srgbClr val="FFFFFF"/>
                </a:solidFill>
              </a:defRPr>
            </a:lvl1pPr>
          </a:lstStyle>
          <a:p>
            <a:pPr>
              <a:defRPr/>
            </a:pPr>
            <a:fld id="{A0A03F51-2955-4EA9-BE4E-42B6F90C747F}" type="slidenum">
              <a:rPr lang="en-US" smtClean="0"/>
              <a:pPr>
                <a:defRPr/>
              </a:pPr>
              <a:t>‹#›</a:t>
            </a:fld>
            <a:endParaRPr lang="en-US" dirty="0"/>
          </a:p>
        </p:txBody>
      </p:sp>
      <p:sp>
        <p:nvSpPr>
          <p:cNvPr id="13" name="Date Placeholder 8"/>
          <p:cNvSpPr txBox="1">
            <a:spLocks/>
          </p:cNvSpPr>
          <p:nvPr userDrawn="1"/>
        </p:nvSpPr>
        <p:spPr bwMode="white">
          <a:xfrm>
            <a:off x="2971800" y="6325268"/>
            <a:ext cx="3200400" cy="365125"/>
          </a:xfrm>
          <a:prstGeom prst="rect">
            <a:avLst/>
          </a:prstGeom>
        </p:spPr>
        <p:txBody>
          <a:bodyPr vert="horz" lIns="91440" tIns="45720" rIns="91440" bIns="45720" rtlCol="0" anchor="ctr"/>
          <a:lstStyle>
            <a:lvl1pPr marL="0" marR="0" indent="0" algn="ctr" defTabSz="914400" rtl="0" eaLnBrk="1" fontAlgn="base" latinLnBrk="0" hangingPunct="1">
              <a:lnSpc>
                <a:spcPct val="100000"/>
              </a:lnSpc>
              <a:spcBef>
                <a:spcPct val="0"/>
              </a:spcBef>
              <a:spcAft>
                <a:spcPct val="0"/>
              </a:spcAft>
              <a:buClrTx/>
              <a:buSzTx/>
              <a:buFontTx/>
              <a:buNone/>
              <a:tabLst/>
              <a:defRPr lang="en-US" sz="1000" kern="1200" smtClean="0">
                <a:solidFill>
                  <a:srgbClr val="FFFFFF"/>
                </a:solidFill>
                <a:latin typeface="+mn-lt"/>
                <a:ea typeface="+mn-ea"/>
                <a:cs typeface="+mn-cs"/>
              </a:defRPr>
            </a:lvl1pPr>
          </a:lstStyle>
          <a:p>
            <a:pPr>
              <a:defRPr/>
            </a:pPr>
            <a:r>
              <a:rPr lang="ja-JP" altLang="en-US">
                <a:ea typeface="黑体" pitchFamily="2" charset="-122"/>
              </a:rPr>
              <a:t>保密资料</a:t>
            </a:r>
            <a:endParaRPr dirty="0">
              <a:ea typeface="黑体" pitchFamily="2" charset="-122"/>
            </a:endParaRPr>
          </a:p>
        </p:txBody>
      </p:sp>
    </p:spTree>
    <p:extLst>
      <p:ext uri="{BB962C8B-B14F-4D97-AF65-F5344CB8AC3E}">
        <p14:creationId xmlns:p14="http://schemas.microsoft.com/office/powerpoint/2010/main" val="1396947823"/>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Lst>
  <p:transition xmlns:p14="http://schemas.microsoft.com/office/powerpoint/2010/main">
    <p:fade/>
  </p:transition>
  <p:timing>
    <p:tnLst>
      <p:par>
        <p:cTn xmlns:p14="http://schemas.microsoft.com/office/powerpoint/2010/main" id="1" dur="indefinite" restart="never" nodeType="tmRoot"/>
      </p:par>
    </p:tnLst>
  </p:timing>
  <p:hf hdr="0" ftr="0"/>
  <p:txStyles>
    <p:titleStyle>
      <a:lvl1pPr algn="l" rtl="0" eaLnBrk="0" fontAlgn="base" hangingPunct="0">
        <a:spcBef>
          <a:spcPct val="0"/>
        </a:spcBef>
        <a:spcAft>
          <a:spcPct val="0"/>
        </a:spcAft>
        <a:defRPr sz="2200" b="1" i="0" u="none" baseline="0">
          <a:solidFill>
            <a:srgbClr val="003D79"/>
          </a:solidFill>
          <a:effectLst/>
          <a:latin typeface="Arial"/>
          <a:ea typeface="ＭＳ Ｐゴシック"/>
          <a:cs typeface="+mj-cs"/>
        </a:defRPr>
      </a:lvl1pPr>
      <a:lvl2pPr algn="l" rtl="0" eaLnBrk="0" fontAlgn="base" hangingPunct="0">
        <a:spcBef>
          <a:spcPct val="0"/>
        </a:spcBef>
        <a:spcAft>
          <a:spcPct val="0"/>
        </a:spcAft>
        <a:defRPr sz="2200" b="1">
          <a:solidFill>
            <a:srgbClr val="333333"/>
          </a:solidFill>
          <a:latin typeface="Arial" charset="0"/>
          <a:ea typeface="ＭＳ Ｐゴシック" pitchFamily="34" charset="-128"/>
        </a:defRPr>
      </a:lvl2pPr>
      <a:lvl3pPr algn="l" rtl="0" eaLnBrk="0" fontAlgn="base" hangingPunct="0">
        <a:spcBef>
          <a:spcPct val="0"/>
        </a:spcBef>
        <a:spcAft>
          <a:spcPct val="0"/>
        </a:spcAft>
        <a:defRPr sz="2200" b="1">
          <a:solidFill>
            <a:srgbClr val="333333"/>
          </a:solidFill>
          <a:latin typeface="Arial" charset="0"/>
          <a:ea typeface="ＭＳ Ｐゴシック" pitchFamily="34" charset="-128"/>
        </a:defRPr>
      </a:lvl3pPr>
      <a:lvl4pPr algn="l" rtl="0" eaLnBrk="0" fontAlgn="base" hangingPunct="0">
        <a:spcBef>
          <a:spcPct val="0"/>
        </a:spcBef>
        <a:spcAft>
          <a:spcPct val="0"/>
        </a:spcAft>
        <a:defRPr sz="2200" b="1">
          <a:solidFill>
            <a:srgbClr val="333333"/>
          </a:solidFill>
          <a:latin typeface="Arial" charset="0"/>
          <a:ea typeface="ＭＳ Ｐゴシック" pitchFamily="34" charset="-128"/>
        </a:defRPr>
      </a:lvl4pPr>
      <a:lvl5pPr algn="l" rtl="0" eaLnBrk="0" fontAlgn="base" hangingPunct="0">
        <a:spcBef>
          <a:spcPct val="0"/>
        </a:spcBef>
        <a:spcAft>
          <a:spcPct val="0"/>
        </a:spcAft>
        <a:defRPr sz="2200" b="1">
          <a:solidFill>
            <a:srgbClr val="333333"/>
          </a:solidFill>
          <a:latin typeface="Arial" charset="0"/>
          <a:ea typeface="ＭＳ Ｐゴシック" pitchFamily="34" charset="-128"/>
        </a:defRPr>
      </a:lvl5pPr>
      <a:lvl6pPr marL="457200" algn="l" rtl="0" fontAlgn="base">
        <a:spcBef>
          <a:spcPct val="0"/>
        </a:spcBef>
        <a:spcAft>
          <a:spcPct val="0"/>
        </a:spcAft>
        <a:defRPr sz="2200" b="1">
          <a:solidFill>
            <a:schemeClr val="tx2"/>
          </a:solidFill>
          <a:latin typeface="Arial" charset="0"/>
          <a:ea typeface="ＭＳ Ｐゴシック" pitchFamily="34" charset="-128"/>
        </a:defRPr>
      </a:lvl6pPr>
      <a:lvl7pPr marL="914400" algn="l" rtl="0" fontAlgn="base">
        <a:spcBef>
          <a:spcPct val="0"/>
        </a:spcBef>
        <a:spcAft>
          <a:spcPct val="0"/>
        </a:spcAft>
        <a:defRPr sz="2200" b="1">
          <a:solidFill>
            <a:schemeClr val="tx2"/>
          </a:solidFill>
          <a:latin typeface="Arial" charset="0"/>
          <a:ea typeface="ＭＳ Ｐゴシック" pitchFamily="34" charset="-128"/>
        </a:defRPr>
      </a:lvl7pPr>
      <a:lvl8pPr marL="1371600" algn="l" rtl="0" fontAlgn="base">
        <a:spcBef>
          <a:spcPct val="0"/>
        </a:spcBef>
        <a:spcAft>
          <a:spcPct val="0"/>
        </a:spcAft>
        <a:defRPr sz="2200" b="1">
          <a:solidFill>
            <a:schemeClr val="tx2"/>
          </a:solidFill>
          <a:latin typeface="Arial" charset="0"/>
          <a:ea typeface="ＭＳ Ｐゴシック" pitchFamily="34" charset="-128"/>
        </a:defRPr>
      </a:lvl8pPr>
      <a:lvl9pPr marL="1828800" algn="l" rtl="0" fontAlgn="base">
        <a:spcBef>
          <a:spcPct val="0"/>
        </a:spcBef>
        <a:spcAft>
          <a:spcPct val="0"/>
        </a:spcAft>
        <a:defRPr sz="2200" b="1">
          <a:solidFill>
            <a:schemeClr val="tx2"/>
          </a:solidFill>
          <a:latin typeface="Arial" charset="0"/>
          <a:ea typeface="ＭＳ Ｐゴシック" pitchFamily="34" charset="-128"/>
        </a:defRPr>
      </a:lvl9pPr>
    </p:titleStyle>
    <p:bodyStyle>
      <a:lvl1pPr marL="233363" indent="-233363" algn="l" rtl="0" eaLnBrk="0" fontAlgn="base" hangingPunct="0">
        <a:lnSpc>
          <a:spcPts val="2400"/>
        </a:lnSpc>
        <a:spcBef>
          <a:spcPts val="1000"/>
        </a:spcBef>
        <a:spcAft>
          <a:spcPct val="0"/>
        </a:spcAft>
        <a:buClr>
          <a:schemeClr val="accent1">
            <a:lumMod val="75000"/>
          </a:schemeClr>
        </a:buClr>
        <a:buSzPct val="115000"/>
        <a:buFont typeface="Wingdings" pitchFamily="2" charset="2"/>
        <a:buChar char="§"/>
        <a:defRPr sz="2000" b="1" i="0" u="none" baseline="0">
          <a:solidFill>
            <a:srgbClr val="333333"/>
          </a:solidFill>
          <a:effectLst/>
          <a:latin typeface="Arial"/>
          <a:ea typeface="ＭＳ Ｐゴシック"/>
          <a:cs typeface="+mn-cs"/>
        </a:defRPr>
      </a:lvl1pPr>
      <a:lvl2pPr marL="400050" indent="-171450" algn="l" rtl="0" eaLnBrk="0" fontAlgn="base" hangingPunct="0">
        <a:lnSpc>
          <a:spcPts val="2200"/>
        </a:lnSpc>
        <a:spcBef>
          <a:spcPts val="800"/>
        </a:spcBef>
        <a:spcAft>
          <a:spcPct val="0"/>
        </a:spcAft>
        <a:buClr>
          <a:schemeClr val="accent1">
            <a:lumMod val="75000"/>
          </a:schemeClr>
        </a:buClr>
        <a:buSzPct val="110000"/>
        <a:buFont typeface="Times" pitchFamily="18" charset="0"/>
        <a:buChar char="•"/>
        <a:defRPr sz="1800" b="0" i="0" u="none" baseline="0">
          <a:solidFill>
            <a:srgbClr val="333333"/>
          </a:solidFill>
          <a:effectLst/>
          <a:latin typeface="Arial"/>
          <a:ea typeface="ＭＳ Ｐゴシック"/>
        </a:defRPr>
      </a:lvl2pPr>
      <a:lvl3pPr marL="628650" indent="-171450" algn="l" rtl="0" eaLnBrk="0" fontAlgn="base" hangingPunct="0">
        <a:lnSpc>
          <a:spcPts val="2000"/>
        </a:lnSpc>
        <a:spcBef>
          <a:spcPts val="600"/>
        </a:spcBef>
        <a:spcAft>
          <a:spcPct val="0"/>
        </a:spcAft>
        <a:buClr>
          <a:schemeClr val="accent1">
            <a:lumMod val="75000"/>
          </a:schemeClr>
        </a:buClr>
        <a:buSzPct val="110000"/>
        <a:buFont typeface="Arial" pitchFamily="34" charset="0"/>
        <a:buChar char="•"/>
        <a:defRPr sz="1600" b="0" i="0" u="none" baseline="0">
          <a:solidFill>
            <a:srgbClr val="333333"/>
          </a:solidFill>
          <a:effectLst/>
          <a:latin typeface="Arial"/>
          <a:ea typeface="ＭＳ Ｐゴシック"/>
        </a:defRPr>
      </a:lvl3pPr>
      <a:lvl4pPr marL="914400" indent="-171450" algn="l" rtl="0" eaLnBrk="0" fontAlgn="base" hangingPunct="0">
        <a:lnSpc>
          <a:spcPts val="2000"/>
        </a:lnSpc>
        <a:spcBef>
          <a:spcPts val="600"/>
        </a:spcBef>
        <a:spcAft>
          <a:spcPct val="0"/>
        </a:spcAft>
        <a:buClr>
          <a:schemeClr val="accent1">
            <a:lumMod val="75000"/>
          </a:schemeClr>
        </a:buClr>
        <a:buSzPct val="110000"/>
        <a:buFont typeface="Arial" pitchFamily="34" charset="0"/>
        <a:buChar char="•"/>
        <a:defRPr sz="1600" b="0" i="0" u="none" baseline="0">
          <a:solidFill>
            <a:srgbClr val="333333"/>
          </a:solidFill>
          <a:effectLst/>
          <a:latin typeface="Arial"/>
          <a:ea typeface="ＭＳ Ｐゴシック"/>
        </a:defRPr>
      </a:lvl4pPr>
      <a:lvl5pPr marL="1200150" indent="-171450" algn="l" rtl="0" eaLnBrk="0" fontAlgn="base" hangingPunct="0">
        <a:lnSpc>
          <a:spcPts val="2000"/>
        </a:lnSpc>
        <a:spcBef>
          <a:spcPts val="600"/>
        </a:spcBef>
        <a:spcAft>
          <a:spcPct val="0"/>
        </a:spcAft>
        <a:buClr>
          <a:schemeClr val="accent1">
            <a:lumMod val="75000"/>
          </a:schemeClr>
        </a:buClr>
        <a:buSzPct val="110000"/>
        <a:buFont typeface="Arial" pitchFamily="34" charset="0"/>
        <a:buChar char="•"/>
        <a:defRPr sz="1600" b="0" i="0" u="none" baseline="0">
          <a:solidFill>
            <a:srgbClr val="333333"/>
          </a:solidFill>
          <a:effectLst/>
          <a:latin typeface="Arial"/>
          <a:ea typeface="ＭＳ Ｐゴシック"/>
        </a:defRPr>
      </a:lvl5pPr>
      <a:lvl6pPr marL="16002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4" cstate="screen"/>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6725" y="171450"/>
            <a:ext cx="8382000" cy="3333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352425" y="784225"/>
            <a:ext cx="8382000" cy="50069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0660" name="Rectangle 4"/>
          <p:cNvSpPr>
            <a:spLocks noGrp="1" noChangeArrowheads="1"/>
          </p:cNvSpPr>
          <p:nvPr>
            <p:ph type="sldNum" sz="quarter" idx="4"/>
          </p:nvPr>
        </p:nvSpPr>
        <p:spPr bwMode="white">
          <a:xfrm>
            <a:off x="454025" y="6446520"/>
            <a:ext cx="457200" cy="228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eaLnBrk="0" hangingPunct="0">
              <a:spcAft>
                <a:spcPct val="0"/>
              </a:spcAft>
              <a:defRPr sz="1000">
                <a:solidFill>
                  <a:srgbClr val="FFFFFF"/>
                </a:solidFill>
              </a:defRPr>
            </a:lvl1pPr>
          </a:lstStyle>
          <a:p>
            <a:pPr>
              <a:defRPr/>
            </a:pPr>
            <a:fld id="{A0A03F51-2955-4EA9-BE4E-42B6F90C747F}" type="slidenum">
              <a:rPr lang="en-US"/>
              <a:pPr>
                <a:defRPr/>
              </a:pPr>
              <a:t>‹#›</a:t>
            </a:fld>
            <a:endParaRPr lang="en-US" dirty="0"/>
          </a:p>
        </p:txBody>
      </p:sp>
      <p:sp>
        <p:nvSpPr>
          <p:cNvPr id="70661" name="Line 5"/>
          <p:cNvSpPr>
            <a:spLocks noChangeShapeType="1"/>
          </p:cNvSpPr>
          <p:nvPr/>
        </p:nvSpPr>
        <p:spPr bwMode="auto">
          <a:xfrm>
            <a:off x="184150" y="635000"/>
            <a:ext cx="8775700" cy="0"/>
          </a:xfrm>
          <a:prstGeom prst="line">
            <a:avLst/>
          </a:prstGeom>
          <a:noFill/>
          <a:ln w="52197">
            <a:solidFill>
              <a:schemeClr val="tx2"/>
            </a:solidFill>
            <a:round/>
            <a:headEnd/>
            <a:tailEnd/>
          </a:ln>
        </p:spPr>
        <p:txBody>
          <a:bodyPr wrap="none" anchor="ctr"/>
          <a:lstStyle/>
          <a:p>
            <a:pPr>
              <a:defRPr/>
            </a:pPr>
            <a:endParaRPr lang="en-US" dirty="0"/>
          </a:p>
        </p:txBody>
      </p:sp>
      <p:sp>
        <p:nvSpPr>
          <p:cNvPr id="70662" name="Line 6"/>
          <p:cNvSpPr>
            <a:spLocks noChangeShapeType="1"/>
          </p:cNvSpPr>
          <p:nvPr userDrawn="1"/>
        </p:nvSpPr>
        <p:spPr bwMode="auto">
          <a:xfrm>
            <a:off x="184150" y="635000"/>
            <a:ext cx="8775700" cy="0"/>
          </a:xfrm>
          <a:prstGeom prst="line">
            <a:avLst/>
          </a:prstGeom>
          <a:noFill/>
          <a:ln w="52197">
            <a:solidFill>
              <a:srgbClr val="003D79"/>
            </a:solidFill>
            <a:round/>
            <a:headEnd/>
            <a:tailEnd/>
          </a:ln>
        </p:spPr>
        <p:txBody>
          <a:bodyPr wrap="none" anchor="ctr"/>
          <a:lstStyle/>
          <a:p>
            <a:pPr>
              <a:defRPr/>
            </a:pPr>
            <a:endParaRPr lang="en-US" dirty="0"/>
          </a:p>
        </p:txBody>
      </p:sp>
      <p:sp>
        <p:nvSpPr>
          <p:cNvPr id="70665" name="Rectangle 9"/>
          <p:cNvSpPr>
            <a:spLocks noGrp="1" noChangeArrowheads="1"/>
          </p:cNvSpPr>
          <p:nvPr>
            <p:ph type="ftr" sz="quarter" idx="3"/>
          </p:nvPr>
        </p:nvSpPr>
        <p:spPr bwMode="auto">
          <a:xfrm>
            <a:off x="377517" y="5943600"/>
            <a:ext cx="8382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Aft>
                <a:spcPct val="0"/>
              </a:spcAft>
              <a:defRPr sz="1000">
                <a:solidFill>
                  <a:schemeClr val="tx1"/>
                </a:solidFill>
              </a:defRPr>
            </a:lvl1pPr>
          </a:lstStyle>
          <a:p>
            <a:pPr>
              <a:defRPr/>
            </a:pPr>
            <a:endParaRPr lang="en-US" dirty="0">
              <a:solidFill>
                <a:srgbClr val="333333"/>
              </a:solidFill>
            </a:endParaRPr>
          </a:p>
        </p:txBody>
      </p:sp>
      <p:sp>
        <p:nvSpPr>
          <p:cNvPr id="9" name="Date Placeholder 8"/>
          <p:cNvSpPr>
            <a:spLocks noGrp="1"/>
          </p:cNvSpPr>
          <p:nvPr>
            <p:ph type="dt" sz="half" idx="2"/>
          </p:nvPr>
        </p:nvSpPr>
        <p:spPr bwMode="white">
          <a:xfrm>
            <a:off x="2971800" y="6337300"/>
            <a:ext cx="3200400" cy="365125"/>
          </a:xfrm>
          <a:prstGeom prst="rect">
            <a:avLst/>
          </a:prstGeom>
        </p:spPr>
        <p:txBody>
          <a:bodyPr vert="horz" lIns="91440" tIns="45720" rIns="91440" bIns="45720" rtlCol="0" anchor="ctr"/>
          <a:lstStyle>
            <a:lvl1pPr marL="0" marR="0" indent="0" algn="ctr" defTabSz="914400" rtl="0" eaLnBrk="1" fontAlgn="base" latinLnBrk="0" hangingPunct="1">
              <a:lnSpc>
                <a:spcPct val="100000"/>
              </a:lnSpc>
              <a:spcBef>
                <a:spcPct val="0"/>
              </a:spcBef>
              <a:spcAft>
                <a:spcPct val="0"/>
              </a:spcAft>
              <a:buClrTx/>
              <a:buSzTx/>
              <a:buFontTx/>
              <a:buNone/>
              <a:tabLst/>
              <a:defRPr lang="en-US" sz="1000" kern="1200" smtClean="0">
                <a:solidFill>
                  <a:srgbClr val="FFFFFF"/>
                </a:solidFill>
                <a:latin typeface="+mn-lt"/>
                <a:ea typeface="+mn-ea"/>
                <a:cs typeface="+mn-cs"/>
              </a:defRPr>
            </a:lvl1pPr>
          </a:lstStyle>
          <a:p>
            <a:pPr>
              <a:defRPr/>
            </a:pPr>
            <a:r>
              <a:t>Confidential</a:t>
            </a:r>
            <a:endParaRPr dirty="0"/>
          </a:p>
        </p:txBody>
      </p:sp>
    </p:spTree>
    <p:extLst>
      <p:ext uri="{BB962C8B-B14F-4D97-AF65-F5344CB8AC3E}">
        <p14:creationId xmlns:p14="http://schemas.microsoft.com/office/powerpoint/2010/main" val="3524290748"/>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 id="2147483899" r:id="rId12"/>
  </p:sldLayoutIdLst>
  <p:transition xmlns:p14="http://schemas.microsoft.com/office/powerpoint/2010/main">
    <p:fade/>
  </p:transition>
  <p:hf hdr="0" ftr="0"/>
  <p:txStyles>
    <p:titleStyle>
      <a:lvl1pPr algn="l" rtl="0" eaLnBrk="0" fontAlgn="base" hangingPunct="0">
        <a:spcBef>
          <a:spcPct val="0"/>
        </a:spcBef>
        <a:spcAft>
          <a:spcPct val="0"/>
        </a:spcAft>
        <a:defRPr sz="2200" b="0">
          <a:solidFill>
            <a:srgbClr val="003D79"/>
          </a:solidFill>
          <a:latin typeface="黑体" pitchFamily="49" charset="-122"/>
          <a:ea typeface="黑体" pitchFamily="49" charset="-122"/>
          <a:cs typeface="+mj-cs"/>
        </a:defRPr>
      </a:lvl1pPr>
      <a:lvl2pPr algn="l" rtl="0" eaLnBrk="0" fontAlgn="base" hangingPunct="0">
        <a:spcBef>
          <a:spcPct val="0"/>
        </a:spcBef>
        <a:spcAft>
          <a:spcPct val="0"/>
        </a:spcAft>
        <a:defRPr sz="2200" b="1">
          <a:solidFill>
            <a:srgbClr val="333333"/>
          </a:solidFill>
          <a:latin typeface="Arial" charset="0"/>
          <a:ea typeface="ＭＳ Ｐゴシック" pitchFamily="34" charset="-128"/>
        </a:defRPr>
      </a:lvl2pPr>
      <a:lvl3pPr algn="l" rtl="0" eaLnBrk="0" fontAlgn="base" hangingPunct="0">
        <a:spcBef>
          <a:spcPct val="0"/>
        </a:spcBef>
        <a:spcAft>
          <a:spcPct val="0"/>
        </a:spcAft>
        <a:defRPr sz="2200" b="1">
          <a:solidFill>
            <a:srgbClr val="333333"/>
          </a:solidFill>
          <a:latin typeface="Arial" charset="0"/>
          <a:ea typeface="ＭＳ Ｐゴシック" pitchFamily="34" charset="-128"/>
        </a:defRPr>
      </a:lvl3pPr>
      <a:lvl4pPr algn="l" rtl="0" eaLnBrk="0" fontAlgn="base" hangingPunct="0">
        <a:spcBef>
          <a:spcPct val="0"/>
        </a:spcBef>
        <a:spcAft>
          <a:spcPct val="0"/>
        </a:spcAft>
        <a:defRPr sz="2200" b="1">
          <a:solidFill>
            <a:srgbClr val="333333"/>
          </a:solidFill>
          <a:latin typeface="Arial" charset="0"/>
          <a:ea typeface="ＭＳ Ｐゴシック" pitchFamily="34" charset="-128"/>
        </a:defRPr>
      </a:lvl4pPr>
      <a:lvl5pPr algn="l" rtl="0" eaLnBrk="0" fontAlgn="base" hangingPunct="0">
        <a:spcBef>
          <a:spcPct val="0"/>
        </a:spcBef>
        <a:spcAft>
          <a:spcPct val="0"/>
        </a:spcAft>
        <a:defRPr sz="2200" b="1">
          <a:solidFill>
            <a:srgbClr val="333333"/>
          </a:solidFill>
          <a:latin typeface="Arial" charset="0"/>
          <a:ea typeface="ＭＳ Ｐゴシック" pitchFamily="34" charset="-128"/>
        </a:defRPr>
      </a:lvl5pPr>
      <a:lvl6pPr marL="457200" algn="l" rtl="0" fontAlgn="base">
        <a:spcBef>
          <a:spcPct val="0"/>
        </a:spcBef>
        <a:spcAft>
          <a:spcPct val="0"/>
        </a:spcAft>
        <a:defRPr sz="2200" b="1">
          <a:solidFill>
            <a:schemeClr val="tx2"/>
          </a:solidFill>
          <a:latin typeface="Arial" charset="0"/>
          <a:ea typeface="ＭＳ Ｐゴシック" pitchFamily="34" charset="-128"/>
        </a:defRPr>
      </a:lvl6pPr>
      <a:lvl7pPr marL="914400" algn="l" rtl="0" fontAlgn="base">
        <a:spcBef>
          <a:spcPct val="0"/>
        </a:spcBef>
        <a:spcAft>
          <a:spcPct val="0"/>
        </a:spcAft>
        <a:defRPr sz="2200" b="1">
          <a:solidFill>
            <a:schemeClr val="tx2"/>
          </a:solidFill>
          <a:latin typeface="Arial" charset="0"/>
          <a:ea typeface="ＭＳ Ｐゴシック" pitchFamily="34" charset="-128"/>
        </a:defRPr>
      </a:lvl7pPr>
      <a:lvl8pPr marL="1371600" algn="l" rtl="0" fontAlgn="base">
        <a:spcBef>
          <a:spcPct val="0"/>
        </a:spcBef>
        <a:spcAft>
          <a:spcPct val="0"/>
        </a:spcAft>
        <a:defRPr sz="2200" b="1">
          <a:solidFill>
            <a:schemeClr val="tx2"/>
          </a:solidFill>
          <a:latin typeface="Arial" charset="0"/>
          <a:ea typeface="ＭＳ Ｐゴシック" pitchFamily="34" charset="-128"/>
        </a:defRPr>
      </a:lvl8pPr>
      <a:lvl9pPr marL="1828800" algn="l" rtl="0" fontAlgn="base">
        <a:spcBef>
          <a:spcPct val="0"/>
        </a:spcBef>
        <a:spcAft>
          <a:spcPct val="0"/>
        </a:spcAft>
        <a:defRPr sz="2200" b="1">
          <a:solidFill>
            <a:schemeClr val="tx2"/>
          </a:solidFill>
          <a:latin typeface="Arial" charset="0"/>
          <a:ea typeface="ＭＳ Ｐゴシック" pitchFamily="34" charset="-128"/>
        </a:defRPr>
      </a:lvl9pPr>
    </p:titleStyle>
    <p:bodyStyle>
      <a:lvl1pPr marL="114300" indent="-114300" algn="l" rtl="0" eaLnBrk="0" fontAlgn="base" hangingPunct="0">
        <a:lnSpc>
          <a:spcPts val="2400"/>
        </a:lnSpc>
        <a:spcBef>
          <a:spcPts val="1000"/>
        </a:spcBef>
        <a:spcAft>
          <a:spcPct val="0"/>
        </a:spcAft>
        <a:buClr>
          <a:srgbClr val="246978"/>
        </a:buClr>
        <a:buFont typeface="Arial" pitchFamily="34" charset="0"/>
        <a:buChar char=" "/>
        <a:defRPr sz="2000" b="1">
          <a:solidFill>
            <a:srgbClr val="333333"/>
          </a:solidFill>
          <a:latin typeface="宋体" pitchFamily="2" charset="-122"/>
          <a:ea typeface="宋体" pitchFamily="2" charset="-122"/>
          <a:cs typeface="+mn-cs"/>
        </a:defRPr>
      </a:lvl1pPr>
      <a:lvl2pPr marL="400050" indent="-171450" algn="l" rtl="0" eaLnBrk="0" fontAlgn="base" hangingPunct="0">
        <a:lnSpc>
          <a:spcPts val="2200"/>
        </a:lnSpc>
        <a:spcBef>
          <a:spcPts val="800"/>
        </a:spcBef>
        <a:spcAft>
          <a:spcPct val="0"/>
        </a:spcAft>
        <a:buClr>
          <a:srgbClr val="246978"/>
        </a:buClr>
        <a:buSzPct val="110000"/>
        <a:buFont typeface="Times" pitchFamily="18" charset="0"/>
        <a:buChar char="•"/>
        <a:defRPr b="1">
          <a:solidFill>
            <a:srgbClr val="333333"/>
          </a:solidFill>
          <a:latin typeface="宋体" pitchFamily="2" charset="-122"/>
          <a:ea typeface="宋体" pitchFamily="2" charset="-122"/>
        </a:defRPr>
      </a:lvl2pPr>
      <a:lvl3pPr marL="628650" indent="-171450" algn="l" rtl="0" eaLnBrk="0" fontAlgn="base" hangingPunct="0">
        <a:lnSpc>
          <a:spcPts val="2000"/>
        </a:lnSpc>
        <a:spcBef>
          <a:spcPts val="600"/>
        </a:spcBef>
        <a:spcAft>
          <a:spcPct val="0"/>
        </a:spcAft>
        <a:buClr>
          <a:srgbClr val="246978"/>
        </a:buClr>
        <a:buFont typeface="Wingdings" pitchFamily="2" charset="2"/>
        <a:buChar char="§"/>
        <a:defRPr sz="1600" b="1">
          <a:solidFill>
            <a:srgbClr val="333333"/>
          </a:solidFill>
          <a:latin typeface="宋体" pitchFamily="2" charset="-122"/>
          <a:ea typeface="宋体" pitchFamily="2" charset="-122"/>
        </a:defRPr>
      </a:lvl3pPr>
      <a:lvl4pPr marL="914400" indent="-171450" algn="l" rtl="0" eaLnBrk="0" fontAlgn="base" hangingPunct="0">
        <a:lnSpc>
          <a:spcPts val="2000"/>
        </a:lnSpc>
        <a:spcBef>
          <a:spcPts val="600"/>
        </a:spcBef>
        <a:spcAft>
          <a:spcPct val="0"/>
        </a:spcAft>
        <a:buClr>
          <a:srgbClr val="246978"/>
        </a:buClr>
        <a:buFont typeface="Arial" charset="0"/>
        <a:buChar char="­"/>
        <a:defRPr sz="1600" b="1">
          <a:solidFill>
            <a:srgbClr val="333333"/>
          </a:solidFill>
          <a:latin typeface="宋体" pitchFamily="2" charset="-122"/>
          <a:ea typeface="宋体" pitchFamily="2" charset="-122"/>
        </a:defRPr>
      </a:lvl4pPr>
      <a:lvl5pPr marL="1200150" indent="-171450" algn="l" rtl="0" eaLnBrk="0" fontAlgn="base" hangingPunct="0">
        <a:lnSpc>
          <a:spcPts val="2000"/>
        </a:lnSpc>
        <a:spcBef>
          <a:spcPts val="600"/>
        </a:spcBef>
        <a:spcAft>
          <a:spcPct val="0"/>
        </a:spcAft>
        <a:buClr>
          <a:srgbClr val="246978"/>
        </a:buClr>
        <a:buFont typeface="Arial" charset="0"/>
        <a:buChar char="­"/>
        <a:defRPr sz="1600" b="1">
          <a:solidFill>
            <a:srgbClr val="333333"/>
          </a:solidFill>
          <a:latin typeface="宋体" pitchFamily="2" charset="-122"/>
          <a:ea typeface="宋体" pitchFamily="2" charset="-122"/>
        </a:defRPr>
      </a:lvl5pPr>
      <a:lvl6pPr marL="16002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4" cstate="screen"/>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6725" y="171450"/>
            <a:ext cx="8382000" cy="3333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352425" y="784225"/>
            <a:ext cx="8382000" cy="50069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0660" name="Rectangle 4"/>
          <p:cNvSpPr>
            <a:spLocks noGrp="1" noChangeArrowheads="1"/>
          </p:cNvSpPr>
          <p:nvPr>
            <p:ph type="sldNum" sz="quarter" idx="4"/>
          </p:nvPr>
        </p:nvSpPr>
        <p:spPr bwMode="white">
          <a:xfrm>
            <a:off x="454025" y="6446520"/>
            <a:ext cx="457200" cy="228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eaLnBrk="0" hangingPunct="0">
              <a:spcAft>
                <a:spcPct val="0"/>
              </a:spcAft>
              <a:defRPr sz="1000">
                <a:solidFill>
                  <a:srgbClr val="FFFFFF"/>
                </a:solidFill>
              </a:defRPr>
            </a:lvl1pPr>
          </a:lstStyle>
          <a:p>
            <a:pPr>
              <a:defRPr/>
            </a:pPr>
            <a:fld id="{A0A03F51-2955-4EA9-BE4E-42B6F90C747F}" type="slidenum">
              <a:rPr lang="en-US"/>
              <a:pPr>
                <a:defRPr/>
              </a:pPr>
              <a:t>‹#›</a:t>
            </a:fld>
            <a:endParaRPr lang="en-US" dirty="0"/>
          </a:p>
        </p:txBody>
      </p:sp>
      <p:sp>
        <p:nvSpPr>
          <p:cNvPr id="70661" name="Line 5"/>
          <p:cNvSpPr>
            <a:spLocks noChangeShapeType="1"/>
          </p:cNvSpPr>
          <p:nvPr/>
        </p:nvSpPr>
        <p:spPr bwMode="auto">
          <a:xfrm>
            <a:off x="184150" y="635000"/>
            <a:ext cx="8775700" cy="0"/>
          </a:xfrm>
          <a:prstGeom prst="line">
            <a:avLst/>
          </a:prstGeom>
          <a:noFill/>
          <a:ln w="52197">
            <a:solidFill>
              <a:schemeClr val="tx2"/>
            </a:solidFill>
            <a:round/>
            <a:headEnd/>
            <a:tailEnd/>
          </a:ln>
        </p:spPr>
        <p:txBody>
          <a:bodyPr wrap="none" anchor="ctr"/>
          <a:lstStyle/>
          <a:p>
            <a:pPr>
              <a:defRPr/>
            </a:pPr>
            <a:endParaRPr lang="en-US" dirty="0"/>
          </a:p>
        </p:txBody>
      </p:sp>
      <p:sp>
        <p:nvSpPr>
          <p:cNvPr id="70662" name="Line 6"/>
          <p:cNvSpPr>
            <a:spLocks noChangeShapeType="1"/>
          </p:cNvSpPr>
          <p:nvPr userDrawn="1"/>
        </p:nvSpPr>
        <p:spPr bwMode="auto">
          <a:xfrm>
            <a:off x="184150" y="635000"/>
            <a:ext cx="8775700" cy="0"/>
          </a:xfrm>
          <a:prstGeom prst="line">
            <a:avLst/>
          </a:prstGeom>
          <a:noFill/>
          <a:ln w="52197">
            <a:solidFill>
              <a:srgbClr val="003D79"/>
            </a:solidFill>
            <a:round/>
            <a:headEnd/>
            <a:tailEnd/>
          </a:ln>
        </p:spPr>
        <p:txBody>
          <a:bodyPr wrap="none" anchor="ctr"/>
          <a:lstStyle/>
          <a:p>
            <a:pPr>
              <a:defRPr/>
            </a:pPr>
            <a:endParaRPr lang="en-US" dirty="0"/>
          </a:p>
        </p:txBody>
      </p:sp>
      <p:sp>
        <p:nvSpPr>
          <p:cNvPr id="70665" name="Rectangle 9"/>
          <p:cNvSpPr>
            <a:spLocks noGrp="1" noChangeArrowheads="1"/>
          </p:cNvSpPr>
          <p:nvPr>
            <p:ph type="ftr" sz="quarter" idx="3"/>
          </p:nvPr>
        </p:nvSpPr>
        <p:spPr bwMode="auto">
          <a:xfrm>
            <a:off x="377517" y="5943600"/>
            <a:ext cx="8382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Aft>
                <a:spcPct val="0"/>
              </a:spcAft>
              <a:defRPr sz="1000">
                <a:solidFill>
                  <a:schemeClr val="tx1"/>
                </a:solidFill>
              </a:defRPr>
            </a:lvl1pPr>
          </a:lstStyle>
          <a:p>
            <a:pPr>
              <a:defRPr/>
            </a:pPr>
            <a:endParaRPr lang="en-US" dirty="0">
              <a:solidFill>
                <a:srgbClr val="333333"/>
              </a:solidFill>
            </a:endParaRPr>
          </a:p>
        </p:txBody>
      </p:sp>
      <p:sp>
        <p:nvSpPr>
          <p:cNvPr id="9" name="Date Placeholder 8"/>
          <p:cNvSpPr>
            <a:spLocks noGrp="1"/>
          </p:cNvSpPr>
          <p:nvPr>
            <p:ph type="dt" sz="half" idx="2"/>
          </p:nvPr>
        </p:nvSpPr>
        <p:spPr bwMode="white">
          <a:xfrm>
            <a:off x="2971800" y="6337300"/>
            <a:ext cx="3200400" cy="365125"/>
          </a:xfrm>
          <a:prstGeom prst="rect">
            <a:avLst/>
          </a:prstGeom>
        </p:spPr>
        <p:txBody>
          <a:bodyPr vert="horz" lIns="91440" tIns="45720" rIns="91440" bIns="45720" rtlCol="0" anchor="ctr"/>
          <a:lstStyle>
            <a:lvl1pPr marL="0" marR="0" indent="0" algn="ctr" defTabSz="914400" rtl="0" eaLnBrk="1" fontAlgn="base" latinLnBrk="0" hangingPunct="1">
              <a:lnSpc>
                <a:spcPct val="100000"/>
              </a:lnSpc>
              <a:spcBef>
                <a:spcPct val="0"/>
              </a:spcBef>
              <a:spcAft>
                <a:spcPct val="0"/>
              </a:spcAft>
              <a:buClrTx/>
              <a:buSzTx/>
              <a:buFontTx/>
              <a:buNone/>
              <a:tabLst/>
              <a:defRPr lang="en-US" sz="1000" kern="1200" smtClean="0">
                <a:solidFill>
                  <a:srgbClr val="FFFFFF"/>
                </a:solidFill>
                <a:latin typeface="+mn-lt"/>
                <a:ea typeface="+mn-ea"/>
                <a:cs typeface="+mn-cs"/>
              </a:defRPr>
            </a:lvl1pPr>
          </a:lstStyle>
          <a:p>
            <a:pPr>
              <a:defRPr/>
            </a:pPr>
            <a:r>
              <a:t>Confidential</a:t>
            </a:r>
            <a:endParaRPr dirty="0"/>
          </a:p>
        </p:txBody>
      </p:sp>
    </p:spTree>
    <p:extLst>
      <p:ext uri="{BB962C8B-B14F-4D97-AF65-F5344CB8AC3E}">
        <p14:creationId xmlns:p14="http://schemas.microsoft.com/office/powerpoint/2010/main" val="1987492058"/>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Lst>
  <p:transition xmlns:p14="http://schemas.microsoft.com/office/powerpoint/2010/main">
    <p:fade/>
  </p:transition>
  <p:hf hdr="0" ftr="0"/>
  <p:txStyles>
    <p:titleStyle>
      <a:lvl1pPr algn="l" rtl="0" eaLnBrk="0" fontAlgn="base" hangingPunct="0">
        <a:spcBef>
          <a:spcPct val="0"/>
        </a:spcBef>
        <a:spcAft>
          <a:spcPct val="0"/>
        </a:spcAft>
        <a:defRPr sz="2200" b="0">
          <a:solidFill>
            <a:srgbClr val="003D79"/>
          </a:solidFill>
          <a:latin typeface="黑体" pitchFamily="49" charset="-122"/>
          <a:ea typeface="黑体" pitchFamily="49" charset="-122"/>
          <a:cs typeface="+mj-cs"/>
        </a:defRPr>
      </a:lvl1pPr>
      <a:lvl2pPr algn="l" rtl="0" eaLnBrk="0" fontAlgn="base" hangingPunct="0">
        <a:spcBef>
          <a:spcPct val="0"/>
        </a:spcBef>
        <a:spcAft>
          <a:spcPct val="0"/>
        </a:spcAft>
        <a:defRPr sz="2200" b="1">
          <a:solidFill>
            <a:srgbClr val="333333"/>
          </a:solidFill>
          <a:latin typeface="Arial" charset="0"/>
          <a:ea typeface="ＭＳ Ｐゴシック" pitchFamily="34" charset="-128"/>
        </a:defRPr>
      </a:lvl2pPr>
      <a:lvl3pPr algn="l" rtl="0" eaLnBrk="0" fontAlgn="base" hangingPunct="0">
        <a:spcBef>
          <a:spcPct val="0"/>
        </a:spcBef>
        <a:spcAft>
          <a:spcPct val="0"/>
        </a:spcAft>
        <a:defRPr sz="2200" b="1">
          <a:solidFill>
            <a:srgbClr val="333333"/>
          </a:solidFill>
          <a:latin typeface="Arial" charset="0"/>
          <a:ea typeface="ＭＳ Ｐゴシック" pitchFamily="34" charset="-128"/>
        </a:defRPr>
      </a:lvl3pPr>
      <a:lvl4pPr algn="l" rtl="0" eaLnBrk="0" fontAlgn="base" hangingPunct="0">
        <a:spcBef>
          <a:spcPct val="0"/>
        </a:spcBef>
        <a:spcAft>
          <a:spcPct val="0"/>
        </a:spcAft>
        <a:defRPr sz="2200" b="1">
          <a:solidFill>
            <a:srgbClr val="333333"/>
          </a:solidFill>
          <a:latin typeface="Arial" charset="0"/>
          <a:ea typeface="ＭＳ Ｐゴシック" pitchFamily="34" charset="-128"/>
        </a:defRPr>
      </a:lvl4pPr>
      <a:lvl5pPr algn="l" rtl="0" eaLnBrk="0" fontAlgn="base" hangingPunct="0">
        <a:spcBef>
          <a:spcPct val="0"/>
        </a:spcBef>
        <a:spcAft>
          <a:spcPct val="0"/>
        </a:spcAft>
        <a:defRPr sz="2200" b="1">
          <a:solidFill>
            <a:srgbClr val="333333"/>
          </a:solidFill>
          <a:latin typeface="Arial" charset="0"/>
          <a:ea typeface="ＭＳ Ｐゴシック" pitchFamily="34" charset="-128"/>
        </a:defRPr>
      </a:lvl5pPr>
      <a:lvl6pPr marL="457200" algn="l" rtl="0" fontAlgn="base">
        <a:spcBef>
          <a:spcPct val="0"/>
        </a:spcBef>
        <a:spcAft>
          <a:spcPct val="0"/>
        </a:spcAft>
        <a:defRPr sz="2200" b="1">
          <a:solidFill>
            <a:schemeClr val="tx2"/>
          </a:solidFill>
          <a:latin typeface="Arial" charset="0"/>
          <a:ea typeface="ＭＳ Ｐゴシック" pitchFamily="34" charset="-128"/>
        </a:defRPr>
      </a:lvl6pPr>
      <a:lvl7pPr marL="914400" algn="l" rtl="0" fontAlgn="base">
        <a:spcBef>
          <a:spcPct val="0"/>
        </a:spcBef>
        <a:spcAft>
          <a:spcPct val="0"/>
        </a:spcAft>
        <a:defRPr sz="2200" b="1">
          <a:solidFill>
            <a:schemeClr val="tx2"/>
          </a:solidFill>
          <a:latin typeface="Arial" charset="0"/>
          <a:ea typeface="ＭＳ Ｐゴシック" pitchFamily="34" charset="-128"/>
        </a:defRPr>
      </a:lvl7pPr>
      <a:lvl8pPr marL="1371600" algn="l" rtl="0" fontAlgn="base">
        <a:spcBef>
          <a:spcPct val="0"/>
        </a:spcBef>
        <a:spcAft>
          <a:spcPct val="0"/>
        </a:spcAft>
        <a:defRPr sz="2200" b="1">
          <a:solidFill>
            <a:schemeClr val="tx2"/>
          </a:solidFill>
          <a:latin typeface="Arial" charset="0"/>
          <a:ea typeface="ＭＳ Ｐゴシック" pitchFamily="34" charset="-128"/>
        </a:defRPr>
      </a:lvl8pPr>
      <a:lvl9pPr marL="1828800" algn="l" rtl="0" fontAlgn="base">
        <a:spcBef>
          <a:spcPct val="0"/>
        </a:spcBef>
        <a:spcAft>
          <a:spcPct val="0"/>
        </a:spcAft>
        <a:defRPr sz="2200" b="1">
          <a:solidFill>
            <a:schemeClr val="tx2"/>
          </a:solidFill>
          <a:latin typeface="Arial" charset="0"/>
          <a:ea typeface="ＭＳ Ｐゴシック" pitchFamily="34" charset="-128"/>
        </a:defRPr>
      </a:lvl9pPr>
    </p:titleStyle>
    <p:bodyStyle>
      <a:lvl1pPr marL="114300" indent="-114300" algn="l" rtl="0" eaLnBrk="0" fontAlgn="base" hangingPunct="0">
        <a:lnSpc>
          <a:spcPts val="2400"/>
        </a:lnSpc>
        <a:spcBef>
          <a:spcPts val="1000"/>
        </a:spcBef>
        <a:spcAft>
          <a:spcPct val="0"/>
        </a:spcAft>
        <a:buClr>
          <a:srgbClr val="246978"/>
        </a:buClr>
        <a:buFont typeface="Arial" pitchFamily="34" charset="0"/>
        <a:buChar char=" "/>
        <a:defRPr sz="2000" b="1">
          <a:solidFill>
            <a:srgbClr val="333333"/>
          </a:solidFill>
          <a:latin typeface="宋体" pitchFamily="2" charset="-122"/>
          <a:ea typeface="宋体" pitchFamily="2" charset="-122"/>
          <a:cs typeface="+mn-cs"/>
        </a:defRPr>
      </a:lvl1pPr>
      <a:lvl2pPr marL="400050" indent="-171450" algn="l" rtl="0" eaLnBrk="0" fontAlgn="base" hangingPunct="0">
        <a:lnSpc>
          <a:spcPts val="2200"/>
        </a:lnSpc>
        <a:spcBef>
          <a:spcPts val="800"/>
        </a:spcBef>
        <a:spcAft>
          <a:spcPct val="0"/>
        </a:spcAft>
        <a:buClr>
          <a:srgbClr val="246978"/>
        </a:buClr>
        <a:buSzPct val="110000"/>
        <a:buFont typeface="Times" pitchFamily="18" charset="0"/>
        <a:buChar char="•"/>
        <a:defRPr b="1">
          <a:solidFill>
            <a:srgbClr val="333333"/>
          </a:solidFill>
          <a:latin typeface="宋体" pitchFamily="2" charset="-122"/>
          <a:ea typeface="宋体" pitchFamily="2" charset="-122"/>
        </a:defRPr>
      </a:lvl2pPr>
      <a:lvl3pPr marL="628650" indent="-171450" algn="l" rtl="0" eaLnBrk="0" fontAlgn="base" hangingPunct="0">
        <a:lnSpc>
          <a:spcPts val="2000"/>
        </a:lnSpc>
        <a:spcBef>
          <a:spcPts val="600"/>
        </a:spcBef>
        <a:spcAft>
          <a:spcPct val="0"/>
        </a:spcAft>
        <a:buClr>
          <a:srgbClr val="246978"/>
        </a:buClr>
        <a:buFont typeface="Wingdings" pitchFamily="2" charset="2"/>
        <a:buChar char="§"/>
        <a:defRPr sz="1600" b="1">
          <a:solidFill>
            <a:srgbClr val="333333"/>
          </a:solidFill>
          <a:latin typeface="宋体" pitchFamily="2" charset="-122"/>
          <a:ea typeface="宋体" pitchFamily="2" charset="-122"/>
        </a:defRPr>
      </a:lvl3pPr>
      <a:lvl4pPr marL="914400" indent="-171450" algn="l" rtl="0" eaLnBrk="0" fontAlgn="base" hangingPunct="0">
        <a:lnSpc>
          <a:spcPts val="2000"/>
        </a:lnSpc>
        <a:spcBef>
          <a:spcPts val="600"/>
        </a:spcBef>
        <a:spcAft>
          <a:spcPct val="0"/>
        </a:spcAft>
        <a:buClr>
          <a:srgbClr val="246978"/>
        </a:buClr>
        <a:buFont typeface="Arial" charset="0"/>
        <a:buChar char="­"/>
        <a:defRPr sz="1600" b="1">
          <a:solidFill>
            <a:srgbClr val="333333"/>
          </a:solidFill>
          <a:latin typeface="宋体" pitchFamily="2" charset="-122"/>
          <a:ea typeface="宋体" pitchFamily="2" charset="-122"/>
        </a:defRPr>
      </a:lvl4pPr>
      <a:lvl5pPr marL="1200150" indent="-171450" algn="l" rtl="0" eaLnBrk="0" fontAlgn="base" hangingPunct="0">
        <a:lnSpc>
          <a:spcPts val="2000"/>
        </a:lnSpc>
        <a:spcBef>
          <a:spcPts val="600"/>
        </a:spcBef>
        <a:spcAft>
          <a:spcPct val="0"/>
        </a:spcAft>
        <a:buClr>
          <a:srgbClr val="246978"/>
        </a:buClr>
        <a:buFont typeface="Arial" charset="0"/>
        <a:buChar char="­"/>
        <a:defRPr sz="1600" b="1">
          <a:solidFill>
            <a:srgbClr val="333333"/>
          </a:solidFill>
          <a:latin typeface="宋体" pitchFamily="2" charset="-122"/>
          <a:ea typeface="宋体" pitchFamily="2" charset="-122"/>
        </a:defRPr>
      </a:lvl5pPr>
      <a:lvl6pPr marL="16002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0"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57188" y="171450"/>
            <a:ext cx="849153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352425" y="784225"/>
            <a:ext cx="8382000"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0661" name="Line 5"/>
          <p:cNvSpPr>
            <a:spLocks noChangeShapeType="1"/>
          </p:cNvSpPr>
          <p:nvPr/>
        </p:nvSpPr>
        <p:spPr bwMode="auto">
          <a:xfrm>
            <a:off x="184150" y="635000"/>
            <a:ext cx="8775700" cy="0"/>
          </a:xfrm>
          <a:prstGeom prst="line">
            <a:avLst/>
          </a:prstGeom>
          <a:noFill/>
          <a:ln w="52197">
            <a:solidFill>
              <a:schemeClr val="tx2"/>
            </a:solidFill>
            <a:round/>
            <a:headEnd/>
            <a:tailEnd/>
          </a:ln>
        </p:spPr>
        <p:txBody>
          <a:bodyPr wrap="none" anchor="ctr"/>
          <a:lstStyle/>
          <a:p>
            <a:pPr>
              <a:defRPr/>
            </a:pPr>
            <a:endParaRPr lang="en-US" dirty="0"/>
          </a:p>
        </p:txBody>
      </p:sp>
      <p:sp>
        <p:nvSpPr>
          <p:cNvPr id="70662" name="Line 6"/>
          <p:cNvSpPr>
            <a:spLocks noChangeShapeType="1"/>
          </p:cNvSpPr>
          <p:nvPr userDrawn="1"/>
        </p:nvSpPr>
        <p:spPr bwMode="auto">
          <a:xfrm>
            <a:off x="184150" y="635000"/>
            <a:ext cx="8775700" cy="0"/>
          </a:xfrm>
          <a:prstGeom prst="line">
            <a:avLst/>
          </a:prstGeom>
          <a:noFill/>
          <a:ln w="52197">
            <a:solidFill>
              <a:srgbClr val="003D79"/>
            </a:solidFill>
            <a:round/>
            <a:headEnd/>
            <a:tailEnd/>
          </a:ln>
        </p:spPr>
        <p:txBody>
          <a:bodyPr wrap="none" anchor="ctr"/>
          <a:lstStyle/>
          <a:p>
            <a:pPr>
              <a:defRPr/>
            </a:pPr>
            <a:endParaRPr lang="en-US" dirty="0"/>
          </a:p>
        </p:txBody>
      </p:sp>
      <p:sp>
        <p:nvSpPr>
          <p:cNvPr id="70665" name="Rectangle 9"/>
          <p:cNvSpPr>
            <a:spLocks noGrp="1" noChangeArrowheads="1"/>
          </p:cNvSpPr>
          <p:nvPr>
            <p:ph type="ftr" sz="quarter" idx="3"/>
          </p:nvPr>
        </p:nvSpPr>
        <p:spPr bwMode="auto">
          <a:xfrm>
            <a:off x="377825" y="5943600"/>
            <a:ext cx="8382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Aft>
                <a:spcPct val="0"/>
              </a:spcAft>
              <a:defRPr sz="1000">
                <a:solidFill>
                  <a:schemeClr val="tx1"/>
                </a:solidFill>
                <a:latin typeface="Arial" charset="0"/>
                <a:ea typeface="ＭＳ Ｐゴシック" pitchFamily="34" charset="-128"/>
                <a:cs typeface="+mn-cs"/>
              </a:defRPr>
            </a:lvl1pPr>
          </a:lstStyle>
          <a:p>
            <a:pPr>
              <a:defRPr/>
            </a:pPr>
            <a:endParaRPr lang="en-US">
              <a:solidFill>
                <a:srgbClr val="333333"/>
              </a:solidFill>
            </a:endParaRPr>
          </a:p>
        </p:txBody>
      </p:sp>
      <p:sp>
        <p:nvSpPr>
          <p:cNvPr id="11" name="Rectangle 4"/>
          <p:cNvSpPr txBox="1">
            <a:spLocks noChangeArrowheads="1"/>
          </p:cNvSpPr>
          <p:nvPr userDrawn="1"/>
        </p:nvSpPr>
        <p:spPr bwMode="white">
          <a:xfrm>
            <a:off x="322263" y="6434138"/>
            <a:ext cx="457200" cy="228600"/>
          </a:xfrm>
          <a:prstGeom prst="rect">
            <a:avLst/>
          </a:prstGeom>
          <a:noFill/>
          <a:ln w="9525">
            <a:noFill/>
            <a:miter lim="800000"/>
            <a:headEnd/>
            <a:tailEnd/>
          </a:ln>
        </p:spPr>
        <p:txBody>
          <a:bodyPr lIns="0" tIns="0" rIns="0" bIns="0"/>
          <a:lstStyle>
            <a:lvl1pPr eaLnBrk="0" hangingPunct="0">
              <a:defRPr sz="2400">
                <a:solidFill>
                  <a:srgbClr val="0095D3"/>
                </a:solidFill>
                <a:latin typeface="Arial" charset="0"/>
                <a:ea typeface="ＭＳ Ｐゴシック" charset="0"/>
                <a:cs typeface="ＭＳ Ｐゴシック" charset="0"/>
              </a:defRPr>
            </a:lvl1pPr>
            <a:lvl2pPr marL="742950" indent="-285750" eaLnBrk="0" hangingPunct="0">
              <a:defRPr sz="2400">
                <a:solidFill>
                  <a:srgbClr val="0095D3"/>
                </a:solidFill>
                <a:latin typeface="Arial" charset="0"/>
                <a:ea typeface="ＭＳ Ｐゴシック" charset="0"/>
              </a:defRPr>
            </a:lvl2pPr>
            <a:lvl3pPr marL="1143000" indent="-228600" eaLnBrk="0" hangingPunct="0">
              <a:defRPr sz="2400">
                <a:solidFill>
                  <a:srgbClr val="0095D3"/>
                </a:solidFill>
                <a:latin typeface="Arial" charset="0"/>
                <a:ea typeface="ＭＳ Ｐゴシック" charset="0"/>
              </a:defRPr>
            </a:lvl3pPr>
            <a:lvl4pPr marL="1600200" indent="-228600" eaLnBrk="0" hangingPunct="0">
              <a:defRPr sz="2400">
                <a:solidFill>
                  <a:srgbClr val="0095D3"/>
                </a:solidFill>
                <a:latin typeface="Arial" charset="0"/>
                <a:ea typeface="ＭＳ Ｐゴシック" charset="0"/>
              </a:defRPr>
            </a:lvl4pPr>
            <a:lvl5pPr marL="2057400" indent="-228600" eaLnBrk="0" hangingPunct="0">
              <a:defRPr sz="2400">
                <a:solidFill>
                  <a:srgbClr val="0095D3"/>
                </a:solidFill>
                <a:latin typeface="Arial" charset="0"/>
                <a:ea typeface="ＭＳ Ｐゴシック" charset="0"/>
              </a:defRPr>
            </a:lvl5pPr>
            <a:lvl6pPr marL="2514600" indent="-228600" eaLnBrk="0" fontAlgn="base" hangingPunct="0">
              <a:spcBef>
                <a:spcPct val="0"/>
              </a:spcBef>
              <a:spcAft>
                <a:spcPct val="0"/>
              </a:spcAft>
              <a:defRPr sz="2400">
                <a:solidFill>
                  <a:srgbClr val="0095D3"/>
                </a:solidFill>
                <a:latin typeface="Arial" charset="0"/>
                <a:ea typeface="ＭＳ Ｐゴシック" charset="0"/>
              </a:defRPr>
            </a:lvl6pPr>
            <a:lvl7pPr marL="2971800" indent="-228600" eaLnBrk="0" fontAlgn="base" hangingPunct="0">
              <a:spcBef>
                <a:spcPct val="0"/>
              </a:spcBef>
              <a:spcAft>
                <a:spcPct val="0"/>
              </a:spcAft>
              <a:defRPr sz="2400">
                <a:solidFill>
                  <a:srgbClr val="0095D3"/>
                </a:solidFill>
                <a:latin typeface="Arial" charset="0"/>
                <a:ea typeface="ＭＳ Ｐゴシック" charset="0"/>
              </a:defRPr>
            </a:lvl7pPr>
            <a:lvl8pPr marL="3429000" indent="-228600" eaLnBrk="0" fontAlgn="base" hangingPunct="0">
              <a:spcBef>
                <a:spcPct val="0"/>
              </a:spcBef>
              <a:spcAft>
                <a:spcPct val="0"/>
              </a:spcAft>
              <a:defRPr sz="2400">
                <a:solidFill>
                  <a:srgbClr val="0095D3"/>
                </a:solidFill>
                <a:latin typeface="Arial" charset="0"/>
                <a:ea typeface="ＭＳ Ｐゴシック" charset="0"/>
              </a:defRPr>
            </a:lvl8pPr>
            <a:lvl9pPr marL="3886200" indent="-228600" eaLnBrk="0" fontAlgn="base" hangingPunct="0">
              <a:spcBef>
                <a:spcPct val="0"/>
              </a:spcBef>
              <a:spcAft>
                <a:spcPct val="0"/>
              </a:spcAft>
              <a:defRPr sz="2400">
                <a:solidFill>
                  <a:srgbClr val="0095D3"/>
                </a:solidFill>
                <a:latin typeface="Arial" charset="0"/>
                <a:ea typeface="ＭＳ Ｐゴシック" charset="0"/>
              </a:defRPr>
            </a:lvl9pPr>
          </a:lstStyle>
          <a:p>
            <a:pPr algn="l">
              <a:spcAft>
                <a:spcPct val="0"/>
              </a:spcAft>
            </a:pPr>
            <a:fld id="{3DD5F47D-AB2C-2B4F-8EEE-014CE856D77D}" type="slidenum">
              <a:rPr lang="en-US" sz="1000">
                <a:solidFill>
                  <a:srgbClr val="FFFFFF"/>
                </a:solidFill>
              </a:rPr>
              <a:pPr algn="l">
                <a:spcAft>
                  <a:spcPct val="0"/>
                </a:spcAft>
              </a:pPr>
              <a:t>‹#›</a:t>
            </a:fld>
            <a:endParaRPr lang="en-US" sz="1000">
              <a:solidFill>
                <a:srgbClr val="FFFFFF"/>
              </a:solidFill>
            </a:endParaRPr>
          </a:p>
        </p:txBody>
      </p:sp>
    </p:spTree>
    <p:extLst>
      <p:ext uri="{BB962C8B-B14F-4D97-AF65-F5344CB8AC3E}">
        <p14:creationId xmlns:p14="http://schemas.microsoft.com/office/powerpoint/2010/main" val="1679856258"/>
      </p:ext>
    </p:extLst>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Lst>
  <p:transition xmlns:p14="http://schemas.microsoft.com/office/powerpoint/2010/main">
    <p:fade/>
  </p:transition>
  <p:timing>
    <p:tnLst>
      <p:par>
        <p:cTn xmlns:p14="http://schemas.microsoft.com/office/powerpoint/2010/main" id="1" dur="indefinite" restart="never" nodeType="tmRoot"/>
      </p:par>
    </p:tnLst>
  </p:timing>
  <p:hf hdr="0" ftr="0"/>
  <p:txStyles>
    <p:titleStyle>
      <a:lvl1pPr algn="l" rtl="0" eaLnBrk="0" fontAlgn="base" hangingPunct="0">
        <a:spcBef>
          <a:spcPct val="0"/>
        </a:spcBef>
        <a:spcAft>
          <a:spcPct val="0"/>
        </a:spcAft>
        <a:defRPr sz="2200" b="1">
          <a:solidFill>
            <a:srgbClr val="003D79"/>
          </a:solidFill>
          <a:latin typeface="+mj-lt"/>
          <a:ea typeface="+mj-ea"/>
          <a:cs typeface="ＭＳ Ｐゴシック"/>
        </a:defRPr>
      </a:lvl1pPr>
      <a:lvl2pPr algn="l" rtl="0" eaLnBrk="0" fontAlgn="base" hangingPunct="0">
        <a:spcBef>
          <a:spcPct val="0"/>
        </a:spcBef>
        <a:spcAft>
          <a:spcPct val="0"/>
        </a:spcAft>
        <a:defRPr sz="2200" b="1">
          <a:solidFill>
            <a:srgbClr val="003D79"/>
          </a:solidFill>
          <a:latin typeface="Arial" charset="0"/>
          <a:ea typeface="ＭＳ Ｐゴシック" pitchFamily="34" charset="-128"/>
          <a:cs typeface="ＭＳ Ｐゴシック"/>
        </a:defRPr>
      </a:lvl2pPr>
      <a:lvl3pPr algn="l" rtl="0" eaLnBrk="0" fontAlgn="base" hangingPunct="0">
        <a:spcBef>
          <a:spcPct val="0"/>
        </a:spcBef>
        <a:spcAft>
          <a:spcPct val="0"/>
        </a:spcAft>
        <a:defRPr sz="2200" b="1">
          <a:solidFill>
            <a:srgbClr val="003D79"/>
          </a:solidFill>
          <a:latin typeface="Arial" charset="0"/>
          <a:ea typeface="ＭＳ Ｐゴシック" pitchFamily="34" charset="-128"/>
          <a:cs typeface="ＭＳ Ｐゴシック"/>
        </a:defRPr>
      </a:lvl3pPr>
      <a:lvl4pPr algn="l" rtl="0" eaLnBrk="0" fontAlgn="base" hangingPunct="0">
        <a:spcBef>
          <a:spcPct val="0"/>
        </a:spcBef>
        <a:spcAft>
          <a:spcPct val="0"/>
        </a:spcAft>
        <a:defRPr sz="2200" b="1">
          <a:solidFill>
            <a:srgbClr val="003D79"/>
          </a:solidFill>
          <a:latin typeface="Arial" charset="0"/>
          <a:ea typeface="ＭＳ Ｐゴシック" pitchFamily="34" charset="-128"/>
          <a:cs typeface="ＭＳ Ｐゴシック"/>
        </a:defRPr>
      </a:lvl4pPr>
      <a:lvl5pPr algn="l" rtl="0" eaLnBrk="0" fontAlgn="base" hangingPunct="0">
        <a:spcBef>
          <a:spcPct val="0"/>
        </a:spcBef>
        <a:spcAft>
          <a:spcPct val="0"/>
        </a:spcAft>
        <a:defRPr sz="2200" b="1">
          <a:solidFill>
            <a:srgbClr val="003D79"/>
          </a:solidFill>
          <a:latin typeface="Arial" charset="0"/>
          <a:ea typeface="ＭＳ Ｐゴシック" pitchFamily="34" charset="-128"/>
          <a:cs typeface="ＭＳ Ｐゴシック"/>
        </a:defRPr>
      </a:lvl5pPr>
      <a:lvl6pPr marL="457200" algn="l" rtl="0" fontAlgn="base">
        <a:spcBef>
          <a:spcPct val="0"/>
        </a:spcBef>
        <a:spcAft>
          <a:spcPct val="0"/>
        </a:spcAft>
        <a:defRPr sz="2200" b="1">
          <a:solidFill>
            <a:schemeClr val="tx2"/>
          </a:solidFill>
          <a:latin typeface="Arial" charset="0"/>
          <a:ea typeface="ＭＳ Ｐゴシック" pitchFamily="34" charset="-128"/>
        </a:defRPr>
      </a:lvl6pPr>
      <a:lvl7pPr marL="914400" algn="l" rtl="0" fontAlgn="base">
        <a:spcBef>
          <a:spcPct val="0"/>
        </a:spcBef>
        <a:spcAft>
          <a:spcPct val="0"/>
        </a:spcAft>
        <a:defRPr sz="2200" b="1">
          <a:solidFill>
            <a:schemeClr val="tx2"/>
          </a:solidFill>
          <a:latin typeface="Arial" charset="0"/>
          <a:ea typeface="ＭＳ Ｐゴシック" pitchFamily="34" charset="-128"/>
        </a:defRPr>
      </a:lvl7pPr>
      <a:lvl8pPr marL="1371600" algn="l" rtl="0" fontAlgn="base">
        <a:spcBef>
          <a:spcPct val="0"/>
        </a:spcBef>
        <a:spcAft>
          <a:spcPct val="0"/>
        </a:spcAft>
        <a:defRPr sz="2200" b="1">
          <a:solidFill>
            <a:schemeClr val="tx2"/>
          </a:solidFill>
          <a:latin typeface="Arial" charset="0"/>
          <a:ea typeface="ＭＳ Ｐゴシック" pitchFamily="34" charset="-128"/>
        </a:defRPr>
      </a:lvl8pPr>
      <a:lvl9pPr marL="1828800" algn="l" rtl="0" fontAlgn="base">
        <a:spcBef>
          <a:spcPct val="0"/>
        </a:spcBef>
        <a:spcAft>
          <a:spcPct val="0"/>
        </a:spcAft>
        <a:defRPr sz="2200" b="1">
          <a:solidFill>
            <a:schemeClr val="tx2"/>
          </a:solidFill>
          <a:latin typeface="Arial" charset="0"/>
          <a:ea typeface="ＭＳ Ｐゴシック" pitchFamily="34" charset="-128"/>
        </a:defRPr>
      </a:lvl9pPr>
    </p:titleStyle>
    <p:bodyStyle>
      <a:lvl1pPr marL="233363" indent="-233363" algn="l" rtl="0" eaLnBrk="0" fontAlgn="base" hangingPunct="0">
        <a:lnSpc>
          <a:spcPts val="2400"/>
        </a:lnSpc>
        <a:spcBef>
          <a:spcPts val="1000"/>
        </a:spcBef>
        <a:spcAft>
          <a:spcPct val="0"/>
        </a:spcAft>
        <a:buClr>
          <a:srgbClr val="00709E"/>
        </a:buClr>
        <a:buSzPct val="115000"/>
        <a:buFont typeface="Wingdings" charset="0"/>
        <a:buChar char="§"/>
        <a:defRPr sz="2000" b="1">
          <a:solidFill>
            <a:srgbClr val="333333"/>
          </a:solidFill>
          <a:latin typeface="+mn-lt"/>
          <a:ea typeface="+mn-ea"/>
          <a:cs typeface="ＭＳ Ｐゴシック"/>
        </a:defRPr>
      </a:lvl1pPr>
      <a:lvl2pPr marL="400050" indent="-171450" algn="l" rtl="0" eaLnBrk="0" fontAlgn="base" hangingPunct="0">
        <a:lnSpc>
          <a:spcPts val="2200"/>
        </a:lnSpc>
        <a:spcBef>
          <a:spcPts val="800"/>
        </a:spcBef>
        <a:spcAft>
          <a:spcPct val="0"/>
        </a:spcAft>
        <a:buClr>
          <a:srgbClr val="00709E"/>
        </a:buClr>
        <a:buSzPct val="110000"/>
        <a:buFont typeface="Times" charset="0"/>
        <a:buChar char="•"/>
        <a:defRPr sz="2800">
          <a:solidFill>
            <a:srgbClr val="333333"/>
          </a:solidFill>
          <a:latin typeface="+mn-lt"/>
          <a:ea typeface="+mn-ea"/>
          <a:cs typeface="ＭＳ Ｐゴシック"/>
        </a:defRPr>
      </a:lvl2pPr>
      <a:lvl3pPr marL="628650" indent="-171450" algn="l" rtl="0" eaLnBrk="0" fontAlgn="base" hangingPunct="0">
        <a:lnSpc>
          <a:spcPts val="2000"/>
        </a:lnSpc>
        <a:spcBef>
          <a:spcPts val="600"/>
        </a:spcBef>
        <a:spcAft>
          <a:spcPct val="0"/>
        </a:spcAft>
        <a:buClr>
          <a:srgbClr val="00709E"/>
        </a:buClr>
        <a:buSzPct val="110000"/>
        <a:buFont typeface="Arial" charset="0"/>
        <a:buChar char="•"/>
        <a:defRPr sz="1600">
          <a:solidFill>
            <a:srgbClr val="333333"/>
          </a:solidFill>
          <a:latin typeface="+mn-lt"/>
          <a:ea typeface="+mn-ea"/>
          <a:cs typeface="ＭＳ Ｐゴシック"/>
        </a:defRPr>
      </a:lvl3pPr>
      <a:lvl4pPr marL="914400" indent="-171450" algn="l" rtl="0" eaLnBrk="0" fontAlgn="base" hangingPunct="0">
        <a:lnSpc>
          <a:spcPts val="2000"/>
        </a:lnSpc>
        <a:spcBef>
          <a:spcPts val="600"/>
        </a:spcBef>
        <a:spcAft>
          <a:spcPct val="0"/>
        </a:spcAft>
        <a:buClr>
          <a:srgbClr val="00709E"/>
        </a:buClr>
        <a:buSzPct val="110000"/>
        <a:buFont typeface="Arial" charset="0"/>
        <a:buChar char="•"/>
        <a:defRPr sz="1600">
          <a:solidFill>
            <a:srgbClr val="333333"/>
          </a:solidFill>
          <a:latin typeface="+mn-lt"/>
          <a:ea typeface="+mn-ea"/>
          <a:cs typeface="ＭＳ Ｐゴシック"/>
        </a:defRPr>
      </a:lvl4pPr>
      <a:lvl5pPr marL="1200150" indent="-171450" algn="l" rtl="0" eaLnBrk="0" fontAlgn="base" hangingPunct="0">
        <a:lnSpc>
          <a:spcPts val="2000"/>
        </a:lnSpc>
        <a:spcBef>
          <a:spcPts val="600"/>
        </a:spcBef>
        <a:spcAft>
          <a:spcPct val="0"/>
        </a:spcAft>
        <a:buClr>
          <a:srgbClr val="00709E"/>
        </a:buClr>
        <a:buSzPct val="110000"/>
        <a:buFont typeface="Arial" charset="0"/>
        <a:buChar char="•"/>
        <a:defRPr sz="1600">
          <a:solidFill>
            <a:srgbClr val="333333"/>
          </a:solidFill>
          <a:latin typeface="+mn-lt"/>
          <a:ea typeface="+mn-ea"/>
          <a:cs typeface="ＭＳ Ｐゴシック"/>
        </a:defRPr>
      </a:lvl5pPr>
      <a:lvl6pPr marL="16002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9"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57188" y="171450"/>
            <a:ext cx="849153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352425" y="784225"/>
            <a:ext cx="8382000"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0661" name="Line 5"/>
          <p:cNvSpPr>
            <a:spLocks noChangeShapeType="1"/>
          </p:cNvSpPr>
          <p:nvPr/>
        </p:nvSpPr>
        <p:spPr bwMode="auto">
          <a:xfrm>
            <a:off x="184150" y="635000"/>
            <a:ext cx="8775700" cy="0"/>
          </a:xfrm>
          <a:prstGeom prst="line">
            <a:avLst/>
          </a:prstGeom>
          <a:noFill/>
          <a:ln w="52197">
            <a:solidFill>
              <a:schemeClr val="tx2"/>
            </a:solidFill>
            <a:round/>
            <a:headEnd/>
            <a:tailEnd/>
          </a:ln>
        </p:spPr>
        <p:txBody>
          <a:bodyPr wrap="none" anchor="ctr"/>
          <a:lstStyle/>
          <a:p>
            <a:pPr>
              <a:defRPr/>
            </a:pPr>
            <a:endParaRPr lang="en-US" dirty="0"/>
          </a:p>
        </p:txBody>
      </p:sp>
      <p:sp>
        <p:nvSpPr>
          <p:cNvPr id="70662" name="Line 6"/>
          <p:cNvSpPr>
            <a:spLocks noChangeShapeType="1"/>
          </p:cNvSpPr>
          <p:nvPr userDrawn="1"/>
        </p:nvSpPr>
        <p:spPr bwMode="auto">
          <a:xfrm>
            <a:off x="184150" y="635000"/>
            <a:ext cx="8775700" cy="0"/>
          </a:xfrm>
          <a:prstGeom prst="line">
            <a:avLst/>
          </a:prstGeom>
          <a:noFill/>
          <a:ln w="52197">
            <a:solidFill>
              <a:srgbClr val="003D79"/>
            </a:solidFill>
            <a:round/>
            <a:headEnd/>
            <a:tailEnd/>
          </a:ln>
        </p:spPr>
        <p:txBody>
          <a:bodyPr wrap="none" anchor="ctr"/>
          <a:lstStyle/>
          <a:p>
            <a:pPr>
              <a:defRPr/>
            </a:pPr>
            <a:endParaRPr lang="en-US" dirty="0"/>
          </a:p>
        </p:txBody>
      </p:sp>
      <p:sp>
        <p:nvSpPr>
          <p:cNvPr id="70665" name="Rectangle 9"/>
          <p:cNvSpPr>
            <a:spLocks noGrp="1" noChangeArrowheads="1"/>
          </p:cNvSpPr>
          <p:nvPr>
            <p:ph type="ftr" sz="quarter" idx="3"/>
          </p:nvPr>
        </p:nvSpPr>
        <p:spPr bwMode="auto">
          <a:xfrm>
            <a:off x="377825" y="5943600"/>
            <a:ext cx="8382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Aft>
                <a:spcPct val="0"/>
              </a:spcAft>
              <a:defRPr sz="1000">
                <a:solidFill>
                  <a:schemeClr val="tx1"/>
                </a:solidFill>
                <a:latin typeface="Arial" charset="0"/>
                <a:ea typeface="ＭＳ Ｐゴシック" pitchFamily="34" charset="-128"/>
                <a:cs typeface="+mn-cs"/>
              </a:defRPr>
            </a:lvl1pPr>
          </a:lstStyle>
          <a:p>
            <a:pPr>
              <a:defRPr/>
            </a:pPr>
            <a:endParaRPr lang="en-US">
              <a:solidFill>
                <a:srgbClr val="333333"/>
              </a:solidFill>
            </a:endParaRPr>
          </a:p>
        </p:txBody>
      </p:sp>
      <p:sp>
        <p:nvSpPr>
          <p:cNvPr id="11" name="Rectangle 4"/>
          <p:cNvSpPr txBox="1">
            <a:spLocks noChangeArrowheads="1"/>
          </p:cNvSpPr>
          <p:nvPr userDrawn="1"/>
        </p:nvSpPr>
        <p:spPr bwMode="white">
          <a:xfrm>
            <a:off x="322263" y="6434138"/>
            <a:ext cx="457200" cy="228600"/>
          </a:xfrm>
          <a:prstGeom prst="rect">
            <a:avLst/>
          </a:prstGeom>
          <a:noFill/>
          <a:ln w="9525">
            <a:noFill/>
            <a:miter lim="800000"/>
            <a:headEnd/>
            <a:tailEnd/>
          </a:ln>
        </p:spPr>
        <p:txBody>
          <a:bodyPr lIns="0" tIns="0" rIns="0" bIns="0"/>
          <a:lstStyle>
            <a:lvl1pPr eaLnBrk="0" hangingPunct="0">
              <a:defRPr sz="2400">
                <a:solidFill>
                  <a:srgbClr val="0095D3"/>
                </a:solidFill>
                <a:latin typeface="Arial" charset="0"/>
                <a:ea typeface="ＭＳ Ｐゴシック" charset="0"/>
                <a:cs typeface="ＭＳ Ｐゴシック" charset="0"/>
              </a:defRPr>
            </a:lvl1pPr>
            <a:lvl2pPr marL="742950" indent="-285750" eaLnBrk="0" hangingPunct="0">
              <a:defRPr sz="2400">
                <a:solidFill>
                  <a:srgbClr val="0095D3"/>
                </a:solidFill>
                <a:latin typeface="Arial" charset="0"/>
                <a:ea typeface="ＭＳ Ｐゴシック" charset="0"/>
              </a:defRPr>
            </a:lvl2pPr>
            <a:lvl3pPr marL="1143000" indent="-228600" eaLnBrk="0" hangingPunct="0">
              <a:defRPr sz="2400">
                <a:solidFill>
                  <a:srgbClr val="0095D3"/>
                </a:solidFill>
                <a:latin typeface="Arial" charset="0"/>
                <a:ea typeface="ＭＳ Ｐゴシック" charset="0"/>
              </a:defRPr>
            </a:lvl3pPr>
            <a:lvl4pPr marL="1600200" indent="-228600" eaLnBrk="0" hangingPunct="0">
              <a:defRPr sz="2400">
                <a:solidFill>
                  <a:srgbClr val="0095D3"/>
                </a:solidFill>
                <a:latin typeface="Arial" charset="0"/>
                <a:ea typeface="ＭＳ Ｐゴシック" charset="0"/>
              </a:defRPr>
            </a:lvl4pPr>
            <a:lvl5pPr marL="2057400" indent="-228600" eaLnBrk="0" hangingPunct="0">
              <a:defRPr sz="2400">
                <a:solidFill>
                  <a:srgbClr val="0095D3"/>
                </a:solidFill>
                <a:latin typeface="Arial" charset="0"/>
                <a:ea typeface="ＭＳ Ｐゴシック" charset="0"/>
              </a:defRPr>
            </a:lvl5pPr>
            <a:lvl6pPr marL="2514600" indent="-228600" eaLnBrk="0" fontAlgn="base" hangingPunct="0">
              <a:spcBef>
                <a:spcPct val="0"/>
              </a:spcBef>
              <a:spcAft>
                <a:spcPct val="0"/>
              </a:spcAft>
              <a:defRPr sz="2400">
                <a:solidFill>
                  <a:srgbClr val="0095D3"/>
                </a:solidFill>
                <a:latin typeface="Arial" charset="0"/>
                <a:ea typeface="ＭＳ Ｐゴシック" charset="0"/>
              </a:defRPr>
            </a:lvl6pPr>
            <a:lvl7pPr marL="2971800" indent="-228600" eaLnBrk="0" fontAlgn="base" hangingPunct="0">
              <a:spcBef>
                <a:spcPct val="0"/>
              </a:spcBef>
              <a:spcAft>
                <a:spcPct val="0"/>
              </a:spcAft>
              <a:defRPr sz="2400">
                <a:solidFill>
                  <a:srgbClr val="0095D3"/>
                </a:solidFill>
                <a:latin typeface="Arial" charset="0"/>
                <a:ea typeface="ＭＳ Ｐゴシック" charset="0"/>
              </a:defRPr>
            </a:lvl7pPr>
            <a:lvl8pPr marL="3429000" indent="-228600" eaLnBrk="0" fontAlgn="base" hangingPunct="0">
              <a:spcBef>
                <a:spcPct val="0"/>
              </a:spcBef>
              <a:spcAft>
                <a:spcPct val="0"/>
              </a:spcAft>
              <a:defRPr sz="2400">
                <a:solidFill>
                  <a:srgbClr val="0095D3"/>
                </a:solidFill>
                <a:latin typeface="Arial" charset="0"/>
                <a:ea typeface="ＭＳ Ｐゴシック" charset="0"/>
              </a:defRPr>
            </a:lvl8pPr>
            <a:lvl9pPr marL="3886200" indent="-228600" eaLnBrk="0" fontAlgn="base" hangingPunct="0">
              <a:spcBef>
                <a:spcPct val="0"/>
              </a:spcBef>
              <a:spcAft>
                <a:spcPct val="0"/>
              </a:spcAft>
              <a:defRPr sz="2400">
                <a:solidFill>
                  <a:srgbClr val="0095D3"/>
                </a:solidFill>
                <a:latin typeface="Arial" charset="0"/>
                <a:ea typeface="ＭＳ Ｐゴシック" charset="0"/>
              </a:defRPr>
            </a:lvl9pPr>
          </a:lstStyle>
          <a:p>
            <a:pPr algn="l">
              <a:spcAft>
                <a:spcPct val="0"/>
              </a:spcAft>
            </a:pPr>
            <a:fld id="{3DD5F47D-AB2C-2B4F-8EEE-014CE856D77D}" type="slidenum">
              <a:rPr lang="en-US" sz="1000">
                <a:solidFill>
                  <a:srgbClr val="FFFFFF"/>
                </a:solidFill>
              </a:rPr>
              <a:pPr algn="l">
                <a:spcAft>
                  <a:spcPct val="0"/>
                </a:spcAft>
              </a:pPr>
              <a:t>‹#›</a:t>
            </a:fld>
            <a:endParaRPr lang="en-US" sz="1000">
              <a:solidFill>
                <a:srgbClr val="FFFFFF"/>
              </a:solidFill>
            </a:endParaRPr>
          </a:p>
        </p:txBody>
      </p:sp>
    </p:spTree>
    <p:extLst>
      <p:ext uri="{BB962C8B-B14F-4D97-AF65-F5344CB8AC3E}">
        <p14:creationId xmlns:p14="http://schemas.microsoft.com/office/powerpoint/2010/main" val="2653054148"/>
      </p:ext>
    </p:extLst>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30" r:id="rId7"/>
  </p:sldLayoutIdLst>
  <p:transition xmlns:p14="http://schemas.microsoft.com/office/powerpoint/2010/main">
    <p:fade/>
  </p:transition>
  <p:timing>
    <p:tnLst>
      <p:par>
        <p:cTn xmlns:p14="http://schemas.microsoft.com/office/powerpoint/2010/main" id="1" dur="indefinite" restart="never" nodeType="tmRoot"/>
      </p:par>
    </p:tnLst>
  </p:timing>
  <p:hf hdr="0" ftr="0"/>
  <p:txStyles>
    <p:titleStyle>
      <a:lvl1pPr algn="l" rtl="0" eaLnBrk="0" fontAlgn="base" hangingPunct="0">
        <a:spcBef>
          <a:spcPct val="0"/>
        </a:spcBef>
        <a:spcAft>
          <a:spcPct val="0"/>
        </a:spcAft>
        <a:defRPr sz="2200" b="1">
          <a:solidFill>
            <a:srgbClr val="003D79"/>
          </a:solidFill>
          <a:latin typeface="+mj-lt"/>
          <a:ea typeface="+mj-ea"/>
          <a:cs typeface="ＭＳ Ｐゴシック"/>
        </a:defRPr>
      </a:lvl1pPr>
      <a:lvl2pPr algn="l" rtl="0" eaLnBrk="0" fontAlgn="base" hangingPunct="0">
        <a:spcBef>
          <a:spcPct val="0"/>
        </a:spcBef>
        <a:spcAft>
          <a:spcPct val="0"/>
        </a:spcAft>
        <a:defRPr sz="2200" b="1">
          <a:solidFill>
            <a:srgbClr val="003D79"/>
          </a:solidFill>
          <a:latin typeface="Arial" charset="0"/>
          <a:ea typeface="ＭＳ Ｐゴシック" pitchFamily="34" charset="-128"/>
          <a:cs typeface="ＭＳ Ｐゴシック"/>
        </a:defRPr>
      </a:lvl2pPr>
      <a:lvl3pPr algn="l" rtl="0" eaLnBrk="0" fontAlgn="base" hangingPunct="0">
        <a:spcBef>
          <a:spcPct val="0"/>
        </a:spcBef>
        <a:spcAft>
          <a:spcPct val="0"/>
        </a:spcAft>
        <a:defRPr sz="2200" b="1">
          <a:solidFill>
            <a:srgbClr val="003D79"/>
          </a:solidFill>
          <a:latin typeface="Arial" charset="0"/>
          <a:ea typeface="ＭＳ Ｐゴシック" pitchFamily="34" charset="-128"/>
          <a:cs typeface="ＭＳ Ｐゴシック"/>
        </a:defRPr>
      </a:lvl3pPr>
      <a:lvl4pPr algn="l" rtl="0" eaLnBrk="0" fontAlgn="base" hangingPunct="0">
        <a:spcBef>
          <a:spcPct val="0"/>
        </a:spcBef>
        <a:spcAft>
          <a:spcPct val="0"/>
        </a:spcAft>
        <a:defRPr sz="2200" b="1">
          <a:solidFill>
            <a:srgbClr val="003D79"/>
          </a:solidFill>
          <a:latin typeface="Arial" charset="0"/>
          <a:ea typeface="ＭＳ Ｐゴシック" pitchFamily="34" charset="-128"/>
          <a:cs typeface="ＭＳ Ｐゴシック"/>
        </a:defRPr>
      </a:lvl4pPr>
      <a:lvl5pPr algn="l" rtl="0" eaLnBrk="0" fontAlgn="base" hangingPunct="0">
        <a:spcBef>
          <a:spcPct val="0"/>
        </a:spcBef>
        <a:spcAft>
          <a:spcPct val="0"/>
        </a:spcAft>
        <a:defRPr sz="2200" b="1">
          <a:solidFill>
            <a:srgbClr val="003D79"/>
          </a:solidFill>
          <a:latin typeface="Arial" charset="0"/>
          <a:ea typeface="ＭＳ Ｐゴシック" pitchFamily="34" charset="-128"/>
          <a:cs typeface="ＭＳ Ｐゴシック"/>
        </a:defRPr>
      </a:lvl5pPr>
      <a:lvl6pPr marL="457200" algn="l" rtl="0" fontAlgn="base">
        <a:spcBef>
          <a:spcPct val="0"/>
        </a:spcBef>
        <a:spcAft>
          <a:spcPct val="0"/>
        </a:spcAft>
        <a:defRPr sz="2200" b="1">
          <a:solidFill>
            <a:schemeClr val="tx2"/>
          </a:solidFill>
          <a:latin typeface="Arial" charset="0"/>
          <a:ea typeface="ＭＳ Ｐゴシック" pitchFamily="34" charset="-128"/>
        </a:defRPr>
      </a:lvl6pPr>
      <a:lvl7pPr marL="914400" algn="l" rtl="0" fontAlgn="base">
        <a:spcBef>
          <a:spcPct val="0"/>
        </a:spcBef>
        <a:spcAft>
          <a:spcPct val="0"/>
        </a:spcAft>
        <a:defRPr sz="2200" b="1">
          <a:solidFill>
            <a:schemeClr val="tx2"/>
          </a:solidFill>
          <a:latin typeface="Arial" charset="0"/>
          <a:ea typeface="ＭＳ Ｐゴシック" pitchFamily="34" charset="-128"/>
        </a:defRPr>
      </a:lvl7pPr>
      <a:lvl8pPr marL="1371600" algn="l" rtl="0" fontAlgn="base">
        <a:spcBef>
          <a:spcPct val="0"/>
        </a:spcBef>
        <a:spcAft>
          <a:spcPct val="0"/>
        </a:spcAft>
        <a:defRPr sz="2200" b="1">
          <a:solidFill>
            <a:schemeClr val="tx2"/>
          </a:solidFill>
          <a:latin typeface="Arial" charset="0"/>
          <a:ea typeface="ＭＳ Ｐゴシック" pitchFamily="34" charset="-128"/>
        </a:defRPr>
      </a:lvl8pPr>
      <a:lvl9pPr marL="1828800" algn="l" rtl="0" fontAlgn="base">
        <a:spcBef>
          <a:spcPct val="0"/>
        </a:spcBef>
        <a:spcAft>
          <a:spcPct val="0"/>
        </a:spcAft>
        <a:defRPr sz="2200" b="1">
          <a:solidFill>
            <a:schemeClr val="tx2"/>
          </a:solidFill>
          <a:latin typeface="Arial" charset="0"/>
          <a:ea typeface="ＭＳ Ｐゴシック" pitchFamily="34" charset="-128"/>
        </a:defRPr>
      </a:lvl9pPr>
    </p:titleStyle>
    <p:bodyStyle>
      <a:lvl1pPr marL="233363" indent="-233363" algn="l" rtl="0" eaLnBrk="0" fontAlgn="base" hangingPunct="0">
        <a:lnSpc>
          <a:spcPts val="2400"/>
        </a:lnSpc>
        <a:spcBef>
          <a:spcPts val="1000"/>
        </a:spcBef>
        <a:spcAft>
          <a:spcPct val="0"/>
        </a:spcAft>
        <a:buClr>
          <a:srgbClr val="00709E"/>
        </a:buClr>
        <a:buSzPct val="115000"/>
        <a:buFont typeface="Wingdings" charset="0"/>
        <a:buChar char="§"/>
        <a:defRPr sz="2000" b="1">
          <a:solidFill>
            <a:srgbClr val="333333"/>
          </a:solidFill>
          <a:latin typeface="+mn-lt"/>
          <a:ea typeface="+mn-ea"/>
          <a:cs typeface="ＭＳ Ｐゴシック"/>
        </a:defRPr>
      </a:lvl1pPr>
      <a:lvl2pPr marL="400050" indent="-171450" algn="l" rtl="0" eaLnBrk="0" fontAlgn="base" hangingPunct="0">
        <a:lnSpc>
          <a:spcPts val="2200"/>
        </a:lnSpc>
        <a:spcBef>
          <a:spcPts val="800"/>
        </a:spcBef>
        <a:spcAft>
          <a:spcPct val="0"/>
        </a:spcAft>
        <a:buClr>
          <a:srgbClr val="00709E"/>
        </a:buClr>
        <a:buSzPct val="110000"/>
        <a:buFont typeface="Times" charset="0"/>
        <a:buChar char="•"/>
        <a:defRPr sz="2800">
          <a:solidFill>
            <a:srgbClr val="333333"/>
          </a:solidFill>
          <a:latin typeface="+mn-lt"/>
          <a:ea typeface="+mn-ea"/>
          <a:cs typeface="ＭＳ Ｐゴシック"/>
        </a:defRPr>
      </a:lvl2pPr>
      <a:lvl3pPr marL="628650" indent="-171450" algn="l" rtl="0" eaLnBrk="0" fontAlgn="base" hangingPunct="0">
        <a:lnSpc>
          <a:spcPts val="2000"/>
        </a:lnSpc>
        <a:spcBef>
          <a:spcPts val="600"/>
        </a:spcBef>
        <a:spcAft>
          <a:spcPct val="0"/>
        </a:spcAft>
        <a:buClr>
          <a:srgbClr val="00709E"/>
        </a:buClr>
        <a:buSzPct val="110000"/>
        <a:buFont typeface="Arial" charset="0"/>
        <a:buChar char="•"/>
        <a:defRPr sz="1600">
          <a:solidFill>
            <a:srgbClr val="333333"/>
          </a:solidFill>
          <a:latin typeface="+mn-lt"/>
          <a:ea typeface="+mn-ea"/>
          <a:cs typeface="ＭＳ Ｐゴシック"/>
        </a:defRPr>
      </a:lvl3pPr>
      <a:lvl4pPr marL="914400" indent="-171450" algn="l" rtl="0" eaLnBrk="0" fontAlgn="base" hangingPunct="0">
        <a:lnSpc>
          <a:spcPts val="2000"/>
        </a:lnSpc>
        <a:spcBef>
          <a:spcPts val="600"/>
        </a:spcBef>
        <a:spcAft>
          <a:spcPct val="0"/>
        </a:spcAft>
        <a:buClr>
          <a:srgbClr val="00709E"/>
        </a:buClr>
        <a:buSzPct val="110000"/>
        <a:buFont typeface="Arial" charset="0"/>
        <a:buChar char="•"/>
        <a:defRPr sz="1600">
          <a:solidFill>
            <a:srgbClr val="333333"/>
          </a:solidFill>
          <a:latin typeface="+mn-lt"/>
          <a:ea typeface="+mn-ea"/>
          <a:cs typeface="ＭＳ Ｐゴシック"/>
        </a:defRPr>
      </a:lvl4pPr>
      <a:lvl5pPr marL="1200150" indent="-171450" algn="l" rtl="0" eaLnBrk="0" fontAlgn="base" hangingPunct="0">
        <a:lnSpc>
          <a:spcPts val="2000"/>
        </a:lnSpc>
        <a:spcBef>
          <a:spcPts val="600"/>
        </a:spcBef>
        <a:spcAft>
          <a:spcPct val="0"/>
        </a:spcAft>
        <a:buClr>
          <a:srgbClr val="00709E"/>
        </a:buClr>
        <a:buSzPct val="110000"/>
        <a:buFont typeface="Arial" charset="0"/>
        <a:buChar char="•"/>
        <a:defRPr sz="1600">
          <a:solidFill>
            <a:srgbClr val="333333"/>
          </a:solidFill>
          <a:latin typeface="+mn-lt"/>
          <a:ea typeface="+mn-ea"/>
          <a:cs typeface="ＭＳ Ｐゴシック"/>
        </a:defRPr>
      </a:lvl5pPr>
      <a:lvl6pPr marL="16002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9"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57188" y="171450"/>
            <a:ext cx="849153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352425" y="784225"/>
            <a:ext cx="8382000"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0661" name="Line 5"/>
          <p:cNvSpPr>
            <a:spLocks noChangeShapeType="1"/>
          </p:cNvSpPr>
          <p:nvPr/>
        </p:nvSpPr>
        <p:spPr bwMode="auto">
          <a:xfrm>
            <a:off x="184150" y="635000"/>
            <a:ext cx="8775700" cy="0"/>
          </a:xfrm>
          <a:prstGeom prst="line">
            <a:avLst/>
          </a:prstGeom>
          <a:noFill/>
          <a:ln w="52197">
            <a:solidFill>
              <a:schemeClr val="tx2"/>
            </a:solidFill>
            <a:round/>
            <a:headEnd/>
            <a:tailEnd/>
          </a:ln>
        </p:spPr>
        <p:txBody>
          <a:bodyPr wrap="none" anchor="ctr"/>
          <a:lstStyle/>
          <a:p>
            <a:pPr>
              <a:defRPr/>
            </a:pPr>
            <a:endParaRPr lang="en-US" dirty="0"/>
          </a:p>
        </p:txBody>
      </p:sp>
      <p:sp>
        <p:nvSpPr>
          <p:cNvPr id="70662" name="Line 6"/>
          <p:cNvSpPr>
            <a:spLocks noChangeShapeType="1"/>
          </p:cNvSpPr>
          <p:nvPr userDrawn="1"/>
        </p:nvSpPr>
        <p:spPr bwMode="auto">
          <a:xfrm>
            <a:off x="184150" y="635000"/>
            <a:ext cx="8775700" cy="0"/>
          </a:xfrm>
          <a:prstGeom prst="line">
            <a:avLst/>
          </a:prstGeom>
          <a:noFill/>
          <a:ln w="52197">
            <a:solidFill>
              <a:srgbClr val="003D79"/>
            </a:solidFill>
            <a:round/>
            <a:headEnd/>
            <a:tailEnd/>
          </a:ln>
        </p:spPr>
        <p:txBody>
          <a:bodyPr wrap="none" anchor="ctr"/>
          <a:lstStyle/>
          <a:p>
            <a:pPr>
              <a:defRPr/>
            </a:pPr>
            <a:endParaRPr lang="en-US" dirty="0"/>
          </a:p>
        </p:txBody>
      </p:sp>
      <p:sp>
        <p:nvSpPr>
          <p:cNvPr id="70665" name="Rectangle 9"/>
          <p:cNvSpPr>
            <a:spLocks noGrp="1" noChangeArrowheads="1"/>
          </p:cNvSpPr>
          <p:nvPr>
            <p:ph type="ftr" sz="quarter" idx="3"/>
          </p:nvPr>
        </p:nvSpPr>
        <p:spPr bwMode="auto">
          <a:xfrm>
            <a:off x="377825" y="5943600"/>
            <a:ext cx="8382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Aft>
                <a:spcPct val="0"/>
              </a:spcAft>
              <a:defRPr sz="1000">
                <a:solidFill>
                  <a:schemeClr val="tx1"/>
                </a:solidFill>
                <a:latin typeface="Arial" charset="0"/>
                <a:ea typeface="ＭＳ Ｐゴシック" pitchFamily="34" charset="-128"/>
                <a:cs typeface="+mn-cs"/>
              </a:defRPr>
            </a:lvl1pPr>
          </a:lstStyle>
          <a:p>
            <a:pPr>
              <a:defRPr/>
            </a:pPr>
            <a:endParaRPr lang="en-US">
              <a:solidFill>
                <a:srgbClr val="333333"/>
              </a:solidFill>
            </a:endParaRPr>
          </a:p>
        </p:txBody>
      </p:sp>
      <p:sp>
        <p:nvSpPr>
          <p:cNvPr id="11" name="Rectangle 4"/>
          <p:cNvSpPr txBox="1">
            <a:spLocks noChangeArrowheads="1"/>
          </p:cNvSpPr>
          <p:nvPr userDrawn="1"/>
        </p:nvSpPr>
        <p:spPr bwMode="white">
          <a:xfrm>
            <a:off x="322263" y="6434138"/>
            <a:ext cx="457200" cy="228600"/>
          </a:xfrm>
          <a:prstGeom prst="rect">
            <a:avLst/>
          </a:prstGeom>
          <a:noFill/>
          <a:ln w="9525">
            <a:noFill/>
            <a:miter lim="800000"/>
            <a:headEnd/>
            <a:tailEnd/>
          </a:ln>
        </p:spPr>
        <p:txBody>
          <a:bodyPr lIns="0" tIns="0" rIns="0" bIns="0"/>
          <a:lstStyle>
            <a:lvl1pPr eaLnBrk="0" hangingPunct="0">
              <a:defRPr sz="2400">
                <a:solidFill>
                  <a:srgbClr val="0095D3"/>
                </a:solidFill>
                <a:latin typeface="Arial" charset="0"/>
                <a:ea typeface="ＭＳ Ｐゴシック" charset="0"/>
                <a:cs typeface="ＭＳ Ｐゴシック" charset="0"/>
              </a:defRPr>
            </a:lvl1pPr>
            <a:lvl2pPr marL="742950" indent="-285750" eaLnBrk="0" hangingPunct="0">
              <a:defRPr sz="2400">
                <a:solidFill>
                  <a:srgbClr val="0095D3"/>
                </a:solidFill>
                <a:latin typeface="Arial" charset="0"/>
                <a:ea typeface="ＭＳ Ｐゴシック" charset="0"/>
              </a:defRPr>
            </a:lvl2pPr>
            <a:lvl3pPr marL="1143000" indent="-228600" eaLnBrk="0" hangingPunct="0">
              <a:defRPr sz="2400">
                <a:solidFill>
                  <a:srgbClr val="0095D3"/>
                </a:solidFill>
                <a:latin typeface="Arial" charset="0"/>
                <a:ea typeface="ＭＳ Ｐゴシック" charset="0"/>
              </a:defRPr>
            </a:lvl3pPr>
            <a:lvl4pPr marL="1600200" indent="-228600" eaLnBrk="0" hangingPunct="0">
              <a:defRPr sz="2400">
                <a:solidFill>
                  <a:srgbClr val="0095D3"/>
                </a:solidFill>
                <a:latin typeface="Arial" charset="0"/>
                <a:ea typeface="ＭＳ Ｐゴシック" charset="0"/>
              </a:defRPr>
            </a:lvl4pPr>
            <a:lvl5pPr marL="2057400" indent="-228600" eaLnBrk="0" hangingPunct="0">
              <a:defRPr sz="2400">
                <a:solidFill>
                  <a:srgbClr val="0095D3"/>
                </a:solidFill>
                <a:latin typeface="Arial" charset="0"/>
                <a:ea typeface="ＭＳ Ｐゴシック" charset="0"/>
              </a:defRPr>
            </a:lvl5pPr>
            <a:lvl6pPr marL="2514600" indent="-228600" eaLnBrk="0" fontAlgn="base" hangingPunct="0">
              <a:spcBef>
                <a:spcPct val="0"/>
              </a:spcBef>
              <a:spcAft>
                <a:spcPct val="0"/>
              </a:spcAft>
              <a:defRPr sz="2400">
                <a:solidFill>
                  <a:srgbClr val="0095D3"/>
                </a:solidFill>
                <a:latin typeface="Arial" charset="0"/>
                <a:ea typeface="ＭＳ Ｐゴシック" charset="0"/>
              </a:defRPr>
            </a:lvl6pPr>
            <a:lvl7pPr marL="2971800" indent="-228600" eaLnBrk="0" fontAlgn="base" hangingPunct="0">
              <a:spcBef>
                <a:spcPct val="0"/>
              </a:spcBef>
              <a:spcAft>
                <a:spcPct val="0"/>
              </a:spcAft>
              <a:defRPr sz="2400">
                <a:solidFill>
                  <a:srgbClr val="0095D3"/>
                </a:solidFill>
                <a:latin typeface="Arial" charset="0"/>
                <a:ea typeface="ＭＳ Ｐゴシック" charset="0"/>
              </a:defRPr>
            </a:lvl7pPr>
            <a:lvl8pPr marL="3429000" indent="-228600" eaLnBrk="0" fontAlgn="base" hangingPunct="0">
              <a:spcBef>
                <a:spcPct val="0"/>
              </a:spcBef>
              <a:spcAft>
                <a:spcPct val="0"/>
              </a:spcAft>
              <a:defRPr sz="2400">
                <a:solidFill>
                  <a:srgbClr val="0095D3"/>
                </a:solidFill>
                <a:latin typeface="Arial" charset="0"/>
                <a:ea typeface="ＭＳ Ｐゴシック" charset="0"/>
              </a:defRPr>
            </a:lvl8pPr>
            <a:lvl9pPr marL="3886200" indent="-228600" eaLnBrk="0" fontAlgn="base" hangingPunct="0">
              <a:spcBef>
                <a:spcPct val="0"/>
              </a:spcBef>
              <a:spcAft>
                <a:spcPct val="0"/>
              </a:spcAft>
              <a:defRPr sz="2400">
                <a:solidFill>
                  <a:srgbClr val="0095D3"/>
                </a:solidFill>
                <a:latin typeface="Arial" charset="0"/>
                <a:ea typeface="ＭＳ Ｐゴシック" charset="0"/>
              </a:defRPr>
            </a:lvl9pPr>
          </a:lstStyle>
          <a:p>
            <a:pPr algn="l">
              <a:spcAft>
                <a:spcPct val="0"/>
              </a:spcAft>
            </a:pPr>
            <a:fld id="{3DD5F47D-AB2C-2B4F-8EEE-014CE856D77D}" type="slidenum">
              <a:rPr lang="en-US" sz="1000">
                <a:solidFill>
                  <a:srgbClr val="FFFFFF"/>
                </a:solidFill>
              </a:rPr>
              <a:pPr algn="l">
                <a:spcAft>
                  <a:spcPct val="0"/>
                </a:spcAft>
              </a:pPr>
              <a:t>‹#›</a:t>
            </a:fld>
            <a:endParaRPr lang="en-US" sz="1000">
              <a:solidFill>
                <a:srgbClr val="FFFFFF"/>
              </a:solidFill>
            </a:endParaRPr>
          </a:p>
        </p:txBody>
      </p:sp>
    </p:spTree>
    <p:extLst>
      <p:ext uri="{BB962C8B-B14F-4D97-AF65-F5344CB8AC3E}">
        <p14:creationId xmlns:p14="http://schemas.microsoft.com/office/powerpoint/2010/main" val="2671841775"/>
      </p:ext>
    </p:extLst>
  </p:cSld>
  <p:clrMap bg1="lt1" tx1="dk1" bg2="lt2" tx2="dk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9" r:id="rId7"/>
  </p:sldLayoutIdLst>
  <p:transition xmlns:p14="http://schemas.microsoft.com/office/powerpoint/2010/main">
    <p:fade/>
  </p:transition>
  <p:timing>
    <p:tnLst>
      <p:par>
        <p:cTn xmlns:p14="http://schemas.microsoft.com/office/powerpoint/2010/main" id="1" dur="indefinite" restart="never" nodeType="tmRoot"/>
      </p:par>
    </p:tnLst>
  </p:timing>
  <p:hf hdr="0" ftr="0"/>
  <p:txStyles>
    <p:titleStyle>
      <a:lvl1pPr algn="l" rtl="0" eaLnBrk="0" fontAlgn="base" hangingPunct="0">
        <a:spcBef>
          <a:spcPct val="0"/>
        </a:spcBef>
        <a:spcAft>
          <a:spcPct val="0"/>
        </a:spcAft>
        <a:defRPr sz="2200" b="1">
          <a:solidFill>
            <a:srgbClr val="003D79"/>
          </a:solidFill>
          <a:latin typeface="+mj-lt"/>
          <a:ea typeface="+mj-ea"/>
          <a:cs typeface="ＭＳ Ｐゴシック"/>
        </a:defRPr>
      </a:lvl1pPr>
      <a:lvl2pPr algn="l" rtl="0" eaLnBrk="0" fontAlgn="base" hangingPunct="0">
        <a:spcBef>
          <a:spcPct val="0"/>
        </a:spcBef>
        <a:spcAft>
          <a:spcPct val="0"/>
        </a:spcAft>
        <a:defRPr sz="2200" b="1">
          <a:solidFill>
            <a:srgbClr val="003D79"/>
          </a:solidFill>
          <a:latin typeface="Arial" charset="0"/>
          <a:ea typeface="ＭＳ Ｐゴシック" pitchFamily="34" charset="-128"/>
          <a:cs typeface="ＭＳ Ｐゴシック"/>
        </a:defRPr>
      </a:lvl2pPr>
      <a:lvl3pPr algn="l" rtl="0" eaLnBrk="0" fontAlgn="base" hangingPunct="0">
        <a:spcBef>
          <a:spcPct val="0"/>
        </a:spcBef>
        <a:spcAft>
          <a:spcPct val="0"/>
        </a:spcAft>
        <a:defRPr sz="2200" b="1">
          <a:solidFill>
            <a:srgbClr val="003D79"/>
          </a:solidFill>
          <a:latin typeface="Arial" charset="0"/>
          <a:ea typeface="ＭＳ Ｐゴシック" pitchFamily="34" charset="-128"/>
          <a:cs typeface="ＭＳ Ｐゴシック"/>
        </a:defRPr>
      </a:lvl3pPr>
      <a:lvl4pPr algn="l" rtl="0" eaLnBrk="0" fontAlgn="base" hangingPunct="0">
        <a:spcBef>
          <a:spcPct val="0"/>
        </a:spcBef>
        <a:spcAft>
          <a:spcPct val="0"/>
        </a:spcAft>
        <a:defRPr sz="2200" b="1">
          <a:solidFill>
            <a:srgbClr val="003D79"/>
          </a:solidFill>
          <a:latin typeface="Arial" charset="0"/>
          <a:ea typeface="ＭＳ Ｐゴシック" pitchFamily="34" charset="-128"/>
          <a:cs typeface="ＭＳ Ｐゴシック"/>
        </a:defRPr>
      </a:lvl4pPr>
      <a:lvl5pPr algn="l" rtl="0" eaLnBrk="0" fontAlgn="base" hangingPunct="0">
        <a:spcBef>
          <a:spcPct val="0"/>
        </a:spcBef>
        <a:spcAft>
          <a:spcPct val="0"/>
        </a:spcAft>
        <a:defRPr sz="2200" b="1">
          <a:solidFill>
            <a:srgbClr val="003D79"/>
          </a:solidFill>
          <a:latin typeface="Arial" charset="0"/>
          <a:ea typeface="ＭＳ Ｐゴシック" pitchFamily="34" charset="-128"/>
          <a:cs typeface="ＭＳ Ｐゴシック"/>
        </a:defRPr>
      </a:lvl5pPr>
      <a:lvl6pPr marL="457200" algn="l" rtl="0" fontAlgn="base">
        <a:spcBef>
          <a:spcPct val="0"/>
        </a:spcBef>
        <a:spcAft>
          <a:spcPct val="0"/>
        </a:spcAft>
        <a:defRPr sz="2200" b="1">
          <a:solidFill>
            <a:schemeClr val="tx2"/>
          </a:solidFill>
          <a:latin typeface="Arial" charset="0"/>
          <a:ea typeface="ＭＳ Ｐゴシック" pitchFamily="34" charset="-128"/>
        </a:defRPr>
      </a:lvl6pPr>
      <a:lvl7pPr marL="914400" algn="l" rtl="0" fontAlgn="base">
        <a:spcBef>
          <a:spcPct val="0"/>
        </a:spcBef>
        <a:spcAft>
          <a:spcPct val="0"/>
        </a:spcAft>
        <a:defRPr sz="2200" b="1">
          <a:solidFill>
            <a:schemeClr val="tx2"/>
          </a:solidFill>
          <a:latin typeface="Arial" charset="0"/>
          <a:ea typeface="ＭＳ Ｐゴシック" pitchFamily="34" charset="-128"/>
        </a:defRPr>
      </a:lvl7pPr>
      <a:lvl8pPr marL="1371600" algn="l" rtl="0" fontAlgn="base">
        <a:spcBef>
          <a:spcPct val="0"/>
        </a:spcBef>
        <a:spcAft>
          <a:spcPct val="0"/>
        </a:spcAft>
        <a:defRPr sz="2200" b="1">
          <a:solidFill>
            <a:schemeClr val="tx2"/>
          </a:solidFill>
          <a:latin typeface="Arial" charset="0"/>
          <a:ea typeface="ＭＳ Ｐゴシック" pitchFamily="34" charset="-128"/>
        </a:defRPr>
      </a:lvl8pPr>
      <a:lvl9pPr marL="1828800" algn="l" rtl="0" fontAlgn="base">
        <a:spcBef>
          <a:spcPct val="0"/>
        </a:spcBef>
        <a:spcAft>
          <a:spcPct val="0"/>
        </a:spcAft>
        <a:defRPr sz="2200" b="1">
          <a:solidFill>
            <a:schemeClr val="tx2"/>
          </a:solidFill>
          <a:latin typeface="Arial" charset="0"/>
          <a:ea typeface="ＭＳ Ｐゴシック" pitchFamily="34" charset="-128"/>
        </a:defRPr>
      </a:lvl9pPr>
    </p:titleStyle>
    <p:bodyStyle>
      <a:lvl1pPr marL="233363" indent="-233363" algn="l" rtl="0" eaLnBrk="0" fontAlgn="base" hangingPunct="0">
        <a:lnSpc>
          <a:spcPts val="2400"/>
        </a:lnSpc>
        <a:spcBef>
          <a:spcPts val="1000"/>
        </a:spcBef>
        <a:spcAft>
          <a:spcPct val="0"/>
        </a:spcAft>
        <a:buClr>
          <a:srgbClr val="00709E"/>
        </a:buClr>
        <a:buSzPct val="115000"/>
        <a:buFont typeface="Wingdings" charset="0"/>
        <a:buChar char="§"/>
        <a:defRPr sz="2000" b="1">
          <a:solidFill>
            <a:srgbClr val="333333"/>
          </a:solidFill>
          <a:latin typeface="+mn-lt"/>
          <a:ea typeface="+mn-ea"/>
          <a:cs typeface="ＭＳ Ｐゴシック"/>
        </a:defRPr>
      </a:lvl1pPr>
      <a:lvl2pPr marL="400050" indent="-171450" algn="l" rtl="0" eaLnBrk="0" fontAlgn="base" hangingPunct="0">
        <a:lnSpc>
          <a:spcPts val="2200"/>
        </a:lnSpc>
        <a:spcBef>
          <a:spcPts val="800"/>
        </a:spcBef>
        <a:spcAft>
          <a:spcPct val="0"/>
        </a:spcAft>
        <a:buClr>
          <a:srgbClr val="00709E"/>
        </a:buClr>
        <a:buSzPct val="110000"/>
        <a:buFont typeface="Times" charset="0"/>
        <a:buChar char="•"/>
        <a:defRPr sz="2800">
          <a:solidFill>
            <a:srgbClr val="333333"/>
          </a:solidFill>
          <a:latin typeface="+mn-lt"/>
          <a:ea typeface="+mn-ea"/>
          <a:cs typeface="ＭＳ Ｐゴシック"/>
        </a:defRPr>
      </a:lvl2pPr>
      <a:lvl3pPr marL="628650" indent="-171450" algn="l" rtl="0" eaLnBrk="0" fontAlgn="base" hangingPunct="0">
        <a:lnSpc>
          <a:spcPts val="2000"/>
        </a:lnSpc>
        <a:spcBef>
          <a:spcPts val="600"/>
        </a:spcBef>
        <a:spcAft>
          <a:spcPct val="0"/>
        </a:spcAft>
        <a:buClr>
          <a:srgbClr val="00709E"/>
        </a:buClr>
        <a:buSzPct val="110000"/>
        <a:buFont typeface="Arial" charset="0"/>
        <a:buChar char="•"/>
        <a:defRPr sz="1600">
          <a:solidFill>
            <a:srgbClr val="333333"/>
          </a:solidFill>
          <a:latin typeface="+mn-lt"/>
          <a:ea typeface="+mn-ea"/>
          <a:cs typeface="ＭＳ Ｐゴシック"/>
        </a:defRPr>
      </a:lvl3pPr>
      <a:lvl4pPr marL="914400" indent="-171450" algn="l" rtl="0" eaLnBrk="0" fontAlgn="base" hangingPunct="0">
        <a:lnSpc>
          <a:spcPts val="2000"/>
        </a:lnSpc>
        <a:spcBef>
          <a:spcPts val="600"/>
        </a:spcBef>
        <a:spcAft>
          <a:spcPct val="0"/>
        </a:spcAft>
        <a:buClr>
          <a:srgbClr val="00709E"/>
        </a:buClr>
        <a:buSzPct val="110000"/>
        <a:buFont typeface="Arial" charset="0"/>
        <a:buChar char="•"/>
        <a:defRPr sz="1600">
          <a:solidFill>
            <a:srgbClr val="333333"/>
          </a:solidFill>
          <a:latin typeface="+mn-lt"/>
          <a:ea typeface="+mn-ea"/>
          <a:cs typeface="ＭＳ Ｐゴシック"/>
        </a:defRPr>
      </a:lvl4pPr>
      <a:lvl5pPr marL="1200150" indent="-171450" algn="l" rtl="0" eaLnBrk="0" fontAlgn="base" hangingPunct="0">
        <a:lnSpc>
          <a:spcPts val="2000"/>
        </a:lnSpc>
        <a:spcBef>
          <a:spcPts val="600"/>
        </a:spcBef>
        <a:spcAft>
          <a:spcPct val="0"/>
        </a:spcAft>
        <a:buClr>
          <a:srgbClr val="00709E"/>
        </a:buClr>
        <a:buSzPct val="110000"/>
        <a:buFont typeface="Arial" charset="0"/>
        <a:buChar char="•"/>
        <a:defRPr sz="1600">
          <a:solidFill>
            <a:srgbClr val="333333"/>
          </a:solidFill>
          <a:latin typeface="+mn-lt"/>
          <a:ea typeface="+mn-ea"/>
          <a:cs typeface="ＭＳ Ｐゴシック"/>
        </a:defRPr>
      </a:lvl5pPr>
      <a:lvl6pPr marL="16002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9"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171450"/>
            <a:ext cx="8382000" cy="3333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381000" y="784225"/>
            <a:ext cx="8382000" cy="50069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0660" name="Rectangle 4"/>
          <p:cNvSpPr>
            <a:spLocks noGrp="1" noChangeArrowheads="1"/>
          </p:cNvSpPr>
          <p:nvPr>
            <p:ph type="sldNum" sz="quarter" idx="4"/>
          </p:nvPr>
        </p:nvSpPr>
        <p:spPr bwMode="auto">
          <a:xfrm>
            <a:off x="368300" y="6446520"/>
            <a:ext cx="457200" cy="228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eaLnBrk="0" hangingPunct="0">
              <a:spcAft>
                <a:spcPct val="0"/>
              </a:spcAft>
              <a:defRPr sz="1000">
                <a:solidFill>
                  <a:srgbClr val="FFFFFF"/>
                </a:solidFill>
              </a:defRPr>
            </a:lvl1pPr>
          </a:lstStyle>
          <a:p>
            <a:pPr>
              <a:defRPr/>
            </a:pPr>
            <a:fld id="{A0A03F51-2955-4EA9-BE4E-42B6F90C747F}" type="slidenum">
              <a:rPr lang="en-US">
                <a:latin typeface="Arial" pitchFamily="-65" charset="0"/>
                <a:cs typeface="Arial" pitchFamily="-65" charset="0"/>
              </a:rPr>
              <a:pPr>
                <a:defRPr/>
              </a:pPr>
              <a:t>‹#›</a:t>
            </a:fld>
            <a:endParaRPr lang="en-US" dirty="0">
              <a:latin typeface="Arial" pitchFamily="-65" charset="0"/>
              <a:cs typeface="Arial" pitchFamily="-65" charset="0"/>
            </a:endParaRPr>
          </a:p>
        </p:txBody>
      </p:sp>
      <p:sp>
        <p:nvSpPr>
          <p:cNvPr id="70661" name="Line 5"/>
          <p:cNvSpPr>
            <a:spLocks noChangeShapeType="1"/>
          </p:cNvSpPr>
          <p:nvPr/>
        </p:nvSpPr>
        <p:spPr bwMode="auto">
          <a:xfrm>
            <a:off x="184150" y="635000"/>
            <a:ext cx="8775700" cy="0"/>
          </a:xfrm>
          <a:prstGeom prst="line">
            <a:avLst/>
          </a:prstGeom>
          <a:noFill/>
          <a:ln w="52197">
            <a:solidFill>
              <a:schemeClr val="tx2"/>
            </a:solidFill>
            <a:round/>
            <a:headEnd/>
            <a:tailEnd/>
          </a:ln>
        </p:spPr>
        <p:txBody>
          <a:bodyPr wrap="none" anchor="ctr"/>
          <a:lstStyle/>
          <a:p>
            <a:pPr algn="l">
              <a:spcAft>
                <a:spcPct val="0"/>
              </a:spcAft>
              <a:defRPr/>
            </a:pPr>
            <a:endParaRPr lang="en-US" sz="1600" dirty="0">
              <a:solidFill>
                <a:srgbClr val="FFFFFF"/>
              </a:solidFill>
              <a:latin typeface="Arial" pitchFamily="-65" charset="0"/>
              <a:cs typeface="Arial" pitchFamily="-65" charset="0"/>
            </a:endParaRPr>
          </a:p>
        </p:txBody>
      </p:sp>
      <p:sp>
        <p:nvSpPr>
          <p:cNvPr id="70662" name="Line 6"/>
          <p:cNvSpPr>
            <a:spLocks noChangeShapeType="1"/>
          </p:cNvSpPr>
          <p:nvPr/>
        </p:nvSpPr>
        <p:spPr bwMode="auto">
          <a:xfrm>
            <a:off x="184150" y="635000"/>
            <a:ext cx="8775700" cy="0"/>
          </a:xfrm>
          <a:prstGeom prst="line">
            <a:avLst/>
          </a:prstGeom>
          <a:noFill/>
          <a:ln w="52197">
            <a:solidFill>
              <a:srgbClr val="003D79"/>
            </a:solidFill>
            <a:round/>
            <a:headEnd/>
            <a:tailEnd/>
          </a:ln>
        </p:spPr>
        <p:txBody>
          <a:bodyPr wrap="none" anchor="ctr"/>
          <a:lstStyle/>
          <a:p>
            <a:pPr algn="l">
              <a:spcAft>
                <a:spcPct val="0"/>
              </a:spcAft>
              <a:defRPr/>
            </a:pPr>
            <a:endParaRPr lang="en-US" sz="1600" dirty="0">
              <a:solidFill>
                <a:srgbClr val="FFFFFF"/>
              </a:solidFill>
              <a:latin typeface="Arial" pitchFamily="-65" charset="0"/>
              <a:cs typeface="Arial" pitchFamily="-65" charset="0"/>
            </a:endParaRPr>
          </a:p>
        </p:txBody>
      </p:sp>
      <p:sp>
        <p:nvSpPr>
          <p:cNvPr id="70665" name="Rectangle 9"/>
          <p:cNvSpPr>
            <a:spLocks noGrp="1" noChangeArrowheads="1"/>
          </p:cNvSpPr>
          <p:nvPr>
            <p:ph type="ftr" sz="quarter" idx="3"/>
          </p:nvPr>
        </p:nvSpPr>
        <p:spPr bwMode="auto">
          <a:xfrm>
            <a:off x="381000" y="5943600"/>
            <a:ext cx="8382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Aft>
                <a:spcPct val="0"/>
              </a:spcAft>
              <a:defRPr sz="1000">
                <a:solidFill>
                  <a:schemeClr val="tx1"/>
                </a:solidFill>
              </a:defRPr>
            </a:lvl1pPr>
          </a:lstStyle>
          <a:p>
            <a:pPr>
              <a:defRPr/>
            </a:pPr>
            <a:endParaRPr lang="en-US" dirty="0">
              <a:solidFill>
                <a:srgbClr val="FFFFFF"/>
              </a:solidFill>
              <a:latin typeface="Arial" pitchFamily="-65" charset="0"/>
              <a:cs typeface="Arial" pitchFamily="-65" charset="0"/>
            </a:endParaRPr>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Lst>
  <p:transition xmlns:p14="http://schemas.microsoft.com/office/powerpoint/2010/main">
    <p:strips dir="rd"/>
  </p:transition>
  <p:timing>
    <p:tnLst>
      <p:par>
        <p:cTn xmlns:p14="http://schemas.microsoft.com/office/powerpoint/2010/main" id="1" dur="indefinite" restart="never" nodeType="tmRoot"/>
      </p:par>
    </p:tnLst>
  </p:timing>
  <p:txStyles>
    <p:titleStyle>
      <a:lvl1pPr algn="l" rtl="0" eaLnBrk="1" fontAlgn="base" hangingPunct="1">
        <a:spcBef>
          <a:spcPct val="0"/>
        </a:spcBef>
        <a:spcAft>
          <a:spcPct val="0"/>
        </a:spcAft>
        <a:defRPr sz="2200" b="1">
          <a:solidFill>
            <a:srgbClr val="003D79"/>
          </a:solidFill>
          <a:latin typeface="+mj-lt"/>
          <a:ea typeface="+mj-ea"/>
          <a:cs typeface="+mj-cs"/>
        </a:defRPr>
      </a:lvl1pPr>
      <a:lvl2pPr algn="l" rtl="0" eaLnBrk="1" fontAlgn="base" hangingPunct="1">
        <a:spcBef>
          <a:spcPct val="0"/>
        </a:spcBef>
        <a:spcAft>
          <a:spcPct val="0"/>
        </a:spcAft>
        <a:defRPr sz="2200" b="1">
          <a:solidFill>
            <a:srgbClr val="333333"/>
          </a:solidFill>
          <a:latin typeface="Arial" charset="0"/>
          <a:ea typeface="ＭＳ Ｐゴシック" pitchFamily="34" charset="-128"/>
        </a:defRPr>
      </a:lvl2pPr>
      <a:lvl3pPr algn="l" rtl="0" eaLnBrk="1" fontAlgn="base" hangingPunct="1">
        <a:spcBef>
          <a:spcPct val="0"/>
        </a:spcBef>
        <a:spcAft>
          <a:spcPct val="0"/>
        </a:spcAft>
        <a:defRPr sz="2200" b="1">
          <a:solidFill>
            <a:srgbClr val="333333"/>
          </a:solidFill>
          <a:latin typeface="Arial" charset="0"/>
          <a:ea typeface="ＭＳ Ｐゴシック" pitchFamily="34" charset="-128"/>
        </a:defRPr>
      </a:lvl3pPr>
      <a:lvl4pPr algn="l" rtl="0" eaLnBrk="1" fontAlgn="base" hangingPunct="1">
        <a:spcBef>
          <a:spcPct val="0"/>
        </a:spcBef>
        <a:spcAft>
          <a:spcPct val="0"/>
        </a:spcAft>
        <a:defRPr sz="2200" b="1">
          <a:solidFill>
            <a:srgbClr val="333333"/>
          </a:solidFill>
          <a:latin typeface="Arial" charset="0"/>
          <a:ea typeface="ＭＳ Ｐゴシック" pitchFamily="34" charset="-128"/>
        </a:defRPr>
      </a:lvl4pPr>
      <a:lvl5pPr algn="l" rtl="0" eaLnBrk="1" fontAlgn="base" hangingPunct="1">
        <a:spcBef>
          <a:spcPct val="0"/>
        </a:spcBef>
        <a:spcAft>
          <a:spcPct val="0"/>
        </a:spcAft>
        <a:defRPr sz="2200" b="1">
          <a:solidFill>
            <a:srgbClr val="333333"/>
          </a:solidFill>
          <a:latin typeface="Arial" charset="0"/>
          <a:ea typeface="ＭＳ Ｐゴシック" pitchFamily="34" charset="-128"/>
        </a:defRPr>
      </a:lvl5pPr>
      <a:lvl6pPr marL="457200" algn="l" rtl="0" eaLnBrk="1" fontAlgn="base" hangingPunct="1">
        <a:spcBef>
          <a:spcPct val="0"/>
        </a:spcBef>
        <a:spcAft>
          <a:spcPct val="0"/>
        </a:spcAft>
        <a:defRPr sz="2200" b="1">
          <a:solidFill>
            <a:schemeClr val="tx2"/>
          </a:solidFill>
          <a:latin typeface="Arial" charset="0"/>
          <a:ea typeface="ＭＳ Ｐゴシック" pitchFamily="34" charset="-128"/>
        </a:defRPr>
      </a:lvl6pPr>
      <a:lvl7pPr marL="914400" algn="l" rtl="0" eaLnBrk="1" fontAlgn="base" hangingPunct="1">
        <a:spcBef>
          <a:spcPct val="0"/>
        </a:spcBef>
        <a:spcAft>
          <a:spcPct val="0"/>
        </a:spcAft>
        <a:defRPr sz="2200" b="1">
          <a:solidFill>
            <a:schemeClr val="tx2"/>
          </a:solidFill>
          <a:latin typeface="Arial" charset="0"/>
          <a:ea typeface="ＭＳ Ｐゴシック" pitchFamily="34" charset="-128"/>
        </a:defRPr>
      </a:lvl7pPr>
      <a:lvl8pPr marL="1371600" algn="l" rtl="0" eaLnBrk="1" fontAlgn="base" hangingPunct="1">
        <a:spcBef>
          <a:spcPct val="0"/>
        </a:spcBef>
        <a:spcAft>
          <a:spcPct val="0"/>
        </a:spcAft>
        <a:defRPr sz="2200" b="1">
          <a:solidFill>
            <a:schemeClr val="tx2"/>
          </a:solidFill>
          <a:latin typeface="Arial" charset="0"/>
          <a:ea typeface="ＭＳ Ｐゴシック" pitchFamily="34" charset="-128"/>
        </a:defRPr>
      </a:lvl8pPr>
      <a:lvl9pPr marL="1828800" algn="l" rtl="0" eaLnBrk="1" fontAlgn="base" hangingPunct="1">
        <a:spcBef>
          <a:spcPct val="0"/>
        </a:spcBef>
        <a:spcAft>
          <a:spcPct val="0"/>
        </a:spcAft>
        <a:defRPr sz="2200" b="1">
          <a:solidFill>
            <a:schemeClr val="tx2"/>
          </a:solidFill>
          <a:latin typeface="Arial" charset="0"/>
          <a:ea typeface="ＭＳ Ｐゴシック" pitchFamily="34" charset="-128"/>
        </a:defRPr>
      </a:lvl9pPr>
    </p:titleStyle>
    <p:bodyStyle>
      <a:lvl1pPr marL="342900" indent="-342900" algn="l" rtl="0" eaLnBrk="1" fontAlgn="base" hangingPunct="1">
        <a:lnSpc>
          <a:spcPts val="2400"/>
        </a:lnSpc>
        <a:spcBef>
          <a:spcPts val="1000"/>
        </a:spcBef>
        <a:spcAft>
          <a:spcPct val="0"/>
        </a:spcAft>
        <a:defRPr sz="2000" b="1">
          <a:solidFill>
            <a:srgbClr val="333333"/>
          </a:solidFill>
          <a:latin typeface="+mn-lt"/>
          <a:ea typeface="+mn-ea"/>
          <a:cs typeface="+mn-cs"/>
        </a:defRPr>
      </a:lvl1pPr>
      <a:lvl2pPr marL="285750" indent="-171450" algn="l" rtl="0" eaLnBrk="1" fontAlgn="base" hangingPunct="1">
        <a:lnSpc>
          <a:spcPts val="2200"/>
        </a:lnSpc>
        <a:spcBef>
          <a:spcPts val="800"/>
        </a:spcBef>
        <a:spcAft>
          <a:spcPct val="0"/>
        </a:spcAft>
        <a:buClr>
          <a:srgbClr val="246978"/>
        </a:buClr>
        <a:buSzPct val="110000"/>
        <a:buFont typeface="Times" pitchFamily="18" charset="0"/>
        <a:buChar char="•"/>
        <a:defRPr>
          <a:solidFill>
            <a:srgbClr val="333333"/>
          </a:solidFill>
          <a:latin typeface="+mn-lt"/>
          <a:ea typeface="+mn-ea"/>
        </a:defRPr>
      </a:lvl2pPr>
      <a:lvl3pPr marL="571500" indent="-171450" algn="l" rtl="0" eaLnBrk="1" fontAlgn="base" hangingPunct="1">
        <a:lnSpc>
          <a:spcPts val="2000"/>
        </a:lnSpc>
        <a:spcBef>
          <a:spcPts val="600"/>
        </a:spcBef>
        <a:spcAft>
          <a:spcPct val="0"/>
        </a:spcAft>
        <a:buClr>
          <a:srgbClr val="246978"/>
        </a:buClr>
        <a:buFont typeface="Wingdings" pitchFamily="2" charset="2"/>
        <a:buChar char="§"/>
        <a:defRPr sz="1600">
          <a:solidFill>
            <a:srgbClr val="333333"/>
          </a:solidFill>
          <a:latin typeface="+mn-lt"/>
          <a:ea typeface="+mn-ea"/>
        </a:defRPr>
      </a:lvl3pPr>
      <a:lvl4pPr marL="857250" indent="-171450" algn="l" rtl="0" eaLnBrk="1" fontAlgn="base" hangingPunct="1">
        <a:lnSpc>
          <a:spcPts val="2000"/>
        </a:lnSpc>
        <a:spcBef>
          <a:spcPts val="600"/>
        </a:spcBef>
        <a:spcAft>
          <a:spcPct val="0"/>
        </a:spcAft>
        <a:buClr>
          <a:srgbClr val="246978"/>
        </a:buClr>
        <a:buFont typeface="Arial" charset="0"/>
        <a:buChar char="­"/>
        <a:defRPr sz="1600">
          <a:solidFill>
            <a:srgbClr val="333333"/>
          </a:solidFill>
          <a:latin typeface="+mn-lt"/>
          <a:ea typeface="+mn-ea"/>
        </a:defRPr>
      </a:lvl4pPr>
      <a:lvl5pPr marL="1143000" indent="-171450" algn="l" rtl="0" eaLnBrk="1" fontAlgn="base" hangingPunct="1">
        <a:lnSpc>
          <a:spcPts val="2000"/>
        </a:lnSpc>
        <a:spcBef>
          <a:spcPts val="600"/>
        </a:spcBef>
        <a:spcAft>
          <a:spcPct val="0"/>
        </a:spcAft>
        <a:buClr>
          <a:srgbClr val="246978"/>
        </a:buClr>
        <a:buFont typeface="Arial" charset="0"/>
        <a:buChar char="­"/>
        <a:defRPr sz="1600">
          <a:solidFill>
            <a:srgbClr val="333333"/>
          </a:solidFill>
          <a:latin typeface="+mn-lt"/>
          <a:ea typeface="+mn-ea"/>
        </a:defRPr>
      </a:lvl5pPr>
      <a:lvl6pPr marL="16002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9"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57188" y="171450"/>
            <a:ext cx="849153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352425" y="784225"/>
            <a:ext cx="8382000"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0661" name="Line 5"/>
          <p:cNvSpPr>
            <a:spLocks noChangeShapeType="1"/>
          </p:cNvSpPr>
          <p:nvPr/>
        </p:nvSpPr>
        <p:spPr bwMode="auto">
          <a:xfrm>
            <a:off x="184150" y="635000"/>
            <a:ext cx="8775700" cy="0"/>
          </a:xfrm>
          <a:prstGeom prst="line">
            <a:avLst/>
          </a:prstGeom>
          <a:noFill/>
          <a:ln w="52197">
            <a:solidFill>
              <a:schemeClr val="tx2"/>
            </a:solidFill>
            <a:round/>
            <a:headEnd/>
            <a:tailEnd/>
          </a:ln>
        </p:spPr>
        <p:txBody>
          <a:bodyPr wrap="none" anchor="ctr"/>
          <a:lstStyle/>
          <a:p>
            <a:pPr>
              <a:defRPr/>
            </a:pPr>
            <a:endParaRPr lang="en-US" dirty="0"/>
          </a:p>
        </p:txBody>
      </p:sp>
      <p:sp>
        <p:nvSpPr>
          <p:cNvPr id="70662" name="Line 6"/>
          <p:cNvSpPr>
            <a:spLocks noChangeShapeType="1"/>
          </p:cNvSpPr>
          <p:nvPr userDrawn="1"/>
        </p:nvSpPr>
        <p:spPr bwMode="auto">
          <a:xfrm>
            <a:off x="184150" y="635000"/>
            <a:ext cx="8775700" cy="0"/>
          </a:xfrm>
          <a:prstGeom prst="line">
            <a:avLst/>
          </a:prstGeom>
          <a:noFill/>
          <a:ln w="52197">
            <a:solidFill>
              <a:srgbClr val="003D79"/>
            </a:solidFill>
            <a:round/>
            <a:headEnd/>
            <a:tailEnd/>
          </a:ln>
        </p:spPr>
        <p:txBody>
          <a:bodyPr wrap="none" anchor="ctr"/>
          <a:lstStyle/>
          <a:p>
            <a:pPr>
              <a:defRPr/>
            </a:pPr>
            <a:endParaRPr lang="en-US" dirty="0"/>
          </a:p>
        </p:txBody>
      </p:sp>
      <p:sp>
        <p:nvSpPr>
          <p:cNvPr id="70665" name="Rectangle 9"/>
          <p:cNvSpPr>
            <a:spLocks noGrp="1" noChangeArrowheads="1"/>
          </p:cNvSpPr>
          <p:nvPr>
            <p:ph type="ftr" sz="quarter" idx="3"/>
          </p:nvPr>
        </p:nvSpPr>
        <p:spPr bwMode="auto">
          <a:xfrm>
            <a:off x="377825" y="5943600"/>
            <a:ext cx="8382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Aft>
                <a:spcPct val="0"/>
              </a:spcAft>
              <a:defRPr sz="1000">
                <a:solidFill>
                  <a:schemeClr val="tx1"/>
                </a:solidFill>
                <a:latin typeface="Arial" charset="0"/>
                <a:ea typeface="ＭＳ Ｐゴシック" pitchFamily="34" charset="-128"/>
                <a:cs typeface="+mn-cs"/>
              </a:defRPr>
            </a:lvl1pPr>
          </a:lstStyle>
          <a:p>
            <a:pPr>
              <a:defRPr/>
            </a:pPr>
            <a:endParaRPr lang="en-US">
              <a:solidFill>
                <a:srgbClr val="333333"/>
              </a:solidFill>
            </a:endParaRPr>
          </a:p>
        </p:txBody>
      </p:sp>
      <p:sp>
        <p:nvSpPr>
          <p:cNvPr id="11" name="Rectangle 4"/>
          <p:cNvSpPr txBox="1">
            <a:spLocks noChangeArrowheads="1"/>
          </p:cNvSpPr>
          <p:nvPr userDrawn="1"/>
        </p:nvSpPr>
        <p:spPr bwMode="white">
          <a:xfrm>
            <a:off x="322263" y="6434138"/>
            <a:ext cx="457200" cy="228600"/>
          </a:xfrm>
          <a:prstGeom prst="rect">
            <a:avLst/>
          </a:prstGeom>
          <a:noFill/>
          <a:ln w="9525">
            <a:noFill/>
            <a:miter lim="800000"/>
            <a:headEnd/>
            <a:tailEnd/>
          </a:ln>
        </p:spPr>
        <p:txBody>
          <a:bodyPr lIns="0" tIns="0" rIns="0" bIns="0"/>
          <a:lstStyle>
            <a:lvl1pPr eaLnBrk="0" hangingPunct="0">
              <a:defRPr sz="2400">
                <a:solidFill>
                  <a:srgbClr val="0095D3"/>
                </a:solidFill>
                <a:latin typeface="Arial" charset="0"/>
                <a:ea typeface="ＭＳ Ｐゴシック" charset="0"/>
                <a:cs typeface="ＭＳ Ｐゴシック" charset="0"/>
              </a:defRPr>
            </a:lvl1pPr>
            <a:lvl2pPr marL="742950" indent="-285750" eaLnBrk="0" hangingPunct="0">
              <a:defRPr sz="2400">
                <a:solidFill>
                  <a:srgbClr val="0095D3"/>
                </a:solidFill>
                <a:latin typeface="Arial" charset="0"/>
                <a:ea typeface="ＭＳ Ｐゴシック" charset="0"/>
              </a:defRPr>
            </a:lvl2pPr>
            <a:lvl3pPr marL="1143000" indent="-228600" eaLnBrk="0" hangingPunct="0">
              <a:defRPr sz="2400">
                <a:solidFill>
                  <a:srgbClr val="0095D3"/>
                </a:solidFill>
                <a:latin typeface="Arial" charset="0"/>
                <a:ea typeface="ＭＳ Ｐゴシック" charset="0"/>
              </a:defRPr>
            </a:lvl3pPr>
            <a:lvl4pPr marL="1600200" indent="-228600" eaLnBrk="0" hangingPunct="0">
              <a:defRPr sz="2400">
                <a:solidFill>
                  <a:srgbClr val="0095D3"/>
                </a:solidFill>
                <a:latin typeface="Arial" charset="0"/>
                <a:ea typeface="ＭＳ Ｐゴシック" charset="0"/>
              </a:defRPr>
            </a:lvl4pPr>
            <a:lvl5pPr marL="2057400" indent="-228600" eaLnBrk="0" hangingPunct="0">
              <a:defRPr sz="2400">
                <a:solidFill>
                  <a:srgbClr val="0095D3"/>
                </a:solidFill>
                <a:latin typeface="Arial" charset="0"/>
                <a:ea typeface="ＭＳ Ｐゴシック" charset="0"/>
              </a:defRPr>
            </a:lvl5pPr>
            <a:lvl6pPr marL="2514600" indent="-228600" eaLnBrk="0" fontAlgn="base" hangingPunct="0">
              <a:spcBef>
                <a:spcPct val="0"/>
              </a:spcBef>
              <a:spcAft>
                <a:spcPct val="0"/>
              </a:spcAft>
              <a:defRPr sz="2400">
                <a:solidFill>
                  <a:srgbClr val="0095D3"/>
                </a:solidFill>
                <a:latin typeface="Arial" charset="0"/>
                <a:ea typeface="ＭＳ Ｐゴシック" charset="0"/>
              </a:defRPr>
            </a:lvl6pPr>
            <a:lvl7pPr marL="2971800" indent="-228600" eaLnBrk="0" fontAlgn="base" hangingPunct="0">
              <a:spcBef>
                <a:spcPct val="0"/>
              </a:spcBef>
              <a:spcAft>
                <a:spcPct val="0"/>
              </a:spcAft>
              <a:defRPr sz="2400">
                <a:solidFill>
                  <a:srgbClr val="0095D3"/>
                </a:solidFill>
                <a:latin typeface="Arial" charset="0"/>
                <a:ea typeface="ＭＳ Ｐゴシック" charset="0"/>
              </a:defRPr>
            </a:lvl7pPr>
            <a:lvl8pPr marL="3429000" indent="-228600" eaLnBrk="0" fontAlgn="base" hangingPunct="0">
              <a:spcBef>
                <a:spcPct val="0"/>
              </a:spcBef>
              <a:spcAft>
                <a:spcPct val="0"/>
              </a:spcAft>
              <a:defRPr sz="2400">
                <a:solidFill>
                  <a:srgbClr val="0095D3"/>
                </a:solidFill>
                <a:latin typeface="Arial" charset="0"/>
                <a:ea typeface="ＭＳ Ｐゴシック" charset="0"/>
              </a:defRPr>
            </a:lvl8pPr>
            <a:lvl9pPr marL="3886200" indent="-228600" eaLnBrk="0" fontAlgn="base" hangingPunct="0">
              <a:spcBef>
                <a:spcPct val="0"/>
              </a:spcBef>
              <a:spcAft>
                <a:spcPct val="0"/>
              </a:spcAft>
              <a:defRPr sz="2400">
                <a:solidFill>
                  <a:srgbClr val="0095D3"/>
                </a:solidFill>
                <a:latin typeface="Arial" charset="0"/>
                <a:ea typeface="ＭＳ Ｐゴシック" charset="0"/>
              </a:defRPr>
            </a:lvl9pPr>
          </a:lstStyle>
          <a:p>
            <a:pPr algn="l">
              <a:spcAft>
                <a:spcPct val="0"/>
              </a:spcAft>
            </a:pPr>
            <a:fld id="{3DD5F47D-AB2C-2B4F-8EEE-014CE856D77D}" type="slidenum">
              <a:rPr lang="en-US" sz="1000">
                <a:solidFill>
                  <a:srgbClr val="FFFFFF"/>
                </a:solidFill>
              </a:rPr>
              <a:pPr algn="l">
                <a:spcAft>
                  <a:spcPct val="0"/>
                </a:spcAft>
              </a:pPr>
              <a:t>‹#›</a:t>
            </a:fld>
            <a:endParaRPr lang="en-US" sz="1000">
              <a:solidFill>
                <a:srgbClr val="FFFFFF"/>
              </a:solidFill>
            </a:endParaRPr>
          </a:p>
        </p:txBody>
      </p:sp>
    </p:spTree>
    <p:extLst>
      <p:ext uri="{BB962C8B-B14F-4D97-AF65-F5344CB8AC3E}">
        <p14:creationId xmlns:p14="http://schemas.microsoft.com/office/powerpoint/2010/main" val="2633257487"/>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Lst>
  <p:transition xmlns:p14="http://schemas.microsoft.com/office/powerpoint/2010/main">
    <p:fade/>
  </p:transition>
  <p:timing>
    <p:tnLst>
      <p:par>
        <p:cTn xmlns:p14="http://schemas.microsoft.com/office/powerpoint/2010/main" id="1" dur="indefinite" restart="never" nodeType="tmRoot"/>
      </p:par>
    </p:tnLst>
  </p:timing>
  <p:hf hdr="0" ftr="0"/>
  <p:txStyles>
    <p:titleStyle>
      <a:lvl1pPr algn="l" rtl="0" eaLnBrk="0" fontAlgn="base" hangingPunct="0">
        <a:spcBef>
          <a:spcPct val="0"/>
        </a:spcBef>
        <a:spcAft>
          <a:spcPct val="0"/>
        </a:spcAft>
        <a:defRPr sz="2200" b="1">
          <a:solidFill>
            <a:srgbClr val="003D79"/>
          </a:solidFill>
          <a:latin typeface="+mj-lt"/>
          <a:ea typeface="+mj-ea"/>
          <a:cs typeface="ＭＳ Ｐゴシック"/>
        </a:defRPr>
      </a:lvl1pPr>
      <a:lvl2pPr algn="l" rtl="0" eaLnBrk="0" fontAlgn="base" hangingPunct="0">
        <a:spcBef>
          <a:spcPct val="0"/>
        </a:spcBef>
        <a:spcAft>
          <a:spcPct val="0"/>
        </a:spcAft>
        <a:defRPr sz="2200" b="1">
          <a:solidFill>
            <a:srgbClr val="003D79"/>
          </a:solidFill>
          <a:latin typeface="Arial" charset="0"/>
          <a:ea typeface="ＭＳ Ｐゴシック" pitchFamily="34" charset="-128"/>
          <a:cs typeface="ＭＳ Ｐゴシック"/>
        </a:defRPr>
      </a:lvl2pPr>
      <a:lvl3pPr algn="l" rtl="0" eaLnBrk="0" fontAlgn="base" hangingPunct="0">
        <a:spcBef>
          <a:spcPct val="0"/>
        </a:spcBef>
        <a:spcAft>
          <a:spcPct val="0"/>
        </a:spcAft>
        <a:defRPr sz="2200" b="1">
          <a:solidFill>
            <a:srgbClr val="003D79"/>
          </a:solidFill>
          <a:latin typeface="Arial" charset="0"/>
          <a:ea typeface="ＭＳ Ｐゴシック" pitchFamily="34" charset="-128"/>
          <a:cs typeface="ＭＳ Ｐゴシック"/>
        </a:defRPr>
      </a:lvl3pPr>
      <a:lvl4pPr algn="l" rtl="0" eaLnBrk="0" fontAlgn="base" hangingPunct="0">
        <a:spcBef>
          <a:spcPct val="0"/>
        </a:spcBef>
        <a:spcAft>
          <a:spcPct val="0"/>
        </a:spcAft>
        <a:defRPr sz="2200" b="1">
          <a:solidFill>
            <a:srgbClr val="003D79"/>
          </a:solidFill>
          <a:latin typeface="Arial" charset="0"/>
          <a:ea typeface="ＭＳ Ｐゴシック" pitchFamily="34" charset="-128"/>
          <a:cs typeface="ＭＳ Ｐゴシック"/>
        </a:defRPr>
      </a:lvl4pPr>
      <a:lvl5pPr algn="l" rtl="0" eaLnBrk="0" fontAlgn="base" hangingPunct="0">
        <a:spcBef>
          <a:spcPct val="0"/>
        </a:spcBef>
        <a:spcAft>
          <a:spcPct val="0"/>
        </a:spcAft>
        <a:defRPr sz="2200" b="1">
          <a:solidFill>
            <a:srgbClr val="003D79"/>
          </a:solidFill>
          <a:latin typeface="Arial" charset="0"/>
          <a:ea typeface="ＭＳ Ｐゴシック" pitchFamily="34" charset="-128"/>
          <a:cs typeface="ＭＳ Ｐゴシック"/>
        </a:defRPr>
      </a:lvl5pPr>
      <a:lvl6pPr marL="457200" algn="l" rtl="0" fontAlgn="base">
        <a:spcBef>
          <a:spcPct val="0"/>
        </a:spcBef>
        <a:spcAft>
          <a:spcPct val="0"/>
        </a:spcAft>
        <a:defRPr sz="2200" b="1">
          <a:solidFill>
            <a:schemeClr val="tx2"/>
          </a:solidFill>
          <a:latin typeface="Arial" charset="0"/>
          <a:ea typeface="ＭＳ Ｐゴシック" pitchFamily="34" charset="-128"/>
        </a:defRPr>
      </a:lvl6pPr>
      <a:lvl7pPr marL="914400" algn="l" rtl="0" fontAlgn="base">
        <a:spcBef>
          <a:spcPct val="0"/>
        </a:spcBef>
        <a:spcAft>
          <a:spcPct val="0"/>
        </a:spcAft>
        <a:defRPr sz="2200" b="1">
          <a:solidFill>
            <a:schemeClr val="tx2"/>
          </a:solidFill>
          <a:latin typeface="Arial" charset="0"/>
          <a:ea typeface="ＭＳ Ｐゴシック" pitchFamily="34" charset="-128"/>
        </a:defRPr>
      </a:lvl7pPr>
      <a:lvl8pPr marL="1371600" algn="l" rtl="0" fontAlgn="base">
        <a:spcBef>
          <a:spcPct val="0"/>
        </a:spcBef>
        <a:spcAft>
          <a:spcPct val="0"/>
        </a:spcAft>
        <a:defRPr sz="2200" b="1">
          <a:solidFill>
            <a:schemeClr val="tx2"/>
          </a:solidFill>
          <a:latin typeface="Arial" charset="0"/>
          <a:ea typeface="ＭＳ Ｐゴシック" pitchFamily="34" charset="-128"/>
        </a:defRPr>
      </a:lvl8pPr>
      <a:lvl9pPr marL="1828800" algn="l" rtl="0" fontAlgn="base">
        <a:spcBef>
          <a:spcPct val="0"/>
        </a:spcBef>
        <a:spcAft>
          <a:spcPct val="0"/>
        </a:spcAft>
        <a:defRPr sz="2200" b="1">
          <a:solidFill>
            <a:schemeClr val="tx2"/>
          </a:solidFill>
          <a:latin typeface="Arial" charset="0"/>
          <a:ea typeface="ＭＳ Ｐゴシック" pitchFamily="34" charset="-128"/>
        </a:defRPr>
      </a:lvl9pPr>
    </p:titleStyle>
    <p:bodyStyle>
      <a:lvl1pPr marL="233363" indent="-233363" algn="l" rtl="0" eaLnBrk="0" fontAlgn="base" hangingPunct="0">
        <a:lnSpc>
          <a:spcPts val="2400"/>
        </a:lnSpc>
        <a:spcBef>
          <a:spcPts val="1000"/>
        </a:spcBef>
        <a:spcAft>
          <a:spcPct val="0"/>
        </a:spcAft>
        <a:buClr>
          <a:srgbClr val="00709E"/>
        </a:buClr>
        <a:buSzPct val="115000"/>
        <a:buFont typeface="Wingdings" charset="0"/>
        <a:buChar char="§"/>
        <a:defRPr sz="2000" b="1">
          <a:solidFill>
            <a:srgbClr val="333333"/>
          </a:solidFill>
          <a:latin typeface="+mn-lt"/>
          <a:ea typeface="+mn-ea"/>
          <a:cs typeface="ＭＳ Ｐゴシック"/>
        </a:defRPr>
      </a:lvl1pPr>
      <a:lvl2pPr marL="400050" indent="-171450" algn="l" rtl="0" eaLnBrk="0" fontAlgn="base" hangingPunct="0">
        <a:lnSpc>
          <a:spcPts val="2200"/>
        </a:lnSpc>
        <a:spcBef>
          <a:spcPts val="800"/>
        </a:spcBef>
        <a:spcAft>
          <a:spcPct val="0"/>
        </a:spcAft>
        <a:buClr>
          <a:srgbClr val="00709E"/>
        </a:buClr>
        <a:buSzPct val="110000"/>
        <a:buFont typeface="Times" charset="0"/>
        <a:buChar char="•"/>
        <a:defRPr sz="2800">
          <a:solidFill>
            <a:srgbClr val="333333"/>
          </a:solidFill>
          <a:latin typeface="+mn-lt"/>
          <a:ea typeface="+mn-ea"/>
          <a:cs typeface="ＭＳ Ｐゴシック"/>
        </a:defRPr>
      </a:lvl2pPr>
      <a:lvl3pPr marL="628650" indent="-171450" algn="l" rtl="0" eaLnBrk="0" fontAlgn="base" hangingPunct="0">
        <a:lnSpc>
          <a:spcPts val="2000"/>
        </a:lnSpc>
        <a:spcBef>
          <a:spcPts val="600"/>
        </a:spcBef>
        <a:spcAft>
          <a:spcPct val="0"/>
        </a:spcAft>
        <a:buClr>
          <a:srgbClr val="00709E"/>
        </a:buClr>
        <a:buSzPct val="110000"/>
        <a:buFont typeface="Arial" charset="0"/>
        <a:buChar char="•"/>
        <a:defRPr sz="1600">
          <a:solidFill>
            <a:srgbClr val="333333"/>
          </a:solidFill>
          <a:latin typeface="+mn-lt"/>
          <a:ea typeface="+mn-ea"/>
          <a:cs typeface="ＭＳ Ｐゴシック"/>
        </a:defRPr>
      </a:lvl3pPr>
      <a:lvl4pPr marL="914400" indent="-171450" algn="l" rtl="0" eaLnBrk="0" fontAlgn="base" hangingPunct="0">
        <a:lnSpc>
          <a:spcPts val="2000"/>
        </a:lnSpc>
        <a:spcBef>
          <a:spcPts val="600"/>
        </a:spcBef>
        <a:spcAft>
          <a:spcPct val="0"/>
        </a:spcAft>
        <a:buClr>
          <a:srgbClr val="00709E"/>
        </a:buClr>
        <a:buSzPct val="110000"/>
        <a:buFont typeface="Arial" charset="0"/>
        <a:buChar char="•"/>
        <a:defRPr sz="1600">
          <a:solidFill>
            <a:srgbClr val="333333"/>
          </a:solidFill>
          <a:latin typeface="+mn-lt"/>
          <a:ea typeface="+mn-ea"/>
          <a:cs typeface="ＭＳ Ｐゴシック"/>
        </a:defRPr>
      </a:lvl4pPr>
      <a:lvl5pPr marL="1200150" indent="-171450" algn="l" rtl="0" eaLnBrk="0" fontAlgn="base" hangingPunct="0">
        <a:lnSpc>
          <a:spcPts val="2000"/>
        </a:lnSpc>
        <a:spcBef>
          <a:spcPts val="600"/>
        </a:spcBef>
        <a:spcAft>
          <a:spcPct val="0"/>
        </a:spcAft>
        <a:buClr>
          <a:srgbClr val="00709E"/>
        </a:buClr>
        <a:buSzPct val="110000"/>
        <a:buFont typeface="Arial" charset="0"/>
        <a:buChar char="•"/>
        <a:defRPr sz="1600">
          <a:solidFill>
            <a:srgbClr val="333333"/>
          </a:solidFill>
          <a:latin typeface="+mn-lt"/>
          <a:ea typeface="+mn-ea"/>
          <a:cs typeface="ＭＳ Ｐゴシック"/>
        </a:defRPr>
      </a:lvl5pPr>
      <a:lvl6pPr marL="16002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9"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6725" y="171450"/>
            <a:ext cx="8382000" cy="3333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352425" y="784225"/>
            <a:ext cx="8382000" cy="50069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0660" name="Rectangle 4"/>
          <p:cNvSpPr>
            <a:spLocks noGrp="1" noChangeArrowheads="1"/>
          </p:cNvSpPr>
          <p:nvPr>
            <p:ph type="sldNum" sz="quarter" idx="4"/>
          </p:nvPr>
        </p:nvSpPr>
        <p:spPr bwMode="white">
          <a:xfrm>
            <a:off x="454025" y="6446520"/>
            <a:ext cx="457200" cy="228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eaLnBrk="0" hangingPunct="0">
              <a:spcAft>
                <a:spcPct val="0"/>
              </a:spcAft>
              <a:defRPr sz="1000">
                <a:solidFill>
                  <a:srgbClr val="FFFFFF"/>
                </a:solidFill>
              </a:defRPr>
            </a:lvl1pPr>
          </a:lstStyle>
          <a:p>
            <a:pPr>
              <a:defRPr/>
            </a:pPr>
            <a:fld id="{A0A03F51-2955-4EA9-BE4E-42B6F90C747F}" type="slidenum">
              <a:rPr lang="en-US"/>
              <a:pPr>
                <a:defRPr/>
              </a:pPr>
              <a:t>‹#›</a:t>
            </a:fld>
            <a:endParaRPr lang="en-US" dirty="0"/>
          </a:p>
        </p:txBody>
      </p:sp>
      <p:sp>
        <p:nvSpPr>
          <p:cNvPr id="70661" name="Line 5"/>
          <p:cNvSpPr>
            <a:spLocks noChangeShapeType="1"/>
          </p:cNvSpPr>
          <p:nvPr/>
        </p:nvSpPr>
        <p:spPr bwMode="auto">
          <a:xfrm>
            <a:off x="184150" y="635000"/>
            <a:ext cx="8775700" cy="0"/>
          </a:xfrm>
          <a:prstGeom prst="line">
            <a:avLst/>
          </a:prstGeom>
          <a:noFill/>
          <a:ln w="52197">
            <a:solidFill>
              <a:schemeClr val="tx2"/>
            </a:solidFill>
            <a:round/>
            <a:headEnd/>
            <a:tailEnd/>
          </a:ln>
        </p:spPr>
        <p:txBody>
          <a:bodyPr wrap="none" anchor="ctr"/>
          <a:lstStyle/>
          <a:p>
            <a:pPr>
              <a:defRPr/>
            </a:pPr>
            <a:endParaRPr lang="en-US" dirty="0"/>
          </a:p>
        </p:txBody>
      </p:sp>
      <p:sp>
        <p:nvSpPr>
          <p:cNvPr id="70662" name="Line 6"/>
          <p:cNvSpPr>
            <a:spLocks noChangeShapeType="1"/>
          </p:cNvSpPr>
          <p:nvPr userDrawn="1"/>
        </p:nvSpPr>
        <p:spPr bwMode="auto">
          <a:xfrm>
            <a:off x="184150" y="635000"/>
            <a:ext cx="8775700" cy="0"/>
          </a:xfrm>
          <a:prstGeom prst="line">
            <a:avLst/>
          </a:prstGeom>
          <a:noFill/>
          <a:ln w="52197">
            <a:solidFill>
              <a:srgbClr val="003D79"/>
            </a:solidFill>
            <a:round/>
            <a:headEnd/>
            <a:tailEnd/>
          </a:ln>
        </p:spPr>
        <p:txBody>
          <a:bodyPr wrap="none" anchor="ctr"/>
          <a:lstStyle/>
          <a:p>
            <a:pPr>
              <a:defRPr/>
            </a:pPr>
            <a:endParaRPr lang="en-US" dirty="0"/>
          </a:p>
        </p:txBody>
      </p:sp>
      <p:sp>
        <p:nvSpPr>
          <p:cNvPr id="70665" name="Rectangle 9"/>
          <p:cNvSpPr>
            <a:spLocks noGrp="1" noChangeArrowheads="1"/>
          </p:cNvSpPr>
          <p:nvPr>
            <p:ph type="ftr" sz="quarter" idx="3"/>
          </p:nvPr>
        </p:nvSpPr>
        <p:spPr bwMode="auto">
          <a:xfrm>
            <a:off x="377517" y="5943600"/>
            <a:ext cx="8382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Aft>
                <a:spcPct val="0"/>
              </a:spcAft>
              <a:defRPr sz="1000">
                <a:solidFill>
                  <a:schemeClr val="tx1"/>
                </a:solidFill>
              </a:defRPr>
            </a:lvl1pPr>
          </a:lstStyle>
          <a:p>
            <a:pPr>
              <a:defRPr/>
            </a:pPr>
            <a:endParaRPr lang="en-US" dirty="0">
              <a:solidFill>
                <a:srgbClr val="333333"/>
              </a:solidFill>
            </a:endParaRPr>
          </a:p>
        </p:txBody>
      </p:sp>
      <p:sp>
        <p:nvSpPr>
          <p:cNvPr id="9" name="Date Placeholder 8"/>
          <p:cNvSpPr>
            <a:spLocks noGrp="1"/>
          </p:cNvSpPr>
          <p:nvPr>
            <p:ph type="dt" sz="half" idx="2"/>
          </p:nvPr>
        </p:nvSpPr>
        <p:spPr bwMode="white">
          <a:xfrm>
            <a:off x="2971800" y="6337300"/>
            <a:ext cx="3200400" cy="365125"/>
          </a:xfrm>
          <a:prstGeom prst="rect">
            <a:avLst/>
          </a:prstGeom>
        </p:spPr>
        <p:txBody>
          <a:bodyPr vert="horz" lIns="91440" tIns="45720" rIns="91440" bIns="45720" rtlCol="0" anchor="ctr"/>
          <a:lstStyle>
            <a:lvl1pPr marL="0" marR="0" indent="0" algn="ctr" defTabSz="914400" rtl="0" eaLnBrk="1" fontAlgn="base" latinLnBrk="0" hangingPunct="1">
              <a:lnSpc>
                <a:spcPct val="100000"/>
              </a:lnSpc>
              <a:spcBef>
                <a:spcPct val="0"/>
              </a:spcBef>
              <a:spcAft>
                <a:spcPct val="0"/>
              </a:spcAft>
              <a:buClrTx/>
              <a:buSzTx/>
              <a:buFontTx/>
              <a:buNone/>
              <a:tabLst/>
              <a:defRPr lang="en-US" sz="1000" kern="1200" smtClean="0">
                <a:solidFill>
                  <a:srgbClr val="FFFFFF"/>
                </a:solidFill>
                <a:latin typeface="+mn-lt"/>
                <a:ea typeface="+mn-ea"/>
                <a:cs typeface="+mn-cs"/>
              </a:defRPr>
            </a:lvl1pPr>
          </a:lstStyle>
          <a:p>
            <a:pPr>
              <a:defRPr/>
            </a:pPr>
            <a:r>
              <a:t>Confidential</a:t>
            </a:r>
            <a:endParaRPr dirty="0"/>
          </a:p>
        </p:txBody>
      </p:sp>
    </p:spTree>
    <p:extLst>
      <p:ext uri="{BB962C8B-B14F-4D97-AF65-F5344CB8AC3E}">
        <p14:creationId xmlns:p14="http://schemas.microsoft.com/office/powerpoint/2010/main" val="637548365"/>
      </p:ext>
    </p:extLst>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Lst>
  <p:transition xmlns:p14="http://schemas.microsoft.com/office/powerpoint/2010/main">
    <p:fade/>
  </p:transition>
  <p:hf hdr="0" ftr="0"/>
  <p:txStyles>
    <p:titleStyle>
      <a:lvl1pPr algn="l" rtl="0" eaLnBrk="0" fontAlgn="base" hangingPunct="0">
        <a:spcBef>
          <a:spcPct val="0"/>
        </a:spcBef>
        <a:spcAft>
          <a:spcPct val="0"/>
        </a:spcAft>
        <a:defRPr sz="2200" b="1">
          <a:solidFill>
            <a:srgbClr val="003D79"/>
          </a:solidFill>
          <a:latin typeface="+mj-lt"/>
          <a:ea typeface="+mj-ea"/>
          <a:cs typeface="+mj-cs"/>
        </a:defRPr>
      </a:lvl1pPr>
      <a:lvl2pPr algn="l" rtl="0" eaLnBrk="0" fontAlgn="base" hangingPunct="0">
        <a:spcBef>
          <a:spcPct val="0"/>
        </a:spcBef>
        <a:spcAft>
          <a:spcPct val="0"/>
        </a:spcAft>
        <a:defRPr sz="2200" b="1">
          <a:solidFill>
            <a:srgbClr val="333333"/>
          </a:solidFill>
          <a:latin typeface="Arial" charset="0"/>
          <a:ea typeface="ＭＳ Ｐゴシック" pitchFamily="34" charset="-128"/>
        </a:defRPr>
      </a:lvl2pPr>
      <a:lvl3pPr algn="l" rtl="0" eaLnBrk="0" fontAlgn="base" hangingPunct="0">
        <a:spcBef>
          <a:spcPct val="0"/>
        </a:spcBef>
        <a:spcAft>
          <a:spcPct val="0"/>
        </a:spcAft>
        <a:defRPr sz="2200" b="1">
          <a:solidFill>
            <a:srgbClr val="333333"/>
          </a:solidFill>
          <a:latin typeface="Arial" charset="0"/>
          <a:ea typeface="ＭＳ Ｐゴシック" pitchFamily="34" charset="-128"/>
        </a:defRPr>
      </a:lvl3pPr>
      <a:lvl4pPr algn="l" rtl="0" eaLnBrk="0" fontAlgn="base" hangingPunct="0">
        <a:spcBef>
          <a:spcPct val="0"/>
        </a:spcBef>
        <a:spcAft>
          <a:spcPct val="0"/>
        </a:spcAft>
        <a:defRPr sz="2200" b="1">
          <a:solidFill>
            <a:srgbClr val="333333"/>
          </a:solidFill>
          <a:latin typeface="Arial" charset="0"/>
          <a:ea typeface="ＭＳ Ｐゴシック" pitchFamily="34" charset="-128"/>
        </a:defRPr>
      </a:lvl4pPr>
      <a:lvl5pPr algn="l" rtl="0" eaLnBrk="0" fontAlgn="base" hangingPunct="0">
        <a:spcBef>
          <a:spcPct val="0"/>
        </a:spcBef>
        <a:spcAft>
          <a:spcPct val="0"/>
        </a:spcAft>
        <a:defRPr sz="2200" b="1">
          <a:solidFill>
            <a:srgbClr val="333333"/>
          </a:solidFill>
          <a:latin typeface="Arial" charset="0"/>
          <a:ea typeface="ＭＳ Ｐゴシック" pitchFamily="34" charset="-128"/>
        </a:defRPr>
      </a:lvl5pPr>
      <a:lvl6pPr marL="457200" algn="l" rtl="0" fontAlgn="base">
        <a:spcBef>
          <a:spcPct val="0"/>
        </a:spcBef>
        <a:spcAft>
          <a:spcPct val="0"/>
        </a:spcAft>
        <a:defRPr sz="2200" b="1">
          <a:solidFill>
            <a:schemeClr val="tx2"/>
          </a:solidFill>
          <a:latin typeface="Arial" charset="0"/>
          <a:ea typeface="ＭＳ Ｐゴシック" pitchFamily="34" charset="-128"/>
        </a:defRPr>
      </a:lvl6pPr>
      <a:lvl7pPr marL="914400" algn="l" rtl="0" fontAlgn="base">
        <a:spcBef>
          <a:spcPct val="0"/>
        </a:spcBef>
        <a:spcAft>
          <a:spcPct val="0"/>
        </a:spcAft>
        <a:defRPr sz="2200" b="1">
          <a:solidFill>
            <a:schemeClr val="tx2"/>
          </a:solidFill>
          <a:latin typeface="Arial" charset="0"/>
          <a:ea typeface="ＭＳ Ｐゴシック" pitchFamily="34" charset="-128"/>
        </a:defRPr>
      </a:lvl7pPr>
      <a:lvl8pPr marL="1371600" algn="l" rtl="0" fontAlgn="base">
        <a:spcBef>
          <a:spcPct val="0"/>
        </a:spcBef>
        <a:spcAft>
          <a:spcPct val="0"/>
        </a:spcAft>
        <a:defRPr sz="2200" b="1">
          <a:solidFill>
            <a:schemeClr val="tx2"/>
          </a:solidFill>
          <a:latin typeface="Arial" charset="0"/>
          <a:ea typeface="ＭＳ Ｐゴシック" pitchFamily="34" charset="-128"/>
        </a:defRPr>
      </a:lvl8pPr>
      <a:lvl9pPr marL="1828800" algn="l" rtl="0" fontAlgn="base">
        <a:spcBef>
          <a:spcPct val="0"/>
        </a:spcBef>
        <a:spcAft>
          <a:spcPct val="0"/>
        </a:spcAft>
        <a:defRPr sz="2200" b="1">
          <a:solidFill>
            <a:schemeClr val="tx2"/>
          </a:solidFill>
          <a:latin typeface="Arial" charset="0"/>
          <a:ea typeface="ＭＳ Ｐゴシック" pitchFamily="34" charset="-128"/>
        </a:defRPr>
      </a:lvl9pPr>
    </p:titleStyle>
    <p:bodyStyle>
      <a:lvl1pPr marL="114300" indent="-114300" algn="l" rtl="0" eaLnBrk="0" fontAlgn="base" hangingPunct="0">
        <a:lnSpc>
          <a:spcPts val="2400"/>
        </a:lnSpc>
        <a:spcBef>
          <a:spcPts val="1000"/>
        </a:spcBef>
        <a:spcAft>
          <a:spcPct val="0"/>
        </a:spcAft>
        <a:buClr>
          <a:srgbClr val="246978"/>
        </a:buClr>
        <a:buFont typeface="Arial" pitchFamily="34" charset="0"/>
        <a:buChar char=" "/>
        <a:defRPr sz="2000" b="1">
          <a:solidFill>
            <a:srgbClr val="333333"/>
          </a:solidFill>
          <a:latin typeface="+mn-lt"/>
          <a:ea typeface="+mn-ea"/>
          <a:cs typeface="+mn-cs"/>
        </a:defRPr>
      </a:lvl1pPr>
      <a:lvl2pPr marL="400050" indent="-171450" algn="l" rtl="0" eaLnBrk="0" fontAlgn="base" hangingPunct="0">
        <a:lnSpc>
          <a:spcPts val="2200"/>
        </a:lnSpc>
        <a:spcBef>
          <a:spcPts val="800"/>
        </a:spcBef>
        <a:spcAft>
          <a:spcPct val="0"/>
        </a:spcAft>
        <a:buClr>
          <a:srgbClr val="246978"/>
        </a:buClr>
        <a:buSzPct val="110000"/>
        <a:buFont typeface="Times" pitchFamily="18" charset="0"/>
        <a:buChar char="•"/>
        <a:defRPr>
          <a:solidFill>
            <a:srgbClr val="333333"/>
          </a:solidFill>
          <a:latin typeface="+mn-lt"/>
          <a:ea typeface="+mn-ea"/>
        </a:defRPr>
      </a:lvl2pPr>
      <a:lvl3pPr marL="628650" indent="-171450" algn="l" rtl="0" eaLnBrk="0" fontAlgn="base" hangingPunct="0">
        <a:lnSpc>
          <a:spcPts val="2000"/>
        </a:lnSpc>
        <a:spcBef>
          <a:spcPts val="600"/>
        </a:spcBef>
        <a:spcAft>
          <a:spcPct val="0"/>
        </a:spcAft>
        <a:buClr>
          <a:srgbClr val="246978"/>
        </a:buClr>
        <a:buFont typeface="Wingdings" pitchFamily="2" charset="2"/>
        <a:buChar char="§"/>
        <a:defRPr sz="1600">
          <a:solidFill>
            <a:srgbClr val="333333"/>
          </a:solidFill>
          <a:latin typeface="+mn-lt"/>
          <a:ea typeface="+mn-ea"/>
        </a:defRPr>
      </a:lvl3pPr>
      <a:lvl4pPr marL="914400" indent="-171450" algn="l" rtl="0" eaLnBrk="0" fontAlgn="base" hangingPunct="0">
        <a:lnSpc>
          <a:spcPts val="2000"/>
        </a:lnSpc>
        <a:spcBef>
          <a:spcPts val="600"/>
        </a:spcBef>
        <a:spcAft>
          <a:spcPct val="0"/>
        </a:spcAft>
        <a:buClr>
          <a:srgbClr val="246978"/>
        </a:buClr>
        <a:buFont typeface="Arial" charset="0"/>
        <a:buChar char="­"/>
        <a:defRPr sz="1600">
          <a:solidFill>
            <a:srgbClr val="333333"/>
          </a:solidFill>
          <a:latin typeface="+mn-lt"/>
          <a:ea typeface="+mn-ea"/>
        </a:defRPr>
      </a:lvl4pPr>
      <a:lvl5pPr marL="1200150" indent="-171450" algn="l" rtl="0" eaLnBrk="0" fontAlgn="base" hangingPunct="0">
        <a:lnSpc>
          <a:spcPts val="2000"/>
        </a:lnSpc>
        <a:spcBef>
          <a:spcPts val="600"/>
        </a:spcBef>
        <a:spcAft>
          <a:spcPct val="0"/>
        </a:spcAft>
        <a:buClr>
          <a:srgbClr val="246978"/>
        </a:buClr>
        <a:buFont typeface="Arial" charset="0"/>
        <a:buChar char="­"/>
        <a:defRPr sz="1600">
          <a:solidFill>
            <a:srgbClr val="333333"/>
          </a:solidFill>
          <a:latin typeface="+mn-lt"/>
          <a:ea typeface="+mn-ea"/>
        </a:defRPr>
      </a:lvl5pPr>
      <a:lvl6pPr marL="16002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8"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6725" y="171450"/>
            <a:ext cx="8382000" cy="3333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352425" y="784225"/>
            <a:ext cx="8382000" cy="50069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0660" name="Rectangle 4"/>
          <p:cNvSpPr>
            <a:spLocks noGrp="1" noChangeArrowheads="1"/>
          </p:cNvSpPr>
          <p:nvPr>
            <p:ph type="sldNum" sz="quarter" idx="4"/>
          </p:nvPr>
        </p:nvSpPr>
        <p:spPr bwMode="white">
          <a:xfrm>
            <a:off x="454025" y="6446520"/>
            <a:ext cx="457200" cy="228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eaLnBrk="0" hangingPunct="0">
              <a:spcAft>
                <a:spcPct val="0"/>
              </a:spcAft>
              <a:defRPr sz="1000">
                <a:solidFill>
                  <a:srgbClr val="FFFFFF"/>
                </a:solidFill>
              </a:defRPr>
            </a:lvl1pPr>
          </a:lstStyle>
          <a:p>
            <a:pPr>
              <a:defRPr/>
            </a:pPr>
            <a:fld id="{A0A03F51-2955-4EA9-BE4E-42B6F90C747F}" type="slidenum">
              <a:rPr lang="en-US"/>
              <a:pPr>
                <a:defRPr/>
              </a:pPr>
              <a:t>‹#›</a:t>
            </a:fld>
            <a:endParaRPr lang="en-US" dirty="0"/>
          </a:p>
        </p:txBody>
      </p:sp>
      <p:sp>
        <p:nvSpPr>
          <p:cNvPr id="70661" name="Line 5"/>
          <p:cNvSpPr>
            <a:spLocks noChangeShapeType="1"/>
          </p:cNvSpPr>
          <p:nvPr/>
        </p:nvSpPr>
        <p:spPr bwMode="auto">
          <a:xfrm>
            <a:off x="184150" y="635000"/>
            <a:ext cx="8775700" cy="0"/>
          </a:xfrm>
          <a:prstGeom prst="line">
            <a:avLst/>
          </a:prstGeom>
          <a:noFill/>
          <a:ln w="52197">
            <a:solidFill>
              <a:schemeClr val="tx2"/>
            </a:solidFill>
            <a:round/>
            <a:headEnd/>
            <a:tailEnd/>
          </a:ln>
        </p:spPr>
        <p:txBody>
          <a:bodyPr wrap="none" anchor="ctr"/>
          <a:lstStyle/>
          <a:p>
            <a:pPr>
              <a:defRPr/>
            </a:pPr>
            <a:endParaRPr lang="en-US" dirty="0"/>
          </a:p>
        </p:txBody>
      </p:sp>
      <p:sp>
        <p:nvSpPr>
          <p:cNvPr id="70662" name="Line 6"/>
          <p:cNvSpPr>
            <a:spLocks noChangeShapeType="1"/>
          </p:cNvSpPr>
          <p:nvPr userDrawn="1"/>
        </p:nvSpPr>
        <p:spPr bwMode="auto">
          <a:xfrm>
            <a:off x="184150" y="635000"/>
            <a:ext cx="8775700" cy="0"/>
          </a:xfrm>
          <a:prstGeom prst="line">
            <a:avLst/>
          </a:prstGeom>
          <a:noFill/>
          <a:ln w="52197">
            <a:solidFill>
              <a:srgbClr val="003D79"/>
            </a:solidFill>
            <a:round/>
            <a:headEnd/>
            <a:tailEnd/>
          </a:ln>
        </p:spPr>
        <p:txBody>
          <a:bodyPr wrap="none" anchor="ctr"/>
          <a:lstStyle/>
          <a:p>
            <a:pPr>
              <a:defRPr/>
            </a:pPr>
            <a:endParaRPr lang="en-US" dirty="0"/>
          </a:p>
        </p:txBody>
      </p:sp>
      <p:sp>
        <p:nvSpPr>
          <p:cNvPr id="70665" name="Rectangle 9"/>
          <p:cNvSpPr>
            <a:spLocks noGrp="1" noChangeArrowheads="1"/>
          </p:cNvSpPr>
          <p:nvPr>
            <p:ph type="ftr" sz="quarter" idx="3"/>
          </p:nvPr>
        </p:nvSpPr>
        <p:spPr bwMode="auto">
          <a:xfrm>
            <a:off x="377517" y="5943600"/>
            <a:ext cx="8382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Aft>
                <a:spcPct val="0"/>
              </a:spcAft>
              <a:defRPr sz="1000">
                <a:solidFill>
                  <a:schemeClr val="tx1"/>
                </a:solidFill>
              </a:defRPr>
            </a:lvl1pPr>
          </a:lstStyle>
          <a:p>
            <a:pPr>
              <a:defRPr/>
            </a:pPr>
            <a:endParaRPr lang="en-US" dirty="0">
              <a:solidFill>
                <a:srgbClr val="333333"/>
              </a:solidFill>
            </a:endParaRPr>
          </a:p>
        </p:txBody>
      </p:sp>
      <p:sp>
        <p:nvSpPr>
          <p:cNvPr id="9" name="Date Placeholder 8"/>
          <p:cNvSpPr>
            <a:spLocks noGrp="1"/>
          </p:cNvSpPr>
          <p:nvPr>
            <p:ph type="dt" sz="half" idx="2"/>
          </p:nvPr>
        </p:nvSpPr>
        <p:spPr bwMode="white">
          <a:xfrm>
            <a:off x="2971800" y="6337300"/>
            <a:ext cx="3200400" cy="365125"/>
          </a:xfrm>
          <a:prstGeom prst="rect">
            <a:avLst/>
          </a:prstGeom>
        </p:spPr>
        <p:txBody>
          <a:bodyPr vert="horz" lIns="91440" tIns="45720" rIns="91440" bIns="45720" rtlCol="0" anchor="ctr"/>
          <a:lstStyle>
            <a:lvl1pPr marL="0" marR="0" indent="0" algn="ctr" defTabSz="914400" rtl="0" eaLnBrk="1" fontAlgn="base" latinLnBrk="0" hangingPunct="1">
              <a:lnSpc>
                <a:spcPct val="100000"/>
              </a:lnSpc>
              <a:spcBef>
                <a:spcPct val="0"/>
              </a:spcBef>
              <a:spcAft>
                <a:spcPct val="0"/>
              </a:spcAft>
              <a:buClrTx/>
              <a:buSzTx/>
              <a:buFontTx/>
              <a:buNone/>
              <a:tabLst/>
              <a:defRPr lang="en-US" sz="1000" kern="1200" smtClean="0">
                <a:solidFill>
                  <a:srgbClr val="FFFFFF"/>
                </a:solidFill>
                <a:latin typeface="+mn-lt"/>
                <a:ea typeface="+mn-ea"/>
                <a:cs typeface="+mn-cs"/>
              </a:defRPr>
            </a:lvl1pPr>
          </a:lstStyle>
          <a:p>
            <a:pPr>
              <a:defRPr/>
            </a:pPr>
            <a:r>
              <a:t>Confidential</a:t>
            </a:r>
            <a:endParaRPr dirty="0"/>
          </a:p>
        </p:txBody>
      </p:sp>
    </p:spTree>
    <p:extLst>
      <p:ext uri="{BB962C8B-B14F-4D97-AF65-F5344CB8AC3E}">
        <p14:creationId xmlns:p14="http://schemas.microsoft.com/office/powerpoint/2010/main" val="713350621"/>
      </p:ext>
    </p:extLst>
  </p:cSld>
  <p:clrMap bg1="lt1" tx1="dk1" bg2="lt2" tx2="dk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Lst>
  <p:transition xmlns:p14="http://schemas.microsoft.com/office/powerpoint/2010/main">
    <p:fade/>
  </p:transition>
  <p:hf hdr="0" ftr="0"/>
  <p:txStyles>
    <p:titleStyle>
      <a:lvl1pPr algn="l" rtl="0" eaLnBrk="0" fontAlgn="base" hangingPunct="0">
        <a:spcBef>
          <a:spcPct val="0"/>
        </a:spcBef>
        <a:spcAft>
          <a:spcPct val="0"/>
        </a:spcAft>
        <a:defRPr sz="2200" b="1">
          <a:solidFill>
            <a:srgbClr val="003D79"/>
          </a:solidFill>
          <a:latin typeface="+mj-lt"/>
          <a:ea typeface="+mj-ea"/>
          <a:cs typeface="+mj-cs"/>
        </a:defRPr>
      </a:lvl1pPr>
      <a:lvl2pPr algn="l" rtl="0" eaLnBrk="0" fontAlgn="base" hangingPunct="0">
        <a:spcBef>
          <a:spcPct val="0"/>
        </a:spcBef>
        <a:spcAft>
          <a:spcPct val="0"/>
        </a:spcAft>
        <a:defRPr sz="2200" b="1">
          <a:solidFill>
            <a:srgbClr val="333333"/>
          </a:solidFill>
          <a:latin typeface="Arial" charset="0"/>
          <a:ea typeface="ＭＳ Ｐゴシック" pitchFamily="34" charset="-128"/>
        </a:defRPr>
      </a:lvl2pPr>
      <a:lvl3pPr algn="l" rtl="0" eaLnBrk="0" fontAlgn="base" hangingPunct="0">
        <a:spcBef>
          <a:spcPct val="0"/>
        </a:spcBef>
        <a:spcAft>
          <a:spcPct val="0"/>
        </a:spcAft>
        <a:defRPr sz="2200" b="1">
          <a:solidFill>
            <a:srgbClr val="333333"/>
          </a:solidFill>
          <a:latin typeface="Arial" charset="0"/>
          <a:ea typeface="ＭＳ Ｐゴシック" pitchFamily="34" charset="-128"/>
        </a:defRPr>
      </a:lvl3pPr>
      <a:lvl4pPr algn="l" rtl="0" eaLnBrk="0" fontAlgn="base" hangingPunct="0">
        <a:spcBef>
          <a:spcPct val="0"/>
        </a:spcBef>
        <a:spcAft>
          <a:spcPct val="0"/>
        </a:spcAft>
        <a:defRPr sz="2200" b="1">
          <a:solidFill>
            <a:srgbClr val="333333"/>
          </a:solidFill>
          <a:latin typeface="Arial" charset="0"/>
          <a:ea typeface="ＭＳ Ｐゴシック" pitchFamily="34" charset="-128"/>
        </a:defRPr>
      </a:lvl4pPr>
      <a:lvl5pPr algn="l" rtl="0" eaLnBrk="0" fontAlgn="base" hangingPunct="0">
        <a:spcBef>
          <a:spcPct val="0"/>
        </a:spcBef>
        <a:spcAft>
          <a:spcPct val="0"/>
        </a:spcAft>
        <a:defRPr sz="2200" b="1">
          <a:solidFill>
            <a:srgbClr val="333333"/>
          </a:solidFill>
          <a:latin typeface="Arial" charset="0"/>
          <a:ea typeface="ＭＳ Ｐゴシック" pitchFamily="34" charset="-128"/>
        </a:defRPr>
      </a:lvl5pPr>
      <a:lvl6pPr marL="457200" algn="l" rtl="0" fontAlgn="base">
        <a:spcBef>
          <a:spcPct val="0"/>
        </a:spcBef>
        <a:spcAft>
          <a:spcPct val="0"/>
        </a:spcAft>
        <a:defRPr sz="2200" b="1">
          <a:solidFill>
            <a:schemeClr val="tx2"/>
          </a:solidFill>
          <a:latin typeface="Arial" charset="0"/>
          <a:ea typeface="ＭＳ Ｐゴシック" pitchFamily="34" charset="-128"/>
        </a:defRPr>
      </a:lvl6pPr>
      <a:lvl7pPr marL="914400" algn="l" rtl="0" fontAlgn="base">
        <a:spcBef>
          <a:spcPct val="0"/>
        </a:spcBef>
        <a:spcAft>
          <a:spcPct val="0"/>
        </a:spcAft>
        <a:defRPr sz="2200" b="1">
          <a:solidFill>
            <a:schemeClr val="tx2"/>
          </a:solidFill>
          <a:latin typeface="Arial" charset="0"/>
          <a:ea typeface="ＭＳ Ｐゴシック" pitchFamily="34" charset="-128"/>
        </a:defRPr>
      </a:lvl7pPr>
      <a:lvl8pPr marL="1371600" algn="l" rtl="0" fontAlgn="base">
        <a:spcBef>
          <a:spcPct val="0"/>
        </a:spcBef>
        <a:spcAft>
          <a:spcPct val="0"/>
        </a:spcAft>
        <a:defRPr sz="2200" b="1">
          <a:solidFill>
            <a:schemeClr val="tx2"/>
          </a:solidFill>
          <a:latin typeface="Arial" charset="0"/>
          <a:ea typeface="ＭＳ Ｐゴシック" pitchFamily="34" charset="-128"/>
        </a:defRPr>
      </a:lvl8pPr>
      <a:lvl9pPr marL="1828800" algn="l" rtl="0" fontAlgn="base">
        <a:spcBef>
          <a:spcPct val="0"/>
        </a:spcBef>
        <a:spcAft>
          <a:spcPct val="0"/>
        </a:spcAft>
        <a:defRPr sz="2200" b="1">
          <a:solidFill>
            <a:schemeClr val="tx2"/>
          </a:solidFill>
          <a:latin typeface="Arial" charset="0"/>
          <a:ea typeface="ＭＳ Ｐゴシック" pitchFamily="34" charset="-128"/>
        </a:defRPr>
      </a:lvl9pPr>
    </p:titleStyle>
    <p:bodyStyle>
      <a:lvl1pPr marL="114300" indent="-114300" algn="l" rtl="0" eaLnBrk="0" fontAlgn="base" hangingPunct="0">
        <a:lnSpc>
          <a:spcPts val="2400"/>
        </a:lnSpc>
        <a:spcBef>
          <a:spcPts val="1000"/>
        </a:spcBef>
        <a:spcAft>
          <a:spcPct val="0"/>
        </a:spcAft>
        <a:buClr>
          <a:srgbClr val="246978"/>
        </a:buClr>
        <a:buFont typeface="Arial" pitchFamily="34" charset="0"/>
        <a:buChar char=" "/>
        <a:defRPr sz="2000" b="1">
          <a:solidFill>
            <a:srgbClr val="333333"/>
          </a:solidFill>
          <a:latin typeface="+mn-lt"/>
          <a:ea typeface="+mn-ea"/>
          <a:cs typeface="+mn-cs"/>
        </a:defRPr>
      </a:lvl1pPr>
      <a:lvl2pPr marL="400050" indent="-171450" algn="l" rtl="0" eaLnBrk="0" fontAlgn="base" hangingPunct="0">
        <a:lnSpc>
          <a:spcPts val="2200"/>
        </a:lnSpc>
        <a:spcBef>
          <a:spcPts val="800"/>
        </a:spcBef>
        <a:spcAft>
          <a:spcPct val="0"/>
        </a:spcAft>
        <a:buClr>
          <a:srgbClr val="246978"/>
        </a:buClr>
        <a:buSzPct val="110000"/>
        <a:buFont typeface="Times" pitchFamily="18" charset="0"/>
        <a:buChar char="•"/>
        <a:defRPr>
          <a:solidFill>
            <a:srgbClr val="333333"/>
          </a:solidFill>
          <a:latin typeface="+mn-lt"/>
          <a:ea typeface="+mn-ea"/>
        </a:defRPr>
      </a:lvl2pPr>
      <a:lvl3pPr marL="628650" indent="-171450" algn="l" rtl="0" eaLnBrk="0" fontAlgn="base" hangingPunct="0">
        <a:lnSpc>
          <a:spcPts val="2000"/>
        </a:lnSpc>
        <a:spcBef>
          <a:spcPts val="600"/>
        </a:spcBef>
        <a:spcAft>
          <a:spcPct val="0"/>
        </a:spcAft>
        <a:buClr>
          <a:srgbClr val="246978"/>
        </a:buClr>
        <a:buFont typeface="Wingdings" pitchFamily="2" charset="2"/>
        <a:buChar char="§"/>
        <a:defRPr sz="1600">
          <a:solidFill>
            <a:srgbClr val="333333"/>
          </a:solidFill>
          <a:latin typeface="+mn-lt"/>
          <a:ea typeface="+mn-ea"/>
        </a:defRPr>
      </a:lvl3pPr>
      <a:lvl4pPr marL="914400" indent="-171450" algn="l" rtl="0" eaLnBrk="0" fontAlgn="base" hangingPunct="0">
        <a:lnSpc>
          <a:spcPts val="2000"/>
        </a:lnSpc>
        <a:spcBef>
          <a:spcPts val="600"/>
        </a:spcBef>
        <a:spcAft>
          <a:spcPct val="0"/>
        </a:spcAft>
        <a:buClr>
          <a:srgbClr val="246978"/>
        </a:buClr>
        <a:buFont typeface="Arial" charset="0"/>
        <a:buChar char="­"/>
        <a:defRPr sz="1600">
          <a:solidFill>
            <a:srgbClr val="333333"/>
          </a:solidFill>
          <a:latin typeface="+mn-lt"/>
          <a:ea typeface="+mn-ea"/>
        </a:defRPr>
      </a:lvl4pPr>
      <a:lvl5pPr marL="1200150" indent="-171450" algn="l" rtl="0" eaLnBrk="0" fontAlgn="base" hangingPunct="0">
        <a:lnSpc>
          <a:spcPts val="2000"/>
        </a:lnSpc>
        <a:spcBef>
          <a:spcPts val="600"/>
        </a:spcBef>
        <a:spcAft>
          <a:spcPct val="0"/>
        </a:spcAft>
        <a:buClr>
          <a:srgbClr val="246978"/>
        </a:buClr>
        <a:buFont typeface="Arial" charset="0"/>
        <a:buChar char="­"/>
        <a:defRPr sz="1600">
          <a:solidFill>
            <a:srgbClr val="333333"/>
          </a:solidFill>
          <a:latin typeface="+mn-lt"/>
          <a:ea typeface="+mn-ea"/>
        </a:defRPr>
      </a:lvl5pPr>
      <a:lvl6pPr marL="16002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0"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6725" y="171450"/>
            <a:ext cx="8382000" cy="3333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352425" y="784225"/>
            <a:ext cx="8382000" cy="50069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0660" name="Rectangle 4"/>
          <p:cNvSpPr>
            <a:spLocks noGrp="1" noChangeArrowheads="1"/>
          </p:cNvSpPr>
          <p:nvPr>
            <p:ph type="sldNum" sz="quarter" idx="4"/>
          </p:nvPr>
        </p:nvSpPr>
        <p:spPr bwMode="white">
          <a:xfrm>
            <a:off x="454025" y="6446520"/>
            <a:ext cx="457200" cy="228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eaLnBrk="0" hangingPunct="0">
              <a:spcAft>
                <a:spcPct val="0"/>
              </a:spcAft>
              <a:defRPr sz="1000">
                <a:solidFill>
                  <a:srgbClr val="FFFFFF"/>
                </a:solidFill>
              </a:defRPr>
            </a:lvl1pPr>
          </a:lstStyle>
          <a:p>
            <a:pPr>
              <a:defRPr/>
            </a:pPr>
            <a:fld id="{A0A03F51-2955-4EA9-BE4E-42B6F90C747F}" type="slidenum">
              <a:rPr lang="en-US"/>
              <a:pPr>
                <a:defRPr/>
              </a:pPr>
              <a:t>‹#›</a:t>
            </a:fld>
            <a:endParaRPr lang="en-US" dirty="0"/>
          </a:p>
        </p:txBody>
      </p:sp>
      <p:sp>
        <p:nvSpPr>
          <p:cNvPr id="70661" name="Line 5"/>
          <p:cNvSpPr>
            <a:spLocks noChangeShapeType="1"/>
          </p:cNvSpPr>
          <p:nvPr/>
        </p:nvSpPr>
        <p:spPr bwMode="auto">
          <a:xfrm>
            <a:off x="184150" y="635000"/>
            <a:ext cx="8775700" cy="0"/>
          </a:xfrm>
          <a:prstGeom prst="line">
            <a:avLst/>
          </a:prstGeom>
          <a:noFill/>
          <a:ln w="52197">
            <a:solidFill>
              <a:schemeClr val="tx2"/>
            </a:solidFill>
            <a:round/>
            <a:headEnd/>
            <a:tailEnd/>
          </a:ln>
        </p:spPr>
        <p:txBody>
          <a:bodyPr wrap="none" anchor="ctr"/>
          <a:lstStyle/>
          <a:p>
            <a:pPr>
              <a:defRPr/>
            </a:pPr>
            <a:endParaRPr lang="en-US" dirty="0"/>
          </a:p>
        </p:txBody>
      </p:sp>
      <p:sp>
        <p:nvSpPr>
          <p:cNvPr id="70662" name="Line 6"/>
          <p:cNvSpPr>
            <a:spLocks noChangeShapeType="1"/>
          </p:cNvSpPr>
          <p:nvPr userDrawn="1"/>
        </p:nvSpPr>
        <p:spPr bwMode="auto">
          <a:xfrm>
            <a:off x="184150" y="635000"/>
            <a:ext cx="8775700" cy="0"/>
          </a:xfrm>
          <a:prstGeom prst="line">
            <a:avLst/>
          </a:prstGeom>
          <a:noFill/>
          <a:ln w="52197">
            <a:solidFill>
              <a:srgbClr val="003D79"/>
            </a:solidFill>
            <a:round/>
            <a:headEnd/>
            <a:tailEnd/>
          </a:ln>
        </p:spPr>
        <p:txBody>
          <a:bodyPr wrap="none" anchor="ctr"/>
          <a:lstStyle/>
          <a:p>
            <a:pPr>
              <a:defRPr/>
            </a:pPr>
            <a:endParaRPr lang="en-US" dirty="0"/>
          </a:p>
        </p:txBody>
      </p:sp>
      <p:sp>
        <p:nvSpPr>
          <p:cNvPr id="70665" name="Rectangle 9"/>
          <p:cNvSpPr>
            <a:spLocks noGrp="1" noChangeArrowheads="1"/>
          </p:cNvSpPr>
          <p:nvPr>
            <p:ph type="ftr" sz="quarter" idx="3"/>
          </p:nvPr>
        </p:nvSpPr>
        <p:spPr bwMode="auto">
          <a:xfrm>
            <a:off x="377517" y="5943600"/>
            <a:ext cx="8382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Aft>
                <a:spcPct val="0"/>
              </a:spcAft>
              <a:defRPr sz="1000">
                <a:solidFill>
                  <a:schemeClr val="tx1"/>
                </a:solidFill>
              </a:defRPr>
            </a:lvl1pPr>
          </a:lstStyle>
          <a:p>
            <a:pPr>
              <a:defRPr/>
            </a:pPr>
            <a:endParaRPr lang="en-US" dirty="0">
              <a:solidFill>
                <a:srgbClr val="333333"/>
              </a:solidFill>
            </a:endParaRPr>
          </a:p>
        </p:txBody>
      </p:sp>
      <p:sp>
        <p:nvSpPr>
          <p:cNvPr id="9" name="Date Placeholder 8"/>
          <p:cNvSpPr>
            <a:spLocks noGrp="1"/>
          </p:cNvSpPr>
          <p:nvPr>
            <p:ph type="dt" sz="half" idx="2"/>
          </p:nvPr>
        </p:nvSpPr>
        <p:spPr bwMode="white">
          <a:xfrm>
            <a:off x="2971800" y="6337300"/>
            <a:ext cx="3200400" cy="365125"/>
          </a:xfrm>
          <a:prstGeom prst="rect">
            <a:avLst/>
          </a:prstGeom>
        </p:spPr>
        <p:txBody>
          <a:bodyPr vert="horz" lIns="91440" tIns="45720" rIns="91440" bIns="45720" rtlCol="0" anchor="ctr"/>
          <a:lstStyle>
            <a:lvl1pPr marL="0" marR="0" indent="0" algn="ctr" defTabSz="914400" rtl="0" eaLnBrk="1" fontAlgn="base" latinLnBrk="0" hangingPunct="1">
              <a:lnSpc>
                <a:spcPct val="100000"/>
              </a:lnSpc>
              <a:spcBef>
                <a:spcPct val="0"/>
              </a:spcBef>
              <a:spcAft>
                <a:spcPct val="0"/>
              </a:spcAft>
              <a:buClrTx/>
              <a:buSzTx/>
              <a:buFontTx/>
              <a:buNone/>
              <a:tabLst/>
              <a:defRPr lang="en-US" sz="1000" kern="1200" smtClean="0">
                <a:solidFill>
                  <a:srgbClr val="FFFFFF"/>
                </a:solidFill>
                <a:latin typeface="+mn-lt"/>
                <a:ea typeface="+mn-ea"/>
                <a:cs typeface="+mn-cs"/>
              </a:defRPr>
            </a:lvl1pPr>
          </a:lstStyle>
          <a:p>
            <a:pPr>
              <a:defRPr/>
            </a:pPr>
            <a:r>
              <a:t>Confidential</a:t>
            </a:r>
            <a:endParaRPr dirty="0"/>
          </a:p>
        </p:txBody>
      </p:sp>
    </p:spTree>
    <p:extLst>
      <p:ext uri="{BB962C8B-B14F-4D97-AF65-F5344CB8AC3E}">
        <p14:creationId xmlns:p14="http://schemas.microsoft.com/office/powerpoint/2010/main" val="344401056"/>
      </p:ext>
    </p:extLst>
  </p:cSld>
  <p:clrMap bg1="lt1" tx1="dk1" bg2="lt2" tx2="dk2" accent1="accent1" accent2="accent2" accent3="accent3" accent4="accent4" accent5="accent5" accent6="accent6" hlink="hlink" folHlink="folHlink"/>
  <p:sldLayoutIdLst>
    <p:sldLayoutId id="2147483968" r:id="rId1"/>
    <p:sldLayoutId id="2147483969" r:id="rId2"/>
    <p:sldLayoutId id="2147483970" r:id="rId3"/>
    <p:sldLayoutId id="2147483971" r:id="rId4"/>
    <p:sldLayoutId id="2147483972" r:id="rId5"/>
    <p:sldLayoutId id="2147483973" r:id="rId6"/>
    <p:sldLayoutId id="2147483974" r:id="rId7"/>
    <p:sldLayoutId id="2147483975" r:id="rId8"/>
  </p:sldLayoutIdLst>
  <p:transition xmlns:p14="http://schemas.microsoft.com/office/powerpoint/2010/main">
    <p:fade/>
  </p:transition>
  <p:hf hdr="0" ftr="0"/>
  <p:txStyles>
    <p:titleStyle>
      <a:lvl1pPr algn="l" rtl="0" eaLnBrk="0" fontAlgn="base" hangingPunct="0">
        <a:spcBef>
          <a:spcPct val="0"/>
        </a:spcBef>
        <a:spcAft>
          <a:spcPct val="0"/>
        </a:spcAft>
        <a:defRPr sz="2200" b="1">
          <a:solidFill>
            <a:srgbClr val="003D79"/>
          </a:solidFill>
          <a:latin typeface="+mj-lt"/>
          <a:ea typeface="+mj-ea"/>
          <a:cs typeface="+mj-cs"/>
        </a:defRPr>
      </a:lvl1pPr>
      <a:lvl2pPr algn="l" rtl="0" eaLnBrk="0" fontAlgn="base" hangingPunct="0">
        <a:spcBef>
          <a:spcPct val="0"/>
        </a:spcBef>
        <a:spcAft>
          <a:spcPct val="0"/>
        </a:spcAft>
        <a:defRPr sz="2200" b="1">
          <a:solidFill>
            <a:srgbClr val="333333"/>
          </a:solidFill>
          <a:latin typeface="Arial" charset="0"/>
          <a:ea typeface="ＭＳ Ｐゴシック" pitchFamily="34" charset="-128"/>
        </a:defRPr>
      </a:lvl2pPr>
      <a:lvl3pPr algn="l" rtl="0" eaLnBrk="0" fontAlgn="base" hangingPunct="0">
        <a:spcBef>
          <a:spcPct val="0"/>
        </a:spcBef>
        <a:spcAft>
          <a:spcPct val="0"/>
        </a:spcAft>
        <a:defRPr sz="2200" b="1">
          <a:solidFill>
            <a:srgbClr val="333333"/>
          </a:solidFill>
          <a:latin typeface="Arial" charset="0"/>
          <a:ea typeface="ＭＳ Ｐゴシック" pitchFamily="34" charset="-128"/>
        </a:defRPr>
      </a:lvl3pPr>
      <a:lvl4pPr algn="l" rtl="0" eaLnBrk="0" fontAlgn="base" hangingPunct="0">
        <a:spcBef>
          <a:spcPct val="0"/>
        </a:spcBef>
        <a:spcAft>
          <a:spcPct val="0"/>
        </a:spcAft>
        <a:defRPr sz="2200" b="1">
          <a:solidFill>
            <a:srgbClr val="333333"/>
          </a:solidFill>
          <a:latin typeface="Arial" charset="0"/>
          <a:ea typeface="ＭＳ Ｐゴシック" pitchFamily="34" charset="-128"/>
        </a:defRPr>
      </a:lvl4pPr>
      <a:lvl5pPr algn="l" rtl="0" eaLnBrk="0" fontAlgn="base" hangingPunct="0">
        <a:spcBef>
          <a:spcPct val="0"/>
        </a:spcBef>
        <a:spcAft>
          <a:spcPct val="0"/>
        </a:spcAft>
        <a:defRPr sz="2200" b="1">
          <a:solidFill>
            <a:srgbClr val="333333"/>
          </a:solidFill>
          <a:latin typeface="Arial" charset="0"/>
          <a:ea typeface="ＭＳ Ｐゴシック" pitchFamily="34" charset="-128"/>
        </a:defRPr>
      </a:lvl5pPr>
      <a:lvl6pPr marL="457200" algn="l" rtl="0" fontAlgn="base">
        <a:spcBef>
          <a:spcPct val="0"/>
        </a:spcBef>
        <a:spcAft>
          <a:spcPct val="0"/>
        </a:spcAft>
        <a:defRPr sz="2200" b="1">
          <a:solidFill>
            <a:schemeClr val="tx2"/>
          </a:solidFill>
          <a:latin typeface="Arial" charset="0"/>
          <a:ea typeface="ＭＳ Ｐゴシック" pitchFamily="34" charset="-128"/>
        </a:defRPr>
      </a:lvl6pPr>
      <a:lvl7pPr marL="914400" algn="l" rtl="0" fontAlgn="base">
        <a:spcBef>
          <a:spcPct val="0"/>
        </a:spcBef>
        <a:spcAft>
          <a:spcPct val="0"/>
        </a:spcAft>
        <a:defRPr sz="2200" b="1">
          <a:solidFill>
            <a:schemeClr val="tx2"/>
          </a:solidFill>
          <a:latin typeface="Arial" charset="0"/>
          <a:ea typeface="ＭＳ Ｐゴシック" pitchFamily="34" charset="-128"/>
        </a:defRPr>
      </a:lvl7pPr>
      <a:lvl8pPr marL="1371600" algn="l" rtl="0" fontAlgn="base">
        <a:spcBef>
          <a:spcPct val="0"/>
        </a:spcBef>
        <a:spcAft>
          <a:spcPct val="0"/>
        </a:spcAft>
        <a:defRPr sz="2200" b="1">
          <a:solidFill>
            <a:schemeClr val="tx2"/>
          </a:solidFill>
          <a:latin typeface="Arial" charset="0"/>
          <a:ea typeface="ＭＳ Ｐゴシック" pitchFamily="34" charset="-128"/>
        </a:defRPr>
      </a:lvl8pPr>
      <a:lvl9pPr marL="1828800" algn="l" rtl="0" fontAlgn="base">
        <a:spcBef>
          <a:spcPct val="0"/>
        </a:spcBef>
        <a:spcAft>
          <a:spcPct val="0"/>
        </a:spcAft>
        <a:defRPr sz="2200" b="1">
          <a:solidFill>
            <a:schemeClr val="tx2"/>
          </a:solidFill>
          <a:latin typeface="Arial" charset="0"/>
          <a:ea typeface="ＭＳ Ｐゴシック" pitchFamily="34" charset="-128"/>
        </a:defRPr>
      </a:lvl9pPr>
    </p:titleStyle>
    <p:bodyStyle>
      <a:lvl1pPr marL="114300" indent="-114300" algn="l" rtl="0" eaLnBrk="0" fontAlgn="base" hangingPunct="0">
        <a:lnSpc>
          <a:spcPts val="2400"/>
        </a:lnSpc>
        <a:spcBef>
          <a:spcPts val="1000"/>
        </a:spcBef>
        <a:spcAft>
          <a:spcPct val="0"/>
        </a:spcAft>
        <a:buClr>
          <a:srgbClr val="246978"/>
        </a:buClr>
        <a:buFont typeface="Arial" pitchFamily="34" charset="0"/>
        <a:buChar char=" "/>
        <a:defRPr sz="2000" b="1">
          <a:solidFill>
            <a:srgbClr val="333333"/>
          </a:solidFill>
          <a:latin typeface="+mn-lt"/>
          <a:ea typeface="+mn-ea"/>
          <a:cs typeface="+mn-cs"/>
        </a:defRPr>
      </a:lvl1pPr>
      <a:lvl2pPr marL="400050" indent="-171450" algn="l" rtl="0" eaLnBrk="0" fontAlgn="base" hangingPunct="0">
        <a:lnSpc>
          <a:spcPts val="2200"/>
        </a:lnSpc>
        <a:spcBef>
          <a:spcPts val="800"/>
        </a:spcBef>
        <a:spcAft>
          <a:spcPct val="0"/>
        </a:spcAft>
        <a:buClr>
          <a:srgbClr val="246978"/>
        </a:buClr>
        <a:buSzPct val="110000"/>
        <a:buFont typeface="Times" pitchFamily="18" charset="0"/>
        <a:buChar char="•"/>
        <a:defRPr>
          <a:solidFill>
            <a:srgbClr val="333333"/>
          </a:solidFill>
          <a:latin typeface="+mn-lt"/>
          <a:ea typeface="+mn-ea"/>
        </a:defRPr>
      </a:lvl2pPr>
      <a:lvl3pPr marL="628650" indent="-171450" algn="l" rtl="0" eaLnBrk="0" fontAlgn="base" hangingPunct="0">
        <a:lnSpc>
          <a:spcPts val="2000"/>
        </a:lnSpc>
        <a:spcBef>
          <a:spcPts val="600"/>
        </a:spcBef>
        <a:spcAft>
          <a:spcPct val="0"/>
        </a:spcAft>
        <a:buClr>
          <a:srgbClr val="246978"/>
        </a:buClr>
        <a:buFont typeface="Wingdings" pitchFamily="2" charset="2"/>
        <a:buChar char="§"/>
        <a:defRPr sz="1600">
          <a:solidFill>
            <a:srgbClr val="333333"/>
          </a:solidFill>
          <a:latin typeface="+mn-lt"/>
          <a:ea typeface="+mn-ea"/>
        </a:defRPr>
      </a:lvl3pPr>
      <a:lvl4pPr marL="914400" indent="-171450" algn="l" rtl="0" eaLnBrk="0" fontAlgn="base" hangingPunct="0">
        <a:lnSpc>
          <a:spcPts val="2000"/>
        </a:lnSpc>
        <a:spcBef>
          <a:spcPts val="600"/>
        </a:spcBef>
        <a:spcAft>
          <a:spcPct val="0"/>
        </a:spcAft>
        <a:buClr>
          <a:srgbClr val="246978"/>
        </a:buClr>
        <a:buFont typeface="Arial" charset="0"/>
        <a:buChar char="­"/>
        <a:defRPr sz="1600">
          <a:solidFill>
            <a:srgbClr val="333333"/>
          </a:solidFill>
          <a:latin typeface="+mn-lt"/>
          <a:ea typeface="+mn-ea"/>
        </a:defRPr>
      </a:lvl4pPr>
      <a:lvl5pPr marL="1200150" indent="-171450" algn="l" rtl="0" eaLnBrk="0" fontAlgn="base" hangingPunct="0">
        <a:lnSpc>
          <a:spcPts val="2000"/>
        </a:lnSpc>
        <a:spcBef>
          <a:spcPts val="600"/>
        </a:spcBef>
        <a:spcAft>
          <a:spcPct val="0"/>
        </a:spcAft>
        <a:buClr>
          <a:srgbClr val="246978"/>
        </a:buClr>
        <a:buFont typeface="Arial" charset="0"/>
        <a:buChar char="­"/>
        <a:defRPr sz="1600">
          <a:solidFill>
            <a:srgbClr val="333333"/>
          </a:solidFill>
          <a:latin typeface="+mn-lt"/>
          <a:ea typeface="+mn-ea"/>
        </a:defRPr>
      </a:lvl5pPr>
      <a:lvl6pPr marL="16002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9"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6725" y="171450"/>
            <a:ext cx="8382000" cy="3333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352425" y="784225"/>
            <a:ext cx="8382000" cy="50069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0660" name="Rectangle 4"/>
          <p:cNvSpPr>
            <a:spLocks noGrp="1" noChangeArrowheads="1"/>
          </p:cNvSpPr>
          <p:nvPr>
            <p:ph type="sldNum" sz="quarter" idx="4"/>
          </p:nvPr>
        </p:nvSpPr>
        <p:spPr bwMode="white">
          <a:xfrm>
            <a:off x="454025" y="6446520"/>
            <a:ext cx="457200" cy="228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eaLnBrk="0" hangingPunct="0">
              <a:spcAft>
                <a:spcPct val="0"/>
              </a:spcAft>
              <a:defRPr sz="1000">
                <a:solidFill>
                  <a:srgbClr val="FFFFFF"/>
                </a:solidFill>
              </a:defRPr>
            </a:lvl1pPr>
          </a:lstStyle>
          <a:p>
            <a:pPr>
              <a:defRPr/>
            </a:pPr>
            <a:fld id="{A0A03F51-2955-4EA9-BE4E-42B6F90C747F}" type="slidenum">
              <a:rPr lang="en-US"/>
              <a:pPr>
                <a:defRPr/>
              </a:pPr>
              <a:t>‹#›</a:t>
            </a:fld>
            <a:endParaRPr lang="en-US" dirty="0"/>
          </a:p>
        </p:txBody>
      </p:sp>
      <p:sp>
        <p:nvSpPr>
          <p:cNvPr id="70661" name="Line 5"/>
          <p:cNvSpPr>
            <a:spLocks noChangeShapeType="1"/>
          </p:cNvSpPr>
          <p:nvPr/>
        </p:nvSpPr>
        <p:spPr bwMode="auto">
          <a:xfrm>
            <a:off x="184150" y="635000"/>
            <a:ext cx="8775700" cy="0"/>
          </a:xfrm>
          <a:prstGeom prst="line">
            <a:avLst/>
          </a:prstGeom>
          <a:noFill/>
          <a:ln w="52197">
            <a:solidFill>
              <a:schemeClr val="tx2"/>
            </a:solidFill>
            <a:round/>
            <a:headEnd/>
            <a:tailEnd/>
          </a:ln>
        </p:spPr>
        <p:txBody>
          <a:bodyPr wrap="none" anchor="ctr"/>
          <a:lstStyle/>
          <a:p>
            <a:pPr>
              <a:defRPr/>
            </a:pPr>
            <a:endParaRPr lang="en-US" dirty="0"/>
          </a:p>
        </p:txBody>
      </p:sp>
      <p:sp>
        <p:nvSpPr>
          <p:cNvPr id="70662" name="Line 6"/>
          <p:cNvSpPr>
            <a:spLocks noChangeShapeType="1"/>
          </p:cNvSpPr>
          <p:nvPr userDrawn="1"/>
        </p:nvSpPr>
        <p:spPr bwMode="auto">
          <a:xfrm>
            <a:off x="184150" y="635000"/>
            <a:ext cx="8775700" cy="0"/>
          </a:xfrm>
          <a:prstGeom prst="line">
            <a:avLst/>
          </a:prstGeom>
          <a:noFill/>
          <a:ln w="52197">
            <a:solidFill>
              <a:srgbClr val="003D79"/>
            </a:solidFill>
            <a:round/>
            <a:headEnd/>
            <a:tailEnd/>
          </a:ln>
        </p:spPr>
        <p:txBody>
          <a:bodyPr wrap="none" anchor="ctr"/>
          <a:lstStyle/>
          <a:p>
            <a:pPr>
              <a:defRPr/>
            </a:pPr>
            <a:endParaRPr lang="en-US" dirty="0"/>
          </a:p>
        </p:txBody>
      </p:sp>
      <p:sp>
        <p:nvSpPr>
          <p:cNvPr id="70665" name="Rectangle 9"/>
          <p:cNvSpPr>
            <a:spLocks noGrp="1" noChangeArrowheads="1"/>
          </p:cNvSpPr>
          <p:nvPr>
            <p:ph type="ftr" sz="quarter" idx="3"/>
          </p:nvPr>
        </p:nvSpPr>
        <p:spPr bwMode="auto">
          <a:xfrm>
            <a:off x="377517" y="5943600"/>
            <a:ext cx="8382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Aft>
                <a:spcPct val="0"/>
              </a:spcAft>
              <a:defRPr sz="1000">
                <a:solidFill>
                  <a:schemeClr val="tx1"/>
                </a:solidFill>
              </a:defRPr>
            </a:lvl1pPr>
          </a:lstStyle>
          <a:p>
            <a:pPr>
              <a:defRPr/>
            </a:pPr>
            <a:endParaRPr lang="en-US" dirty="0">
              <a:solidFill>
                <a:srgbClr val="333333"/>
              </a:solidFill>
            </a:endParaRPr>
          </a:p>
        </p:txBody>
      </p:sp>
      <p:sp>
        <p:nvSpPr>
          <p:cNvPr id="9" name="Date Placeholder 8"/>
          <p:cNvSpPr>
            <a:spLocks noGrp="1"/>
          </p:cNvSpPr>
          <p:nvPr>
            <p:ph type="dt" sz="half" idx="2"/>
          </p:nvPr>
        </p:nvSpPr>
        <p:spPr bwMode="white">
          <a:xfrm>
            <a:off x="2971800" y="6337300"/>
            <a:ext cx="3200400" cy="365125"/>
          </a:xfrm>
          <a:prstGeom prst="rect">
            <a:avLst/>
          </a:prstGeom>
        </p:spPr>
        <p:txBody>
          <a:bodyPr vert="horz" lIns="91440" tIns="45720" rIns="91440" bIns="45720" rtlCol="0" anchor="ctr"/>
          <a:lstStyle>
            <a:lvl1pPr marL="0" marR="0" indent="0" algn="ctr" defTabSz="914400" rtl="0" eaLnBrk="1" fontAlgn="base" latinLnBrk="0" hangingPunct="1">
              <a:lnSpc>
                <a:spcPct val="100000"/>
              </a:lnSpc>
              <a:spcBef>
                <a:spcPct val="0"/>
              </a:spcBef>
              <a:spcAft>
                <a:spcPct val="0"/>
              </a:spcAft>
              <a:buClrTx/>
              <a:buSzTx/>
              <a:buFontTx/>
              <a:buNone/>
              <a:tabLst/>
              <a:defRPr lang="en-US" sz="1000" kern="1200" smtClean="0">
                <a:solidFill>
                  <a:srgbClr val="FFFFFF"/>
                </a:solidFill>
                <a:latin typeface="+mn-lt"/>
                <a:ea typeface="+mn-ea"/>
                <a:cs typeface="+mn-cs"/>
              </a:defRPr>
            </a:lvl1pPr>
          </a:lstStyle>
          <a:p>
            <a:pPr>
              <a:defRPr/>
            </a:pPr>
            <a:r>
              <a:t>Confidential</a:t>
            </a:r>
            <a:endParaRPr dirty="0"/>
          </a:p>
        </p:txBody>
      </p:sp>
    </p:spTree>
    <p:extLst>
      <p:ext uri="{BB962C8B-B14F-4D97-AF65-F5344CB8AC3E}">
        <p14:creationId xmlns:p14="http://schemas.microsoft.com/office/powerpoint/2010/main" val="2705235235"/>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4" r:id="rId7"/>
  </p:sldLayoutIdLst>
  <p:transition xmlns:p14="http://schemas.microsoft.com/office/powerpoint/2010/main">
    <p:fade/>
  </p:transition>
  <p:hf hdr="0" ftr="0"/>
  <p:txStyles>
    <p:titleStyle>
      <a:lvl1pPr algn="l" rtl="0" eaLnBrk="0" fontAlgn="base" hangingPunct="0">
        <a:spcBef>
          <a:spcPct val="0"/>
        </a:spcBef>
        <a:spcAft>
          <a:spcPct val="0"/>
        </a:spcAft>
        <a:defRPr sz="2200" b="1">
          <a:solidFill>
            <a:srgbClr val="003D79"/>
          </a:solidFill>
          <a:latin typeface="+mj-lt"/>
          <a:ea typeface="+mj-ea"/>
          <a:cs typeface="+mj-cs"/>
        </a:defRPr>
      </a:lvl1pPr>
      <a:lvl2pPr algn="l" rtl="0" eaLnBrk="0" fontAlgn="base" hangingPunct="0">
        <a:spcBef>
          <a:spcPct val="0"/>
        </a:spcBef>
        <a:spcAft>
          <a:spcPct val="0"/>
        </a:spcAft>
        <a:defRPr sz="2200" b="1">
          <a:solidFill>
            <a:srgbClr val="333333"/>
          </a:solidFill>
          <a:latin typeface="Arial" charset="0"/>
          <a:ea typeface="ＭＳ Ｐゴシック" pitchFamily="34" charset="-128"/>
        </a:defRPr>
      </a:lvl2pPr>
      <a:lvl3pPr algn="l" rtl="0" eaLnBrk="0" fontAlgn="base" hangingPunct="0">
        <a:spcBef>
          <a:spcPct val="0"/>
        </a:spcBef>
        <a:spcAft>
          <a:spcPct val="0"/>
        </a:spcAft>
        <a:defRPr sz="2200" b="1">
          <a:solidFill>
            <a:srgbClr val="333333"/>
          </a:solidFill>
          <a:latin typeface="Arial" charset="0"/>
          <a:ea typeface="ＭＳ Ｐゴシック" pitchFamily="34" charset="-128"/>
        </a:defRPr>
      </a:lvl3pPr>
      <a:lvl4pPr algn="l" rtl="0" eaLnBrk="0" fontAlgn="base" hangingPunct="0">
        <a:spcBef>
          <a:spcPct val="0"/>
        </a:spcBef>
        <a:spcAft>
          <a:spcPct val="0"/>
        </a:spcAft>
        <a:defRPr sz="2200" b="1">
          <a:solidFill>
            <a:srgbClr val="333333"/>
          </a:solidFill>
          <a:latin typeface="Arial" charset="0"/>
          <a:ea typeface="ＭＳ Ｐゴシック" pitchFamily="34" charset="-128"/>
        </a:defRPr>
      </a:lvl4pPr>
      <a:lvl5pPr algn="l" rtl="0" eaLnBrk="0" fontAlgn="base" hangingPunct="0">
        <a:spcBef>
          <a:spcPct val="0"/>
        </a:spcBef>
        <a:spcAft>
          <a:spcPct val="0"/>
        </a:spcAft>
        <a:defRPr sz="2200" b="1">
          <a:solidFill>
            <a:srgbClr val="333333"/>
          </a:solidFill>
          <a:latin typeface="Arial" charset="0"/>
          <a:ea typeface="ＭＳ Ｐゴシック" pitchFamily="34" charset="-128"/>
        </a:defRPr>
      </a:lvl5pPr>
      <a:lvl6pPr marL="457200" algn="l" rtl="0" fontAlgn="base">
        <a:spcBef>
          <a:spcPct val="0"/>
        </a:spcBef>
        <a:spcAft>
          <a:spcPct val="0"/>
        </a:spcAft>
        <a:defRPr sz="2200" b="1">
          <a:solidFill>
            <a:schemeClr val="tx2"/>
          </a:solidFill>
          <a:latin typeface="Arial" charset="0"/>
          <a:ea typeface="ＭＳ Ｐゴシック" pitchFamily="34" charset="-128"/>
        </a:defRPr>
      </a:lvl6pPr>
      <a:lvl7pPr marL="914400" algn="l" rtl="0" fontAlgn="base">
        <a:spcBef>
          <a:spcPct val="0"/>
        </a:spcBef>
        <a:spcAft>
          <a:spcPct val="0"/>
        </a:spcAft>
        <a:defRPr sz="2200" b="1">
          <a:solidFill>
            <a:schemeClr val="tx2"/>
          </a:solidFill>
          <a:latin typeface="Arial" charset="0"/>
          <a:ea typeface="ＭＳ Ｐゴシック" pitchFamily="34" charset="-128"/>
        </a:defRPr>
      </a:lvl7pPr>
      <a:lvl8pPr marL="1371600" algn="l" rtl="0" fontAlgn="base">
        <a:spcBef>
          <a:spcPct val="0"/>
        </a:spcBef>
        <a:spcAft>
          <a:spcPct val="0"/>
        </a:spcAft>
        <a:defRPr sz="2200" b="1">
          <a:solidFill>
            <a:schemeClr val="tx2"/>
          </a:solidFill>
          <a:latin typeface="Arial" charset="0"/>
          <a:ea typeface="ＭＳ Ｐゴシック" pitchFamily="34" charset="-128"/>
        </a:defRPr>
      </a:lvl8pPr>
      <a:lvl9pPr marL="1828800" algn="l" rtl="0" fontAlgn="base">
        <a:spcBef>
          <a:spcPct val="0"/>
        </a:spcBef>
        <a:spcAft>
          <a:spcPct val="0"/>
        </a:spcAft>
        <a:defRPr sz="2200" b="1">
          <a:solidFill>
            <a:schemeClr val="tx2"/>
          </a:solidFill>
          <a:latin typeface="Arial" charset="0"/>
          <a:ea typeface="ＭＳ Ｐゴシック" pitchFamily="34" charset="-128"/>
        </a:defRPr>
      </a:lvl9pPr>
    </p:titleStyle>
    <p:bodyStyle>
      <a:lvl1pPr marL="114300" indent="-114300" algn="l" rtl="0" eaLnBrk="0" fontAlgn="base" hangingPunct="0">
        <a:lnSpc>
          <a:spcPts val="2400"/>
        </a:lnSpc>
        <a:spcBef>
          <a:spcPts val="1000"/>
        </a:spcBef>
        <a:spcAft>
          <a:spcPct val="0"/>
        </a:spcAft>
        <a:buClr>
          <a:srgbClr val="246978"/>
        </a:buClr>
        <a:buFont typeface="Arial" pitchFamily="34" charset="0"/>
        <a:buChar char=" "/>
        <a:defRPr sz="2000" b="1">
          <a:solidFill>
            <a:srgbClr val="333333"/>
          </a:solidFill>
          <a:latin typeface="+mn-lt"/>
          <a:ea typeface="+mn-ea"/>
          <a:cs typeface="+mn-cs"/>
        </a:defRPr>
      </a:lvl1pPr>
      <a:lvl2pPr marL="400050" indent="-171450" algn="l" rtl="0" eaLnBrk="0" fontAlgn="base" hangingPunct="0">
        <a:lnSpc>
          <a:spcPts val="2200"/>
        </a:lnSpc>
        <a:spcBef>
          <a:spcPts val="800"/>
        </a:spcBef>
        <a:spcAft>
          <a:spcPct val="0"/>
        </a:spcAft>
        <a:buClr>
          <a:srgbClr val="246978"/>
        </a:buClr>
        <a:buSzPct val="110000"/>
        <a:buFont typeface="Times" pitchFamily="18" charset="0"/>
        <a:buChar char="•"/>
        <a:defRPr>
          <a:solidFill>
            <a:srgbClr val="333333"/>
          </a:solidFill>
          <a:latin typeface="+mn-lt"/>
          <a:ea typeface="+mn-ea"/>
        </a:defRPr>
      </a:lvl2pPr>
      <a:lvl3pPr marL="628650" indent="-171450" algn="l" rtl="0" eaLnBrk="0" fontAlgn="base" hangingPunct="0">
        <a:lnSpc>
          <a:spcPts val="2000"/>
        </a:lnSpc>
        <a:spcBef>
          <a:spcPts val="600"/>
        </a:spcBef>
        <a:spcAft>
          <a:spcPct val="0"/>
        </a:spcAft>
        <a:buClr>
          <a:srgbClr val="246978"/>
        </a:buClr>
        <a:buFont typeface="Wingdings" pitchFamily="2" charset="2"/>
        <a:buChar char="§"/>
        <a:defRPr sz="1600">
          <a:solidFill>
            <a:srgbClr val="333333"/>
          </a:solidFill>
          <a:latin typeface="+mn-lt"/>
          <a:ea typeface="+mn-ea"/>
        </a:defRPr>
      </a:lvl3pPr>
      <a:lvl4pPr marL="914400" indent="-171450" algn="l" rtl="0" eaLnBrk="0" fontAlgn="base" hangingPunct="0">
        <a:lnSpc>
          <a:spcPts val="2000"/>
        </a:lnSpc>
        <a:spcBef>
          <a:spcPts val="600"/>
        </a:spcBef>
        <a:spcAft>
          <a:spcPct val="0"/>
        </a:spcAft>
        <a:buClr>
          <a:srgbClr val="246978"/>
        </a:buClr>
        <a:buFont typeface="Arial" charset="0"/>
        <a:buChar char="­"/>
        <a:defRPr sz="1600">
          <a:solidFill>
            <a:srgbClr val="333333"/>
          </a:solidFill>
          <a:latin typeface="+mn-lt"/>
          <a:ea typeface="+mn-ea"/>
        </a:defRPr>
      </a:lvl4pPr>
      <a:lvl5pPr marL="1200150" indent="-171450" algn="l" rtl="0" eaLnBrk="0" fontAlgn="base" hangingPunct="0">
        <a:lnSpc>
          <a:spcPts val="2000"/>
        </a:lnSpc>
        <a:spcBef>
          <a:spcPts val="600"/>
        </a:spcBef>
        <a:spcAft>
          <a:spcPct val="0"/>
        </a:spcAft>
        <a:buClr>
          <a:srgbClr val="246978"/>
        </a:buClr>
        <a:buFont typeface="Arial" charset="0"/>
        <a:buChar char="­"/>
        <a:defRPr sz="1600">
          <a:solidFill>
            <a:srgbClr val="333333"/>
          </a:solidFill>
          <a:latin typeface="+mn-lt"/>
          <a:ea typeface="+mn-ea"/>
        </a:defRPr>
      </a:lvl5pPr>
      <a:lvl6pPr marL="16002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545794" name="Rectangle 2"/>
          <p:cNvSpPr>
            <a:spLocks noGrp="1" noChangeArrowheads="1"/>
          </p:cNvSpPr>
          <p:nvPr>
            <p:ph type="title"/>
          </p:nvPr>
        </p:nvSpPr>
        <p:spPr bwMode="auto">
          <a:xfrm>
            <a:off x="357188" y="171450"/>
            <a:ext cx="849153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zh-CN" smtClean="0"/>
              <a:t>Click to edit Master title style</a:t>
            </a:r>
          </a:p>
        </p:txBody>
      </p:sp>
      <p:sp>
        <p:nvSpPr>
          <p:cNvPr id="545795" name="Rectangle 3"/>
          <p:cNvSpPr>
            <a:spLocks noGrp="1" noChangeArrowheads="1"/>
          </p:cNvSpPr>
          <p:nvPr>
            <p:ph type="body" idx="1"/>
          </p:nvPr>
        </p:nvSpPr>
        <p:spPr bwMode="auto">
          <a:xfrm>
            <a:off x="352425" y="784225"/>
            <a:ext cx="8382000"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545796" name="Line 5"/>
          <p:cNvSpPr>
            <a:spLocks noChangeShapeType="1"/>
          </p:cNvSpPr>
          <p:nvPr/>
        </p:nvSpPr>
        <p:spPr bwMode="auto">
          <a:xfrm>
            <a:off x="184150" y="635000"/>
            <a:ext cx="8775700" cy="0"/>
          </a:xfrm>
          <a:prstGeom prst="line">
            <a:avLst/>
          </a:prstGeom>
          <a:noFill/>
          <a:ln w="52197">
            <a:solidFill>
              <a:schemeClr val="tx2"/>
            </a:solidFill>
            <a:round/>
            <a:headEnd/>
            <a:tailEnd/>
          </a:ln>
          <a:extLst>
            <a:ext uri="{909E8E84-426E-40dd-AFC4-6F175D3DCCD1}">
              <a14:hiddenFill xmlns:a14="http://schemas.microsoft.com/office/drawing/2010/main">
                <a:noFill/>
              </a14:hiddenFill>
            </a:ext>
          </a:extLst>
        </p:spPr>
        <p:txBody>
          <a:bodyPr wrap="none" anchor="ctr"/>
          <a:lstStyle/>
          <a:p>
            <a:pPr algn="l">
              <a:spcAft>
                <a:spcPct val="0"/>
              </a:spcAft>
            </a:pPr>
            <a:endParaRPr lang="zh-CN" altLang="en-US" smtClean="0">
              <a:latin typeface="Arial" pitchFamily="34" charset="0"/>
              <a:ea typeface="黑体" pitchFamily="49" charset="-122"/>
            </a:endParaRPr>
          </a:p>
        </p:txBody>
      </p:sp>
      <p:sp>
        <p:nvSpPr>
          <p:cNvPr id="545797" name="Line 6"/>
          <p:cNvSpPr>
            <a:spLocks noChangeShapeType="1"/>
          </p:cNvSpPr>
          <p:nvPr/>
        </p:nvSpPr>
        <p:spPr bwMode="auto">
          <a:xfrm>
            <a:off x="184150" y="635000"/>
            <a:ext cx="8775700" cy="0"/>
          </a:xfrm>
          <a:prstGeom prst="line">
            <a:avLst/>
          </a:prstGeom>
          <a:noFill/>
          <a:ln w="52197">
            <a:solidFill>
              <a:srgbClr val="003D79"/>
            </a:solidFill>
            <a:round/>
            <a:headEnd/>
            <a:tailEnd/>
          </a:ln>
          <a:extLst>
            <a:ext uri="{909E8E84-426E-40dd-AFC4-6F175D3DCCD1}">
              <a14:hiddenFill xmlns:a14="http://schemas.microsoft.com/office/drawing/2010/main">
                <a:noFill/>
              </a14:hiddenFill>
            </a:ext>
          </a:extLst>
        </p:spPr>
        <p:txBody>
          <a:bodyPr wrap="none" anchor="ctr"/>
          <a:lstStyle/>
          <a:p>
            <a:pPr algn="l">
              <a:spcAft>
                <a:spcPct val="0"/>
              </a:spcAft>
            </a:pPr>
            <a:endParaRPr lang="zh-CN" altLang="en-US" smtClean="0">
              <a:latin typeface="Arial" pitchFamily="34" charset="0"/>
              <a:ea typeface="黑体" pitchFamily="49" charset="-122"/>
            </a:endParaRPr>
          </a:p>
        </p:txBody>
      </p:sp>
      <p:sp>
        <p:nvSpPr>
          <p:cNvPr id="70665" name="Rectangle 9"/>
          <p:cNvSpPr>
            <a:spLocks noGrp="1" noChangeArrowheads="1"/>
          </p:cNvSpPr>
          <p:nvPr>
            <p:ph type="ftr" sz="quarter" idx="3"/>
          </p:nvPr>
        </p:nvSpPr>
        <p:spPr bwMode="auto">
          <a:xfrm>
            <a:off x="377825" y="5943600"/>
            <a:ext cx="8382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00">
                <a:solidFill>
                  <a:srgbClr val="333333"/>
                </a:solidFill>
                <a:ea typeface="MS PGothic" pitchFamily="34" charset="-128"/>
              </a:defRPr>
            </a:lvl1pPr>
          </a:lstStyle>
          <a:p>
            <a:pPr algn="l">
              <a:spcAft>
                <a:spcPct val="0"/>
              </a:spcAft>
            </a:pPr>
            <a:endParaRPr lang="zh-CN" altLang="zh-CN" smtClean="0">
              <a:latin typeface="Arial" pitchFamily="34" charset="0"/>
            </a:endParaRPr>
          </a:p>
        </p:txBody>
      </p:sp>
      <p:sp>
        <p:nvSpPr>
          <p:cNvPr id="11" name="Rectangle 4"/>
          <p:cNvSpPr txBox="1">
            <a:spLocks noChangeArrowheads="1"/>
          </p:cNvSpPr>
          <p:nvPr/>
        </p:nvSpPr>
        <p:spPr bwMode="white">
          <a:xfrm>
            <a:off x="322263" y="6434138"/>
            <a:ext cx="457200" cy="228600"/>
          </a:xfrm>
          <a:prstGeom prst="rect">
            <a:avLst/>
          </a:prstGeom>
          <a:noFill/>
          <a:ln w="9525">
            <a:noFill/>
            <a:miter lim="800000"/>
            <a:headEnd/>
            <a:tailEnd/>
          </a:ln>
        </p:spPr>
        <p:txBody>
          <a:bodyPr lIns="0" tIns="0" rIns="0" bIns="0"/>
          <a:lstStyle>
            <a:lvl1pPr eaLnBrk="0" hangingPunct="0">
              <a:defRPr sz="2400">
                <a:solidFill>
                  <a:srgbClr val="0095D3"/>
                </a:solidFill>
                <a:latin typeface="Arial" pitchFamily="34" charset="0"/>
                <a:ea typeface="黑体" pitchFamily="49" charset="-122"/>
              </a:defRPr>
            </a:lvl1pPr>
            <a:lvl2pPr marL="742950" indent="-285750" eaLnBrk="0" hangingPunct="0">
              <a:defRPr sz="2400">
                <a:solidFill>
                  <a:srgbClr val="0095D3"/>
                </a:solidFill>
                <a:latin typeface="Arial" pitchFamily="34" charset="0"/>
                <a:ea typeface="黑体" pitchFamily="49" charset="-122"/>
              </a:defRPr>
            </a:lvl2pPr>
            <a:lvl3pPr marL="1143000" indent="-228600" eaLnBrk="0" hangingPunct="0">
              <a:defRPr sz="2400">
                <a:solidFill>
                  <a:srgbClr val="0095D3"/>
                </a:solidFill>
                <a:latin typeface="Arial" pitchFamily="34" charset="0"/>
                <a:ea typeface="黑体" pitchFamily="49" charset="-122"/>
              </a:defRPr>
            </a:lvl3pPr>
            <a:lvl4pPr marL="1600200" indent="-228600" eaLnBrk="0" hangingPunct="0">
              <a:defRPr sz="2400">
                <a:solidFill>
                  <a:srgbClr val="0095D3"/>
                </a:solidFill>
                <a:latin typeface="Arial" pitchFamily="34" charset="0"/>
                <a:ea typeface="黑体" pitchFamily="49" charset="-122"/>
              </a:defRPr>
            </a:lvl4pPr>
            <a:lvl5pPr marL="2057400" indent="-228600" eaLnBrk="0" hangingPunct="0">
              <a:defRPr sz="2400">
                <a:solidFill>
                  <a:srgbClr val="0095D3"/>
                </a:solidFill>
                <a:latin typeface="Arial" pitchFamily="34" charset="0"/>
                <a:ea typeface="黑体" pitchFamily="49" charset="-122"/>
              </a:defRPr>
            </a:lvl5pPr>
            <a:lvl6pPr marL="2514600" indent="-228600" eaLnBrk="0" fontAlgn="base" hangingPunct="0">
              <a:spcBef>
                <a:spcPct val="0"/>
              </a:spcBef>
              <a:spcAft>
                <a:spcPct val="0"/>
              </a:spcAft>
              <a:defRPr sz="2400">
                <a:solidFill>
                  <a:srgbClr val="0095D3"/>
                </a:solidFill>
                <a:latin typeface="Arial" pitchFamily="34" charset="0"/>
                <a:ea typeface="黑体" pitchFamily="49" charset="-122"/>
              </a:defRPr>
            </a:lvl6pPr>
            <a:lvl7pPr marL="2971800" indent="-228600" eaLnBrk="0" fontAlgn="base" hangingPunct="0">
              <a:spcBef>
                <a:spcPct val="0"/>
              </a:spcBef>
              <a:spcAft>
                <a:spcPct val="0"/>
              </a:spcAft>
              <a:defRPr sz="2400">
                <a:solidFill>
                  <a:srgbClr val="0095D3"/>
                </a:solidFill>
                <a:latin typeface="Arial" pitchFamily="34" charset="0"/>
                <a:ea typeface="黑体" pitchFamily="49" charset="-122"/>
              </a:defRPr>
            </a:lvl7pPr>
            <a:lvl8pPr marL="3429000" indent="-228600" eaLnBrk="0" fontAlgn="base" hangingPunct="0">
              <a:spcBef>
                <a:spcPct val="0"/>
              </a:spcBef>
              <a:spcAft>
                <a:spcPct val="0"/>
              </a:spcAft>
              <a:defRPr sz="2400">
                <a:solidFill>
                  <a:srgbClr val="0095D3"/>
                </a:solidFill>
                <a:latin typeface="Arial" pitchFamily="34" charset="0"/>
                <a:ea typeface="黑体" pitchFamily="49" charset="-122"/>
              </a:defRPr>
            </a:lvl8pPr>
            <a:lvl9pPr marL="3886200" indent="-228600" eaLnBrk="0" fontAlgn="base" hangingPunct="0">
              <a:spcBef>
                <a:spcPct val="0"/>
              </a:spcBef>
              <a:spcAft>
                <a:spcPct val="0"/>
              </a:spcAft>
              <a:defRPr sz="2400">
                <a:solidFill>
                  <a:srgbClr val="0095D3"/>
                </a:solidFill>
                <a:latin typeface="Arial" pitchFamily="34" charset="0"/>
                <a:ea typeface="黑体" pitchFamily="49" charset="-122"/>
              </a:defRPr>
            </a:lvl9pPr>
          </a:lstStyle>
          <a:p>
            <a:pPr algn="l">
              <a:spcAft>
                <a:spcPct val="0"/>
              </a:spcAft>
            </a:pPr>
            <a:fld id="{AF1D4B76-7FB3-4FB6-A30B-364660489E7A}" type="slidenum">
              <a:rPr lang="en-US" altLang="zh-CN" sz="1000" smtClean="0">
                <a:solidFill>
                  <a:srgbClr val="FFFFFF"/>
                </a:solidFill>
                <a:ea typeface="MS PGothic" pitchFamily="34" charset="-128"/>
              </a:rPr>
              <a:pPr algn="l">
                <a:spcAft>
                  <a:spcPct val="0"/>
                </a:spcAft>
              </a:pPr>
              <a:t>‹#›</a:t>
            </a:fld>
            <a:endParaRPr lang="en-US" altLang="zh-CN" sz="1000" smtClean="0">
              <a:solidFill>
                <a:srgbClr val="FFFFFF"/>
              </a:solidFill>
              <a:ea typeface="MS PGothic" pitchFamily="34" charset="-128"/>
            </a:endParaRPr>
          </a:p>
        </p:txBody>
      </p:sp>
      <p:sp>
        <p:nvSpPr>
          <p:cNvPr id="13" name="Date Placeholder 8"/>
          <p:cNvSpPr txBox="1">
            <a:spLocks/>
          </p:cNvSpPr>
          <p:nvPr/>
        </p:nvSpPr>
        <p:spPr bwMode="white">
          <a:xfrm>
            <a:off x="2971800" y="6324600"/>
            <a:ext cx="3200400" cy="365125"/>
          </a:xfrm>
          <a:prstGeom prst="rect">
            <a:avLst/>
          </a:prstGeom>
        </p:spPr>
        <p:txBody>
          <a:bodyPr anchor="ctr"/>
          <a:lstStyle>
            <a:lvl1pPr marL="0" marR="0" indent="0" algn="ctr" defTabSz="914400" rtl="0" eaLnBrk="1" fontAlgn="base" latinLnBrk="0" hangingPunct="1">
              <a:lnSpc>
                <a:spcPct val="100000"/>
              </a:lnSpc>
              <a:spcBef>
                <a:spcPct val="0"/>
              </a:spcBef>
              <a:spcAft>
                <a:spcPct val="0"/>
              </a:spcAft>
              <a:buClrTx/>
              <a:buSzTx/>
              <a:buFontTx/>
              <a:buNone/>
              <a:tabLst/>
              <a:defRPr lang="en-US" sz="1000" kern="1200" smtClean="0">
                <a:solidFill>
                  <a:srgbClr val="FFFFFF"/>
                </a:solidFill>
                <a:latin typeface="+mn-lt"/>
                <a:ea typeface="+mn-ea"/>
                <a:cs typeface="+mn-cs"/>
              </a:defRPr>
            </a:lvl1pPr>
          </a:lstStyle>
          <a:p>
            <a:pPr>
              <a:defRPr/>
            </a:pPr>
            <a:r>
              <a:rPr dirty="0"/>
              <a:t>Confidential</a:t>
            </a:r>
          </a:p>
        </p:txBody>
      </p:sp>
    </p:spTree>
    <p:extLst>
      <p:ext uri="{BB962C8B-B14F-4D97-AF65-F5344CB8AC3E}">
        <p14:creationId xmlns:p14="http://schemas.microsoft.com/office/powerpoint/2010/main" val="2285138752"/>
      </p:ext>
    </p:extLst>
  </p:cSld>
  <p:clrMap bg1="lt1" tx1="dk1" bg2="lt2" tx2="dk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Lst>
  <p:transition xmlns:p14="http://schemas.microsoft.com/office/powerpoint/2010/main">
    <p:fade/>
  </p:transition>
  <p:timing>
    <p:tnLst>
      <p:par>
        <p:cTn xmlns:p14="http://schemas.microsoft.com/office/powerpoint/2010/main" id="1" dur="indefinite" restart="never" nodeType="tmRoot"/>
      </p:par>
    </p:tnLst>
  </p:timing>
  <p:hf hdr="0" ftr="0"/>
  <p:txStyles>
    <p:titleStyle>
      <a:lvl1pPr algn="l" rtl="0" eaLnBrk="0" fontAlgn="base" hangingPunct="0">
        <a:spcBef>
          <a:spcPct val="0"/>
        </a:spcBef>
        <a:spcAft>
          <a:spcPct val="0"/>
        </a:spcAft>
        <a:defRPr sz="2200" b="1">
          <a:solidFill>
            <a:srgbClr val="003D79"/>
          </a:solidFill>
          <a:latin typeface="+mj-lt"/>
          <a:ea typeface="MS PGothic" pitchFamily="34" charset="-128"/>
          <a:cs typeface="+mj-cs"/>
        </a:defRPr>
      </a:lvl1pPr>
      <a:lvl2pPr algn="l" rtl="0" eaLnBrk="0" fontAlgn="base" hangingPunct="0">
        <a:spcBef>
          <a:spcPct val="0"/>
        </a:spcBef>
        <a:spcAft>
          <a:spcPct val="0"/>
        </a:spcAft>
        <a:defRPr sz="2200" b="1">
          <a:solidFill>
            <a:srgbClr val="003D79"/>
          </a:solidFill>
          <a:latin typeface="Arial" charset="0"/>
          <a:ea typeface="MS PGothic" pitchFamily="34" charset="-128"/>
        </a:defRPr>
      </a:lvl2pPr>
      <a:lvl3pPr algn="l" rtl="0" eaLnBrk="0" fontAlgn="base" hangingPunct="0">
        <a:spcBef>
          <a:spcPct val="0"/>
        </a:spcBef>
        <a:spcAft>
          <a:spcPct val="0"/>
        </a:spcAft>
        <a:defRPr sz="2200" b="1">
          <a:solidFill>
            <a:srgbClr val="003D79"/>
          </a:solidFill>
          <a:latin typeface="Arial" charset="0"/>
          <a:ea typeface="MS PGothic" pitchFamily="34" charset="-128"/>
        </a:defRPr>
      </a:lvl3pPr>
      <a:lvl4pPr algn="l" rtl="0" eaLnBrk="0" fontAlgn="base" hangingPunct="0">
        <a:spcBef>
          <a:spcPct val="0"/>
        </a:spcBef>
        <a:spcAft>
          <a:spcPct val="0"/>
        </a:spcAft>
        <a:defRPr sz="2200" b="1">
          <a:solidFill>
            <a:srgbClr val="003D79"/>
          </a:solidFill>
          <a:latin typeface="Arial" charset="0"/>
          <a:ea typeface="MS PGothic" pitchFamily="34" charset="-128"/>
        </a:defRPr>
      </a:lvl4pPr>
      <a:lvl5pPr algn="l" rtl="0" eaLnBrk="0" fontAlgn="base" hangingPunct="0">
        <a:spcBef>
          <a:spcPct val="0"/>
        </a:spcBef>
        <a:spcAft>
          <a:spcPct val="0"/>
        </a:spcAft>
        <a:defRPr sz="2200" b="1">
          <a:solidFill>
            <a:srgbClr val="003D79"/>
          </a:solidFill>
          <a:latin typeface="Arial" charset="0"/>
          <a:ea typeface="MS PGothic" pitchFamily="34" charset="-128"/>
        </a:defRPr>
      </a:lvl5pPr>
      <a:lvl6pPr marL="457200" algn="l" rtl="0" fontAlgn="base">
        <a:spcBef>
          <a:spcPct val="0"/>
        </a:spcBef>
        <a:spcAft>
          <a:spcPct val="0"/>
        </a:spcAft>
        <a:defRPr sz="2200" b="1">
          <a:solidFill>
            <a:schemeClr val="tx2"/>
          </a:solidFill>
          <a:latin typeface="Arial" charset="0"/>
          <a:ea typeface="ＭＳ Ｐゴシック" pitchFamily="34" charset="-128"/>
        </a:defRPr>
      </a:lvl6pPr>
      <a:lvl7pPr marL="914400" algn="l" rtl="0" fontAlgn="base">
        <a:spcBef>
          <a:spcPct val="0"/>
        </a:spcBef>
        <a:spcAft>
          <a:spcPct val="0"/>
        </a:spcAft>
        <a:defRPr sz="2200" b="1">
          <a:solidFill>
            <a:schemeClr val="tx2"/>
          </a:solidFill>
          <a:latin typeface="Arial" charset="0"/>
          <a:ea typeface="ＭＳ Ｐゴシック" pitchFamily="34" charset="-128"/>
        </a:defRPr>
      </a:lvl7pPr>
      <a:lvl8pPr marL="1371600" algn="l" rtl="0" fontAlgn="base">
        <a:spcBef>
          <a:spcPct val="0"/>
        </a:spcBef>
        <a:spcAft>
          <a:spcPct val="0"/>
        </a:spcAft>
        <a:defRPr sz="2200" b="1">
          <a:solidFill>
            <a:schemeClr val="tx2"/>
          </a:solidFill>
          <a:latin typeface="Arial" charset="0"/>
          <a:ea typeface="ＭＳ Ｐゴシック" pitchFamily="34" charset="-128"/>
        </a:defRPr>
      </a:lvl8pPr>
      <a:lvl9pPr marL="1828800" algn="l" rtl="0" fontAlgn="base">
        <a:spcBef>
          <a:spcPct val="0"/>
        </a:spcBef>
        <a:spcAft>
          <a:spcPct val="0"/>
        </a:spcAft>
        <a:defRPr sz="2200" b="1">
          <a:solidFill>
            <a:schemeClr val="tx2"/>
          </a:solidFill>
          <a:latin typeface="Arial" charset="0"/>
          <a:ea typeface="ＭＳ Ｐゴシック" pitchFamily="34" charset="-128"/>
        </a:defRPr>
      </a:lvl9pPr>
    </p:titleStyle>
    <p:bodyStyle>
      <a:lvl1pPr marL="233363" indent="-233363" algn="l" rtl="0" eaLnBrk="0" fontAlgn="base" hangingPunct="0">
        <a:lnSpc>
          <a:spcPts val="2400"/>
        </a:lnSpc>
        <a:spcBef>
          <a:spcPts val="1000"/>
        </a:spcBef>
        <a:spcAft>
          <a:spcPct val="0"/>
        </a:spcAft>
        <a:buClr>
          <a:srgbClr val="00709E"/>
        </a:buClr>
        <a:buSzPct val="115000"/>
        <a:buFont typeface="Wingdings" pitchFamily="2" charset="2"/>
        <a:buChar char="§"/>
        <a:defRPr sz="2000" b="1">
          <a:solidFill>
            <a:srgbClr val="333333"/>
          </a:solidFill>
          <a:latin typeface="+mn-lt"/>
          <a:ea typeface="MS PGothic" pitchFamily="34" charset="-128"/>
          <a:cs typeface="+mn-cs"/>
        </a:defRPr>
      </a:lvl1pPr>
      <a:lvl2pPr marL="400050" indent="-171450" algn="l" rtl="0" eaLnBrk="0" fontAlgn="base" hangingPunct="0">
        <a:lnSpc>
          <a:spcPts val="2200"/>
        </a:lnSpc>
        <a:spcBef>
          <a:spcPts val="800"/>
        </a:spcBef>
        <a:spcAft>
          <a:spcPct val="0"/>
        </a:spcAft>
        <a:buClr>
          <a:srgbClr val="00709E"/>
        </a:buClr>
        <a:buSzPct val="110000"/>
        <a:buFont typeface="Times" charset="0"/>
        <a:buChar char="•"/>
        <a:defRPr>
          <a:solidFill>
            <a:srgbClr val="333333"/>
          </a:solidFill>
          <a:latin typeface="+mn-lt"/>
          <a:ea typeface="MS PGothic" pitchFamily="34" charset="-128"/>
        </a:defRPr>
      </a:lvl2pPr>
      <a:lvl3pPr marL="628650" indent="-171450" algn="l" rtl="0" eaLnBrk="0" fontAlgn="base" hangingPunct="0">
        <a:lnSpc>
          <a:spcPts val="2000"/>
        </a:lnSpc>
        <a:spcBef>
          <a:spcPts val="600"/>
        </a:spcBef>
        <a:spcAft>
          <a:spcPct val="0"/>
        </a:spcAft>
        <a:buClr>
          <a:srgbClr val="00709E"/>
        </a:buClr>
        <a:buSzPct val="110000"/>
        <a:buFont typeface="Arial" pitchFamily="34" charset="0"/>
        <a:buChar char="•"/>
        <a:defRPr sz="1600">
          <a:solidFill>
            <a:srgbClr val="333333"/>
          </a:solidFill>
          <a:latin typeface="+mn-lt"/>
          <a:ea typeface="MS PGothic" pitchFamily="34" charset="-128"/>
        </a:defRPr>
      </a:lvl3pPr>
      <a:lvl4pPr marL="914400" indent="-171450" algn="l" rtl="0" eaLnBrk="0" fontAlgn="base" hangingPunct="0">
        <a:lnSpc>
          <a:spcPts val="2000"/>
        </a:lnSpc>
        <a:spcBef>
          <a:spcPts val="600"/>
        </a:spcBef>
        <a:spcAft>
          <a:spcPct val="0"/>
        </a:spcAft>
        <a:buClr>
          <a:srgbClr val="00709E"/>
        </a:buClr>
        <a:buSzPct val="110000"/>
        <a:buFont typeface="Arial" pitchFamily="34" charset="0"/>
        <a:buChar char="•"/>
        <a:defRPr sz="1600">
          <a:solidFill>
            <a:srgbClr val="333333"/>
          </a:solidFill>
          <a:latin typeface="+mn-lt"/>
          <a:ea typeface="MS PGothic" pitchFamily="34" charset="-128"/>
        </a:defRPr>
      </a:lvl4pPr>
      <a:lvl5pPr marL="1200150" indent="-171450" algn="l" rtl="0" eaLnBrk="0" fontAlgn="base" hangingPunct="0">
        <a:lnSpc>
          <a:spcPts val="2000"/>
        </a:lnSpc>
        <a:spcBef>
          <a:spcPts val="600"/>
        </a:spcBef>
        <a:spcAft>
          <a:spcPct val="0"/>
        </a:spcAft>
        <a:buClr>
          <a:srgbClr val="00709E"/>
        </a:buClr>
        <a:buSzPct val="110000"/>
        <a:buFont typeface="Arial" pitchFamily="34" charset="0"/>
        <a:buChar char="•"/>
        <a:defRPr sz="1600">
          <a:solidFill>
            <a:srgbClr val="333333"/>
          </a:solidFill>
          <a:latin typeface="+mn-lt"/>
          <a:ea typeface="MS PGothic" pitchFamily="34" charset="-128"/>
        </a:defRPr>
      </a:lvl5pPr>
      <a:lvl6pPr marL="16002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0"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74904" y="171450"/>
            <a:ext cx="8473821" cy="3333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zh-CN" altLang="en-US" smtClean="0"/>
              <a:t>单击编辑母版标题样式</a:t>
            </a:r>
            <a:endParaRPr lang="en-US" dirty="0" smtClean="0"/>
          </a:p>
        </p:txBody>
      </p:sp>
      <p:sp>
        <p:nvSpPr>
          <p:cNvPr id="1027" name="Rectangle 3"/>
          <p:cNvSpPr>
            <a:spLocks noGrp="1" noChangeArrowheads="1"/>
          </p:cNvSpPr>
          <p:nvPr>
            <p:ph type="body" idx="1"/>
          </p:nvPr>
        </p:nvSpPr>
        <p:spPr bwMode="auto">
          <a:xfrm>
            <a:off x="352425" y="784225"/>
            <a:ext cx="8382000" cy="50069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zh-CN" altLang="en-US" smtClean="0"/>
              <a:t>单击编辑母版文本</a:t>
            </a:r>
            <a:endParaRPr lang="en-US" dirty="0" smtClean="0"/>
          </a:p>
          <a:p>
            <a:pPr lvl="1"/>
            <a:r>
              <a:rPr lang="zh-CN" altLang="en-US" smtClean="0"/>
              <a:t>第二级</a:t>
            </a:r>
            <a:endParaRPr lang="en-US" dirty="0" smtClean="0"/>
          </a:p>
          <a:p>
            <a:pPr lvl="2"/>
            <a:r>
              <a:rPr lang="zh-CN" altLang="en-US" smtClean="0"/>
              <a:t>第三级</a:t>
            </a:r>
            <a:endParaRPr lang="en-US" dirty="0" smtClean="0"/>
          </a:p>
          <a:p>
            <a:pPr lvl="3"/>
            <a:r>
              <a:rPr lang="zh-CN" altLang="en-US" smtClean="0"/>
              <a:t>第四级</a:t>
            </a:r>
            <a:endParaRPr lang="en-US" dirty="0" smtClean="0"/>
          </a:p>
          <a:p>
            <a:pPr lvl="4"/>
            <a:r>
              <a:rPr lang="zh-CN" altLang="en-US" smtClean="0"/>
              <a:t>第五级</a:t>
            </a:r>
            <a:endParaRPr lang="en-US" dirty="0" smtClean="0"/>
          </a:p>
        </p:txBody>
      </p:sp>
      <p:sp>
        <p:nvSpPr>
          <p:cNvPr id="70661" name="Line 5"/>
          <p:cNvSpPr>
            <a:spLocks noChangeShapeType="1"/>
          </p:cNvSpPr>
          <p:nvPr/>
        </p:nvSpPr>
        <p:spPr bwMode="auto">
          <a:xfrm>
            <a:off x="184150" y="635000"/>
            <a:ext cx="8775700" cy="0"/>
          </a:xfrm>
          <a:prstGeom prst="line">
            <a:avLst/>
          </a:prstGeom>
          <a:noFill/>
          <a:ln w="52197">
            <a:solidFill>
              <a:schemeClr val="tx2"/>
            </a:solidFill>
            <a:round/>
            <a:headEnd/>
            <a:tailEnd/>
          </a:ln>
        </p:spPr>
        <p:txBody>
          <a:bodyPr wrap="none" anchor="ctr"/>
          <a:lstStyle/>
          <a:p>
            <a:pPr>
              <a:defRPr/>
            </a:pPr>
            <a:endParaRPr lang="en-US" dirty="0"/>
          </a:p>
        </p:txBody>
      </p:sp>
      <p:sp>
        <p:nvSpPr>
          <p:cNvPr id="70662" name="Line 6"/>
          <p:cNvSpPr>
            <a:spLocks noChangeShapeType="1"/>
          </p:cNvSpPr>
          <p:nvPr userDrawn="1"/>
        </p:nvSpPr>
        <p:spPr bwMode="auto">
          <a:xfrm>
            <a:off x="184150" y="635000"/>
            <a:ext cx="8775700" cy="0"/>
          </a:xfrm>
          <a:prstGeom prst="line">
            <a:avLst/>
          </a:prstGeom>
          <a:noFill/>
          <a:ln w="52197">
            <a:solidFill>
              <a:srgbClr val="003D79"/>
            </a:solidFill>
            <a:round/>
            <a:headEnd/>
            <a:tailEnd/>
          </a:ln>
        </p:spPr>
        <p:txBody>
          <a:bodyPr wrap="none" anchor="ctr"/>
          <a:lstStyle/>
          <a:p>
            <a:pPr>
              <a:defRPr/>
            </a:pPr>
            <a:endParaRPr lang="en-US" dirty="0"/>
          </a:p>
        </p:txBody>
      </p:sp>
      <p:sp>
        <p:nvSpPr>
          <p:cNvPr id="70665" name="Rectangle 9"/>
          <p:cNvSpPr>
            <a:spLocks noGrp="1" noChangeArrowheads="1"/>
          </p:cNvSpPr>
          <p:nvPr>
            <p:ph type="ftr" sz="quarter" idx="3"/>
          </p:nvPr>
        </p:nvSpPr>
        <p:spPr bwMode="auto">
          <a:xfrm>
            <a:off x="377517" y="5943600"/>
            <a:ext cx="8382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Aft>
                <a:spcPct val="0"/>
              </a:spcAft>
              <a:defRPr sz="1000">
                <a:solidFill>
                  <a:schemeClr val="tx1"/>
                </a:solidFill>
              </a:defRPr>
            </a:lvl1pPr>
          </a:lstStyle>
          <a:p>
            <a:pPr>
              <a:defRPr/>
            </a:pPr>
            <a:endParaRPr lang="en-US" dirty="0">
              <a:solidFill>
                <a:srgbClr val="333333"/>
              </a:solidFill>
            </a:endParaRPr>
          </a:p>
        </p:txBody>
      </p:sp>
      <p:sp>
        <p:nvSpPr>
          <p:cNvPr id="11" name="Rectangle 4"/>
          <p:cNvSpPr txBox="1">
            <a:spLocks noChangeArrowheads="1"/>
          </p:cNvSpPr>
          <p:nvPr userDrawn="1"/>
        </p:nvSpPr>
        <p:spPr bwMode="white">
          <a:xfrm>
            <a:off x="329333" y="6446520"/>
            <a:ext cx="457200" cy="228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eaLnBrk="0" hangingPunct="0">
              <a:spcAft>
                <a:spcPct val="0"/>
              </a:spcAft>
              <a:defRPr sz="1000">
                <a:solidFill>
                  <a:srgbClr val="FFFFFF"/>
                </a:solidFill>
              </a:defRPr>
            </a:lvl1pPr>
          </a:lstStyle>
          <a:p>
            <a:pPr>
              <a:defRPr/>
            </a:pPr>
            <a:fld id="{A0A03F51-2955-4EA9-BE4E-42B6F90C747F}"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Lst>
  <p:transition xmlns:p14="http://schemas.microsoft.com/office/powerpoint/2010/main">
    <p:fade/>
  </p:transition>
  <p:timing>
    <p:tnLst>
      <p:par>
        <p:cTn xmlns:p14="http://schemas.microsoft.com/office/powerpoint/2010/main" id="1" dur="indefinite" restart="never" nodeType="tmRoot"/>
      </p:par>
    </p:tnLst>
  </p:timing>
  <p:hf hdr="0" ftr="0"/>
  <p:txStyles>
    <p:titleStyle>
      <a:lvl1pPr algn="l" rtl="0" eaLnBrk="0" fontAlgn="base" hangingPunct="0">
        <a:spcBef>
          <a:spcPct val="0"/>
        </a:spcBef>
        <a:spcAft>
          <a:spcPct val="0"/>
        </a:spcAft>
        <a:defRPr sz="2200" b="1">
          <a:solidFill>
            <a:srgbClr val="003D79"/>
          </a:solidFill>
          <a:latin typeface="+mj-lt"/>
          <a:ea typeface="SimHei" pitchFamily="2" charset="-122"/>
          <a:cs typeface="+mj-cs"/>
        </a:defRPr>
      </a:lvl1pPr>
      <a:lvl2pPr algn="l" rtl="0" eaLnBrk="0" fontAlgn="base" hangingPunct="0">
        <a:spcBef>
          <a:spcPct val="0"/>
        </a:spcBef>
        <a:spcAft>
          <a:spcPct val="0"/>
        </a:spcAft>
        <a:defRPr sz="2200" b="1">
          <a:solidFill>
            <a:srgbClr val="333333"/>
          </a:solidFill>
          <a:latin typeface="Arial" charset="0"/>
          <a:ea typeface="ＭＳ Ｐゴシック" pitchFamily="34" charset="-128"/>
        </a:defRPr>
      </a:lvl2pPr>
      <a:lvl3pPr algn="l" rtl="0" eaLnBrk="0" fontAlgn="base" hangingPunct="0">
        <a:spcBef>
          <a:spcPct val="0"/>
        </a:spcBef>
        <a:spcAft>
          <a:spcPct val="0"/>
        </a:spcAft>
        <a:defRPr sz="2200" b="1">
          <a:solidFill>
            <a:srgbClr val="333333"/>
          </a:solidFill>
          <a:latin typeface="Arial" charset="0"/>
          <a:ea typeface="ＭＳ Ｐゴシック" pitchFamily="34" charset="-128"/>
        </a:defRPr>
      </a:lvl3pPr>
      <a:lvl4pPr algn="l" rtl="0" eaLnBrk="0" fontAlgn="base" hangingPunct="0">
        <a:spcBef>
          <a:spcPct val="0"/>
        </a:spcBef>
        <a:spcAft>
          <a:spcPct val="0"/>
        </a:spcAft>
        <a:defRPr sz="2200" b="1">
          <a:solidFill>
            <a:srgbClr val="333333"/>
          </a:solidFill>
          <a:latin typeface="Arial" charset="0"/>
          <a:ea typeface="ＭＳ Ｐゴシック" pitchFamily="34" charset="-128"/>
        </a:defRPr>
      </a:lvl4pPr>
      <a:lvl5pPr algn="l" rtl="0" eaLnBrk="0" fontAlgn="base" hangingPunct="0">
        <a:spcBef>
          <a:spcPct val="0"/>
        </a:spcBef>
        <a:spcAft>
          <a:spcPct val="0"/>
        </a:spcAft>
        <a:defRPr sz="2200" b="1">
          <a:solidFill>
            <a:srgbClr val="333333"/>
          </a:solidFill>
          <a:latin typeface="Arial" charset="0"/>
          <a:ea typeface="ＭＳ Ｐゴシック" pitchFamily="34" charset="-128"/>
        </a:defRPr>
      </a:lvl5pPr>
      <a:lvl6pPr marL="457200" algn="l" rtl="0" fontAlgn="base">
        <a:spcBef>
          <a:spcPct val="0"/>
        </a:spcBef>
        <a:spcAft>
          <a:spcPct val="0"/>
        </a:spcAft>
        <a:defRPr sz="2200" b="1">
          <a:solidFill>
            <a:schemeClr val="tx2"/>
          </a:solidFill>
          <a:latin typeface="Arial" charset="0"/>
          <a:ea typeface="ＭＳ Ｐゴシック" pitchFamily="34" charset="-128"/>
        </a:defRPr>
      </a:lvl6pPr>
      <a:lvl7pPr marL="914400" algn="l" rtl="0" fontAlgn="base">
        <a:spcBef>
          <a:spcPct val="0"/>
        </a:spcBef>
        <a:spcAft>
          <a:spcPct val="0"/>
        </a:spcAft>
        <a:defRPr sz="2200" b="1">
          <a:solidFill>
            <a:schemeClr val="tx2"/>
          </a:solidFill>
          <a:latin typeface="Arial" charset="0"/>
          <a:ea typeface="ＭＳ Ｐゴシック" pitchFamily="34" charset="-128"/>
        </a:defRPr>
      </a:lvl7pPr>
      <a:lvl8pPr marL="1371600" algn="l" rtl="0" fontAlgn="base">
        <a:spcBef>
          <a:spcPct val="0"/>
        </a:spcBef>
        <a:spcAft>
          <a:spcPct val="0"/>
        </a:spcAft>
        <a:defRPr sz="2200" b="1">
          <a:solidFill>
            <a:schemeClr val="tx2"/>
          </a:solidFill>
          <a:latin typeface="Arial" charset="0"/>
          <a:ea typeface="ＭＳ Ｐゴシック" pitchFamily="34" charset="-128"/>
        </a:defRPr>
      </a:lvl8pPr>
      <a:lvl9pPr marL="1828800" algn="l" rtl="0" fontAlgn="base">
        <a:spcBef>
          <a:spcPct val="0"/>
        </a:spcBef>
        <a:spcAft>
          <a:spcPct val="0"/>
        </a:spcAft>
        <a:defRPr sz="2200" b="1">
          <a:solidFill>
            <a:schemeClr val="tx2"/>
          </a:solidFill>
          <a:latin typeface="Arial" charset="0"/>
          <a:ea typeface="ＭＳ Ｐゴシック" pitchFamily="34" charset="-128"/>
        </a:defRPr>
      </a:lvl9pPr>
    </p:titleStyle>
    <p:bodyStyle>
      <a:lvl1pPr marL="233363" indent="-233363" algn="l" rtl="0" eaLnBrk="0" fontAlgn="base" hangingPunct="0">
        <a:lnSpc>
          <a:spcPts val="2400"/>
        </a:lnSpc>
        <a:spcBef>
          <a:spcPts val="1000"/>
        </a:spcBef>
        <a:spcAft>
          <a:spcPct val="0"/>
        </a:spcAft>
        <a:buClr>
          <a:schemeClr val="accent1">
            <a:lumMod val="75000"/>
          </a:schemeClr>
        </a:buClr>
        <a:buSzPct val="115000"/>
        <a:buFont typeface="Wingdings" pitchFamily="2" charset="2"/>
        <a:buChar char="§"/>
        <a:defRPr sz="2000" b="1">
          <a:solidFill>
            <a:srgbClr val="333333"/>
          </a:solidFill>
          <a:latin typeface="+mj-lt"/>
          <a:ea typeface="SimHei" pitchFamily="2" charset="-122"/>
          <a:cs typeface="+mn-cs"/>
        </a:defRPr>
      </a:lvl1pPr>
      <a:lvl2pPr marL="400050" indent="-171450" algn="l" rtl="0" eaLnBrk="0" fontAlgn="base" hangingPunct="0">
        <a:lnSpc>
          <a:spcPts val="2200"/>
        </a:lnSpc>
        <a:spcBef>
          <a:spcPts val="800"/>
        </a:spcBef>
        <a:spcAft>
          <a:spcPct val="0"/>
        </a:spcAft>
        <a:buClr>
          <a:schemeClr val="accent1">
            <a:lumMod val="75000"/>
          </a:schemeClr>
        </a:buClr>
        <a:buSzPct val="110000"/>
        <a:buFont typeface="Times" pitchFamily="18" charset="0"/>
        <a:buChar char="•"/>
        <a:defRPr>
          <a:solidFill>
            <a:srgbClr val="333333"/>
          </a:solidFill>
          <a:latin typeface="+mj-lt"/>
          <a:ea typeface="SimHei" pitchFamily="2" charset="-122"/>
        </a:defRPr>
      </a:lvl2pPr>
      <a:lvl3pPr marL="628650" indent="-171450" algn="l" rtl="0" eaLnBrk="0" fontAlgn="base" hangingPunct="0">
        <a:lnSpc>
          <a:spcPts val="2000"/>
        </a:lnSpc>
        <a:spcBef>
          <a:spcPts val="600"/>
        </a:spcBef>
        <a:spcAft>
          <a:spcPct val="0"/>
        </a:spcAft>
        <a:buClr>
          <a:schemeClr val="accent1">
            <a:lumMod val="75000"/>
          </a:schemeClr>
        </a:buClr>
        <a:buSzPct val="110000"/>
        <a:buFont typeface="Arial" pitchFamily="34" charset="0"/>
        <a:buChar char="•"/>
        <a:defRPr sz="1600">
          <a:solidFill>
            <a:srgbClr val="333333"/>
          </a:solidFill>
          <a:latin typeface="+mj-lt"/>
          <a:ea typeface="SimHei" pitchFamily="2" charset="-122"/>
        </a:defRPr>
      </a:lvl3pPr>
      <a:lvl4pPr marL="914400" indent="-171450" algn="l" rtl="0" eaLnBrk="0" fontAlgn="base" hangingPunct="0">
        <a:lnSpc>
          <a:spcPts val="2000"/>
        </a:lnSpc>
        <a:spcBef>
          <a:spcPts val="600"/>
        </a:spcBef>
        <a:spcAft>
          <a:spcPct val="0"/>
        </a:spcAft>
        <a:buClr>
          <a:schemeClr val="accent1">
            <a:lumMod val="75000"/>
          </a:schemeClr>
        </a:buClr>
        <a:buSzPct val="110000"/>
        <a:buFont typeface="Arial" pitchFamily="34" charset="0"/>
        <a:buChar char="•"/>
        <a:defRPr sz="1600">
          <a:solidFill>
            <a:srgbClr val="333333"/>
          </a:solidFill>
          <a:latin typeface="+mj-lt"/>
          <a:ea typeface="SimHei" pitchFamily="2" charset="-122"/>
        </a:defRPr>
      </a:lvl4pPr>
      <a:lvl5pPr marL="1200150" indent="-171450" algn="l" rtl="0" eaLnBrk="0" fontAlgn="base" hangingPunct="0">
        <a:lnSpc>
          <a:spcPts val="2000"/>
        </a:lnSpc>
        <a:spcBef>
          <a:spcPts val="600"/>
        </a:spcBef>
        <a:spcAft>
          <a:spcPct val="0"/>
        </a:spcAft>
        <a:buClr>
          <a:schemeClr val="accent1">
            <a:lumMod val="75000"/>
          </a:schemeClr>
        </a:buClr>
        <a:buSzPct val="110000"/>
        <a:buFont typeface="Arial" pitchFamily="34" charset="0"/>
        <a:buChar char="•"/>
        <a:defRPr sz="1600">
          <a:solidFill>
            <a:srgbClr val="333333"/>
          </a:solidFill>
          <a:latin typeface="+mj-lt"/>
          <a:ea typeface="SimHei" pitchFamily="2" charset="-122"/>
        </a:defRPr>
      </a:lvl5pPr>
      <a:lvl6pPr marL="16002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0"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6725" y="171450"/>
            <a:ext cx="8382000" cy="3333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52425" y="784225"/>
            <a:ext cx="8382000" cy="50069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0661" name="Line 5"/>
          <p:cNvSpPr>
            <a:spLocks noChangeShapeType="1"/>
          </p:cNvSpPr>
          <p:nvPr/>
        </p:nvSpPr>
        <p:spPr bwMode="auto">
          <a:xfrm>
            <a:off x="184150" y="635000"/>
            <a:ext cx="8775700" cy="0"/>
          </a:xfrm>
          <a:prstGeom prst="line">
            <a:avLst/>
          </a:prstGeom>
          <a:noFill/>
          <a:ln w="52197">
            <a:solidFill>
              <a:schemeClr val="tx2"/>
            </a:solidFill>
            <a:round/>
            <a:headEnd/>
            <a:tailEnd/>
          </a:ln>
        </p:spPr>
        <p:txBody>
          <a:bodyPr wrap="none" anchor="ctr"/>
          <a:lstStyle/>
          <a:p>
            <a:pPr>
              <a:defRPr/>
            </a:pPr>
            <a:endParaRPr lang="en-US" dirty="0"/>
          </a:p>
        </p:txBody>
      </p:sp>
      <p:sp>
        <p:nvSpPr>
          <p:cNvPr id="70662" name="Line 6"/>
          <p:cNvSpPr>
            <a:spLocks noChangeShapeType="1"/>
          </p:cNvSpPr>
          <p:nvPr/>
        </p:nvSpPr>
        <p:spPr bwMode="auto">
          <a:xfrm>
            <a:off x="184150" y="635000"/>
            <a:ext cx="8775700" cy="0"/>
          </a:xfrm>
          <a:prstGeom prst="line">
            <a:avLst/>
          </a:prstGeom>
          <a:noFill/>
          <a:ln w="52197">
            <a:solidFill>
              <a:srgbClr val="003D79"/>
            </a:solidFill>
            <a:round/>
            <a:headEnd/>
            <a:tailEnd/>
          </a:ln>
        </p:spPr>
        <p:txBody>
          <a:bodyPr wrap="none" anchor="ctr"/>
          <a:lstStyle/>
          <a:p>
            <a:pPr>
              <a:defRPr/>
            </a:pPr>
            <a:endParaRPr lang="en-US" dirty="0"/>
          </a:p>
        </p:txBody>
      </p:sp>
      <p:sp>
        <p:nvSpPr>
          <p:cNvPr id="70665" name="Rectangle 9"/>
          <p:cNvSpPr>
            <a:spLocks noGrp="1" noChangeArrowheads="1"/>
          </p:cNvSpPr>
          <p:nvPr>
            <p:ph type="ftr" sz="quarter" idx="3"/>
          </p:nvPr>
        </p:nvSpPr>
        <p:spPr bwMode="auto">
          <a:xfrm>
            <a:off x="377825" y="5943600"/>
            <a:ext cx="8382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00">
                <a:solidFill>
                  <a:schemeClr val="tx1"/>
                </a:solidFill>
              </a:defRPr>
            </a:lvl1pPr>
          </a:lstStyle>
          <a:p>
            <a:pPr algn="l">
              <a:spcAft>
                <a:spcPct val="0"/>
              </a:spcAft>
            </a:pPr>
            <a:endParaRPr lang="en-US">
              <a:solidFill>
                <a:srgbClr val="333333"/>
              </a:solidFill>
              <a:latin typeface="Arial" pitchFamily="34" charset="0"/>
            </a:endParaRPr>
          </a:p>
        </p:txBody>
      </p:sp>
      <p:sp>
        <p:nvSpPr>
          <p:cNvPr id="11" name="Rectangle 4"/>
          <p:cNvSpPr txBox="1">
            <a:spLocks noChangeArrowheads="1"/>
          </p:cNvSpPr>
          <p:nvPr/>
        </p:nvSpPr>
        <p:spPr bwMode="white">
          <a:xfrm>
            <a:off x="322263" y="6434138"/>
            <a:ext cx="457200" cy="228600"/>
          </a:xfrm>
          <a:prstGeom prst="rect">
            <a:avLst/>
          </a:prstGeom>
          <a:noFill/>
          <a:ln w="9525">
            <a:noFill/>
            <a:miter lim="800000"/>
            <a:headEnd/>
            <a:tailEnd/>
          </a:ln>
        </p:spPr>
        <p:txBody>
          <a:bodyPr lIns="0" tIns="0" rIns="0" bIns="0"/>
          <a:lstStyle/>
          <a:p>
            <a:pPr algn="l" eaLnBrk="0" hangingPunct="0">
              <a:spcAft>
                <a:spcPct val="0"/>
              </a:spcAft>
            </a:pPr>
            <a:fld id="{42BC8F09-DC3C-4042-9C22-F7E7901BFFC1}" type="slidenum">
              <a:rPr lang="en-US" sz="1000">
                <a:solidFill>
                  <a:srgbClr val="FFFFFF"/>
                </a:solidFill>
                <a:latin typeface="Arial" pitchFamily="34" charset="0"/>
              </a:rPr>
              <a:pPr algn="l" eaLnBrk="0" hangingPunct="0">
                <a:spcAft>
                  <a:spcPct val="0"/>
                </a:spcAft>
              </a:pPr>
              <a:t>‹#›</a:t>
            </a:fld>
            <a:endParaRPr lang="en-US" sz="1000">
              <a:solidFill>
                <a:srgbClr val="FFFFFF"/>
              </a:solidFill>
              <a:latin typeface="Arial" pitchFamily="34" charset="0"/>
            </a:endParaRPr>
          </a:p>
        </p:txBody>
      </p:sp>
      <p:sp>
        <p:nvSpPr>
          <p:cNvPr id="13" name="Date Placeholder 8"/>
          <p:cNvSpPr txBox="1">
            <a:spLocks/>
          </p:cNvSpPr>
          <p:nvPr/>
        </p:nvSpPr>
        <p:spPr bwMode="white">
          <a:xfrm>
            <a:off x="2971800" y="6324600"/>
            <a:ext cx="3200400" cy="365125"/>
          </a:xfrm>
          <a:prstGeom prst="rect">
            <a:avLst/>
          </a:prstGeom>
        </p:spPr>
        <p:txBody>
          <a:bodyPr anchor="ctr"/>
          <a:lstStyle>
            <a:lvl1pPr marL="0" marR="0" indent="0" algn="ctr" defTabSz="914400" rtl="0" eaLnBrk="1" fontAlgn="base" latinLnBrk="0" hangingPunct="1">
              <a:lnSpc>
                <a:spcPct val="100000"/>
              </a:lnSpc>
              <a:spcBef>
                <a:spcPct val="0"/>
              </a:spcBef>
              <a:spcAft>
                <a:spcPct val="0"/>
              </a:spcAft>
              <a:buClrTx/>
              <a:buSzTx/>
              <a:buFontTx/>
              <a:buNone/>
              <a:tabLst/>
              <a:defRPr lang="en-US" sz="1000" kern="1200" smtClean="0">
                <a:solidFill>
                  <a:srgbClr val="FFFFFF"/>
                </a:solidFill>
                <a:latin typeface="+mn-lt"/>
                <a:ea typeface="+mn-ea"/>
                <a:cs typeface="+mn-cs"/>
              </a:defRPr>
            </a:lvl1pPr>
          </a:lstStyle>
          <a:p>
            <a:pPr>
              <a:defRPr/>
            </a:pPr>
            <a:r>
              <a:rPr dirty="0"/>
              <a:t>Confidential</a:t>
            </a:r>
          </a:p>
        </p:txBody>
      </p:sp>
    </p:spTree>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Lst>
  <p:transition xmlns:p14="http://schemas.microsoft.com/office/powerpoint/2010/main">
    <p:fade/>
  </p:transition>
  <p:timing>
    <p:tnLst>
      <p:par>
        <p:cTn xmlns:p14="http://schemas.microsoft.com/office/powerpoint/2010/main" id="1" dur="indefinite" restart="never" nodeType="tmRoot"/>
      </p:par>
    </p:tnLst>
  </p:timing>
  <p:hf hdr="0" ftr="0"/>
  <p:txStyles>
    <p:titleStyle>
      <a:lvl1pPr algn="l" rtl="0" eaLnBrk="0" fontAlgn="base" hangingPunct="0">
        <a:spcBef>
          <a:spcPct val="0"/>
        </a:spcBef>
        <a:spcAft>
          <a:spcPct val="0"/>
        </a:spcAft>
        <a:defRPr sz="2200" b="1">
          <a:solidFill>
            <a:srgbClr val="003D79"/>
          </a:solidFill>
          <a:latin typeface="+mj-lt"/>
          <a:ea typeface="+mj-ea"/>
          <a:cs typeface="ＭＳ Ｐゴシック"/>
        </a:defRPr>
      </a:lvl1pPr>
      <a:lvl2pPr algn="l" rtl="0" eaLnBrk="0" fontAlgn="base" hangingPunct="0">
        <a:spcBef>
          <a:spcPct val="0"/>
        </a:spcBef>
        <a:spcAft>
          <a:spcPct val="0"/>
        </a:spcAft>
        <a:defRPr sz="2200" b="1">
          <a:solidFill>
            <a:srgbClr val="003D79"/>
          </a:solidFill>
          <a:latin typeface="Arial" charset="0"/>
          <a:ea typeface="ＭＳ Ｐゴシック" pitchFamily="34" charset="-128"/>
          <a:cs typeface="ＭＳ Ｐゴシック"/>
        </a:defRPr>
      </a:lvl2pPr>
      <a:lvl3pPr algn="l" rtl="0" eaLnBrk="0" fontAlgn="base" hangingPunct="0">
        <a:spcBef>
          <a:spcPct val="0"/>
        </a:spcBef>
        <a:spcAft>
          <a:spcPct val="0"/>
        </a:spcAft>
        <a:defRPr sz="2200" b="1">
          <a:solidFill>
            <a:srgbClr val="003D79"/>
          </a:solidFill>
          <a:latin typeface="Arial" charset="0"/>
          <a:ea typeface="ＭＳ Ｐゴシック" pitchFamily="34" charset="-128"/>
          <a:cs typeface="ＭＳ Ｐゴシック"/>
        </a:defRPr>
      </a:lvl3pPr>
      <a:lvl4pPr algn="l" rtl="0" eaLnBrk="0" fontAlgn="base" hangingPunct="0">
        <a:spcBef>
          <a:spcPct val="0"/>
        </a:spcBef>
        <a:spcAft>
          <a:spcPct val="0"/>
        </a:spcAft>
        <a:defRPr sz="2200" b="1">
          <a:solidFill>
            <a:srgbClr val="003D79"/>
          </a:solidFill>
          <a:latin typeface="Arial" charset="0"/>
          <a:ea typeface="ＭＳ Ｐゴシック" pitchFamily="34" charset="-128"/>
          <a:cs typeface="ＭＳ Ｐゴシック"/>
        </a:defRPr>
      </a:lvl4pPr>
      <a:lvl5pPr algn="l" rtl="0" eaLnBrk="0" fontAlgn="base" hangingPunct="0">
        <a:spcBef>
          <a:spcPct val="0"/>
        </a:spcBef>
        <a:spcAft>
          <a:spcPct val="0"/>
        </a:spcAft>
        <a:defRPr sz="2200" b="1">
          <a:solidFill>
            <a:srgbClr val="003D79"/>
          </a:solidFill>
          <a:latin typeface="Arial" charset="0"/>
          <a:ea typeface="ＭＳ Ｐゴシック" pitchFamily="34" charset="-128"/>
          <a:cs typeface="ＭＳ Ｐゴシック"/>
        </a:defRPr>
      </a:lvl5pPr>
      <a:lvl6pPr marL="457200" algn="l" rtl="0" eaLnBrk="1" fontAlgn="base" hangingPunct="1">
        <a:spcBef>
          <a:spcPct val="0"/>
        </a:spcBef>
        <a:spcAft>
          <a:spcPct val="0"/>
        </a:spcAft>
        <a:defRPr sz="2200" b="1">
          <a:solidFill>
            <a:schemeClr val="tx2"/>
          </a:solidFill>
          <a:latin typeface="Arial" charset="0"/>
          <a:ea typeface="ＭＳ Ｐゴシック" pitchFamily="34" charset="-128"/>
        </a:defRPr>
      </a:lvl6pPr>
      <a:lvl7pPr marL="914400" algn="l" rtl="0" eaLnBrk="1" fontAlgn="base" hangingPunct="1">
        <a:spcBef>
          <a:spcPct val="0"/>
        </a:spcBef>
        <a:spcAft>
          <a:spcPct val="0"/>
        </a:spcAft>
        <a:defRPr sz="2200" b="1">
          <a:solidFill>
            <a:schemeClr val="tx2"/>
          </a:solidFill>
          <a:latin typeface="Arial" charset="0"/>
          <a:ea typeface="ＭＳ Ｐゴシック" pitchFamily="34" charset="-128"/>
        </a:defRPr>
      </a:lvl7pPr>
      <a:lvl8pPr marL="1371600" algn="l" rtl="0" eaLnBrk="1" fontAlgn="base" hangingPunct="1">
        <a:spcBef>
          <a:spcPct val="0"/>
        </a:spcBef>
        <a:spcAft>
          <a:spcPct val="0"/>
        </a:spcAft>
        <a:defRPr sz="2200" b="1">
          <a:solidFill>
            <a:schemeClr val="tx2"/>
          </a:solidFill>
          <a:latin typeface="Arial" charset="0"/>
          <a:ea typeface="ＭＳ Ｐゴシック" pitchFamily="34" charset="-128"/>
        </a:defRPr>
      </a:lvl8pPr>
      <a:lvl9pPr marL="1828800" algn="l" rtl="0" eaLnBrk="1" fontAlgn="base" hangingPunct="1">
        <a:spcBef>
          <a:spcPct val="0"/>
        </a:spcBef>
        <a:spcAft>
          <a:spcPct val="0"/>
        </a:spcAft>
        <a:defRPr sz="2200" b="1">
          <a:solidFill>
            <a:schemeClr val="tx2"/>
          </a:solidFill>
          <a:latin typeface="Arial" charset="0"/>
          <a:ea typeface="ＭＳ Ｐゴシック" pitchFamily="34" charset="-128"/>
        </a:defRPr>
      </a:lvl9pPr>
    </p:titleStyle>
    <p:bodyStyle>
      <a:lvl1pPr marL="114300" indent="-114300" algn="l" rtl="0" eaLnBrk="0" fontAlgn="base" hangingPunct="0">
        <a:lnSpc>
          <a:spcPts val="2400"/>
        </a:lnSpc>
        <a:spcBef>
          <a:spcPts val="1000"/>
        </a:spcBef>
        <a:spcAft>
          <a:spcPct val="0"/>
        </a:spcAft>
        <a:buClr>
          <a:srgbClr val="246978"/>
        </a:buClr>
        <a:buFont typeface="Arial" pitchFamily="34" charset="0"/>
        <a:buChar char=" "/>
        <a:defRPr sz="2000" b="1">
          <a:solidFill>
            <a:srgbClr val="333333"/>
          </a:solidFill>
          <a:latin typeface="+mn-lt"/>
          <a:ea typeface="+mn-ea"/>
          <a:cs typeface="ＭＳ Ｐゴシック"/>
        </a:defRPr>
      </a:lvl1pPr>
      <a:lvl2pPr marL="400050" indent="-171450" algn="l" rtl="0" eaLnBrk="0" fontAlgn="base" hangingPunct="0">
        <a:lnSpc>
          <a:spcPts val="2200"/>
        </a:lnSpc>
        <a:spcBef>
          <a:spcPts val="800"/>
        </a:spcBef>
        <a:spcAft>
          <a:spcPct val="0"/>
        </a:spcAft>
        <a:buClr>
          <a:srgbClr val="246978"/>
        </a:buClr>
        <a:buSzPct val="110000"/>
        <a:buFont typeface="Times"/>
        <a:buChar char="•"/>
        <a:defRPr>
          <a:solidFill>
            <a:srgbClr val="333333"/>
          </a:solidFill>
          <a:latin typeface="+mn-lt"/>
          <a:ea typeface="+mn-ea"/>
          <a:cs typeface="ＭＳ Ｐゴシック"/>
        </a:defRPr>
      </a:lvl2pPr>
      <a:lvl3pPr marL="628650" indent="-171450" algn="l" rtl="0" eaLnBrk="0" fontAlgn="base" hangingPunct="0">
        <a:lnSpc>
          <a:spcPts val="2000"/>
        </a:lnSpc>
        <a:spcBef>
          <a:spcPts val="600"/>
        </a:spcBef>
        <a:spcAft>
          <a:spcPct val="0"/>
        </a:spcAft>
        <a:buClr>
          <a:srgbClr val="246978"/>
        </a:buClr>
        <a:buFont typeface="Wingdings" pitchFamily="2" charset="2"/>
        <a:buChar char="§"/>
        <a:defRPr sz="1600">
          <a:solidFill>
            <a:srgbClr val="333333"/>
          </a:solidFill>
          <a:latin typeface="+mn-lt"/>
          <a:ea typeface="+mn-ea"/>
          <a:cs typeface="ＭＳ Ｐゴシック"/>
        </a:defRPr>
      </a:lvl3pPr>
      <a:lvl4pPr marL="914400" indent="-171450" algn="l" rtl="0" eaLnBrk="0" fontAlgn="base" hangingPunct="0">
        <a:lnSpc>
          <a:spcPts val="2000"/>
        </a:lnSpc>
        <a:spcBef>
          <a:spcPts val="600"/>
        </a:spcBef>
        <a:spcAft>
          <a:spcPct val="0"/>
        </a:spcAft>
        <a:buClr>
          <a:srgbClr val="246978"/>
        </a:buClr>
        <a:buFont typeface="Arial" pitchFamily="34" charset="0"/>
        <a:buChar char="­"/>
        <a:defRPr sz="1600">
          <a:solidFill>
            <a:srgbClr val="333333"/>
          </a:solidFill>
          <a:latin typeface="+mn-lt"/>
          <a:ea typeface="+mn-ea"/>
          <a:cs typeface="ＭＳ Ｐゴシック"/>
        </a:defRPr>
      </a:lvl4pPr>
      <a:lvl5pPr marL="1200150" indent="-171450" algn="l" rtl="0" eaLnBrk="0" fontAlgn="base" hangingPunct="0">
        <a:lnSpc>
          <a:spcPts val="2000"/>
        </a:lnSpc>
        <a:spcBef>
          <a:spcPts val="600"/>
        </a:spcBef>
        <a:spcAft>
          <a:spcPct val="0"/>
        </a:spcAft>
        <a:buClr>
          <a:srgbClr val="246978"/>
        </a:buClr>
        <a:buFont typeface="Arial" pitchFamily="34" charset="0"/>
        <a:buChar char="­"/>
        <a:defRPr sz="1600">
          <a:solidFill>
            <a:srgbClr val="333333"/>
          </a:solidFill>
          <a:latin typeface="+mn-lt"/>
          <a:ea typeface="+mn-ea"/>
          <a:cs typeface="ＭＳ Ｐゴシック"/>
        </a:defRPr>
      </a:lvl5pPr>
      <a:lvl6pPr marL="16002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1"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56616" y="171450"/>
            <a:ext cx="8492109" cy="3333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zh-CN" altLang="en-US" smtClean="0"/>
              <a:t>单击此处编辑母版标题样式</a:t>
            </a:r>
            <a:endParaRPr lang="en-US" dirty="0" smtClean="0"/>
          </a:p>
        </p:txBody>
      </p:sp>
      <p:sp>
        <p:nvSpPr>
          <p:cNvPr id="1027" name="Rectangle 3"/>
          <p:cNvSpPr>
            <a:spLocks noGrp="1" noChangeArrowheads="1"/>
          </p:cNvSpPr>
          <p:nvPr>
            <p:ph type="body" idx="1"/>
          </p:nvPr>
        </p:nvSpPr>
        <p:spPr bwMode="auto">
          <a:xfrm>
            <a:off x="352425" y="784225"/>
            <a:ext cx="8382000" cy="50069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zh-CN" altLang="en-US" smtClean="0"/>
              <a:t>单击此处编辑母版文本样式</a:t>
            </a:r>
            <a:endParaRPr lang="en-US" dirty="0" smtClean="0"/>
          </a:p>
          <a:p>
            <a:pPr lvl="1"/>
            <a:r>
              <a:rPr lang="ja-JP" altLang="en-US" smtClean="0"/>
              <a:t>第二级</a:t>
            </a:r>
            <a:endParaRPr lang="en-US" dirty="0" smtClean="0"/>
          </a:p>
          <a:p>
            <a:pPr lvl="2"/>
            <a:r>
              <a:rPr lang="ja-JP" altLang="en-US" smtClean="0"/>
              <a:t>第三级</a:t>
            </a:r>
            <a:endParaRPr lang="en-US" dirty="0" smtClean="0"/>
          </a:p>
          <a:p>
            <a:pPr lvl="3"/>
            <a:r>
              <a:rPr lang="ja-JP" altLang="en-US" smtClean="0"/>
              <a:t>第四级</a:t>
            </a:r>
            <a:endParaRPr lang="en-US" dirty="0" smtClean="0"/>
          </a:p>
          <a:p>
            <a:pPr lvl="4"/>
            <a:r>
              <a:rPr lang="ja-JP" altLang="en-US" smtClean="0"/>
              <a:t>第五级</a:t>
            </a:r>
            <a:endParaRPr lang="en-US" dirty="0" smtClean="0"/>
          </a:p>
        </p:txBody>
      </p:sp>
      <p:sp>
        <p:nvSpPr>
          <p:cNvPr id="70661" name="Line 5"/>
          <p:cNvSpPr>
            <a:spLocks noChangeShapeType="1"/>
          </p:cNvSpPr>
          <p:nvPr/>
        </p:nvSpPr>
        <p:spPr bwMode="auto">
          <a:xfrm>
            <a:off x="184150" y="635000"/>
            <a:ext cx="8775700" cy="0"/>
          </a:xfrm>
          <a:prstGeom prst="line">
            <a:avLst/>
          </a:prstGeom>
          <a:noFill/>
          <a:ln w="52197">
            <a:solidFill>
              <a:schemeClr val="tx2"/>
            </a:solidFill>
            <a:round/>
            <a:headEnd/>
            <a:tailEnd/>
          </a:ln>
        </p:spPr>
        <p:txBody>
          <a:bodyPr wrap="none" anchor="ctr"/>
          <a:lstStyle/>
          <a:p>
            <a:pPr>
              <a:defRPr/>
            </a:pPr>
            <a:endParaRPr lang="en-US" dirty="0"/>
          </a:p>
        </p:txBody>
      </p:sp>
      <p:sp>
        <p:nvSpPr>
          <p:cNvPr id="70662" name="Line 6"/>
          <p:cNvSpPr>
            <a:spLocks noChangeShapeType="1"/>
          </p:cNvSpPr>
          <p:nvPr userDrawn="1"/>
        </p:nvSpPr>
        <p:spPr bwMode="auto">
          <a:xfrm>
            <a:off x="184150" y="635000"/>
            <a:ext cx="8775700" cy="0"/>
          </a:xfrm>
          <a:prstGeom prst="line">
            <a:avLst/>
          </a:prstGeom>
          <a:noFill/>
          <a:ln w="52197">
            <a:solidFill>
              <a:srgbClr val="003D79"/>
            </a:solidFill>
            <a:round/>
            <a:headEnd/>
            <a:tailEnd/>
          </a:ln>
        </p:spPr>
        <p:txBody>
          <a:bodyPr wrap="none" anchor="ctr"/>
          <a:lstStyle/>
          <a:p>
            <a:pPr>
              <a:defRPr/>
            </a:pPr>
            <a:endParaRPr lang="en-US" dirty="0"/>
          </a:p>
        </p:txBody>
      </p:sp>
      <p:sp>
        <p:nvSpPr>
          <p:cNvPr id="70665" name="Rectangle 9"/>
          <p:cNvSpPr>
            <a:spLocks noGrp="1" noChangeArrowheads="1"/>
          </p:cNvSpPr>
          <p:nvPr>
            <p:ph type="ftr" sz="quarter" idx="3"/>
          </p:nvPr>
        </p:nvSpPr>
        <p:spPr bwMode="auto">
          <a:xfrm>
            <a:off x="377517" y="5943600"/>
            <a:ext cx="8382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Aft>
                <a:spcPct val="0"/>
              </a:spcAft>
              <a:defRPr sz="1000">
                <a:solidFill>
                  <a:schemeClr val="tx1"/>
                </a:solidFill>
              </a:defRPr>
            </a:lvl1pPr>
          </a:lstStyle>
          <a:p>
            <a:pPr>
              <a:defRPr/>
            </a:pPr>
            <a:endParaRPr lang="en-US" dirty="0">
              <a:solidFill>
                <a:srgbClr val="333333"/>
              </a:solidFill>
            </a:endParaRPr>
          </a:p>
        </p:txBody>
      </p:sp>
      <p:sp>
        <p:nvSpPr>
          <p:cNvPr id="11" name="Rectangle 4"/>
          <p:cNvSpPr txBox="1">
            <a:spLocks noChangeArrowheads="1"/>
          </p:cNvSpPr>
          <p:nvPr userDrawn="1"/>
        </p:nvSpPr>
        <p:spPr bwMode="white">
          <a:xfrm>
            <a:off x="321673" y="6434488"/>
            <a:ext cx="457200" cy="228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eaLnBrk="0" hangingPunct="0">
              <a:spcAft>
                <a:spcPct val="0"/>
              </a:spcAft>
              <a:defRPr sz="1000">
                <a:solidFill>
                  <a:srgbClr val="FFFFFF"/>
                </a:solidFill>
              </a:defRPr>
            </a:lvl1pPr>
          </a:lstStyle>
          <a:p>
            <a:pPr>
              <a:defRPr/>
            </a:pPr>
            <a:fld id="{A0A03F51-2955-4EA9-BE4E-42B6F90C747F}" type="slidenum">
              <a:rPr lang="en-US" smtClean="0"/>
              <a:pPr>
                <a:defRPr/>
              </a:pPr>
              <a:t>‹#›</a:t>
            </a:fld>
            <a:endParaRPr lang="en-US" dirty="0"/>
          </a:p>
        </p:txBody>
      </p:sp>
      <p:sp>
        <p:nvSpPr>
          <p:cNvPr id="13" name="Date Placeholder 8"/>
          <p:cNvSpPr txBox="1">
            <a:spLocks/>
          </p:cNvSpPr>
          <p:nvPr userDrawn="1"/>
        </p:nvSpPr>
        <p:spPr bwMode="white">
          <a:xfrm>
            <a:off x="2971800" y="6325268"/>
            <a:ext cx="3200400" cy="365125"/>
          </a:xfrm>
          <a:prstGeom prst="rect">
            <a:avLst/>
          </a:prstGeom>
        </p:spPr>
        <p:txBody>
          <a:bodyPr vert="horz" lIns="91440" tIns="45720" rIns="91440" bIns="45720" rtlCol="0" anchor="ctr"/>
          <a:lstStyle>
            <a:lvl1pPr marL="0" marR="0" indent="0" algn="ctr" defTabSz="914400" rtl="0" eaLnBrk="1" fontAlgn="base" latinLnBrk="0" hangingPunct="1">
              <a:lnSpc>
                <a:spcPct val="100000"/>
              </a:lnSpc>
              <a:spcBef>
                <a:spcPct val="0"/>
              </a:spcBef>
              <a:spcAft>
                <a:spcPct val="0"/>
              </a:spcAft>
              <a:buClrTx/>
              <a:buSzTx/>
              <a:buFontTx/>
              <a:buNone/>
              <a:tabLst/>
              <a:defRPr lang="en-US" sz="1000" kern="1200" smtClean="0">
                <a:solidFill>
                  <a:srgbClr val="FFFFFF"/>
                </a:solidFill>
                <a:latin typeface="+mn-lt"/>
                <a:ea typeface="+mn-ea"/>
                <a:cs typeface="+mn-cs"/>
              </a:defRPr>
            </a:lvl1pPr>
          </a:lstStyle>
          <a:p>
            <a:pPr>
              <a:defRPr/>
            </a:pPr>
            <a:r>
              <a:rPr lang="ja-JP" altLang="en-US">
                <a:latin typeface="Arial"/>
                <a:ea typeface="黑体" pitchFamily="2" charset="-122"/>
              </a:rPr>
              <a:t>保密资料</a:t>
            </a:r>
            <a:endParaRPr dirty="0">
              <a:latin typeface="Arial"/>
              <a:ea typeface="黑体" pitchFamily="2" charset="-122"/>
            </a:endParaRPr>
          </a:p>
        </p:txBody>
      </p:sp>
    </p:spTree>
    <p:extLst>
      <p:ext uri="{BB962C8B-B14F-4D97-AF65-F5344CB8AC3E}">
        <p14:creationId xmlns:p14="http://schemas.microsoft.com/office/powerpoint/2010/main" val="3377833009"/>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Lst>
  <p:transition xmlns:p14="http://schemas.microsoft.com/office/powerpoint/2010/main">
    <p:fade/>
  </p:transition>
  <p:timing>
    <p:tnLst>
      <p:par>
        <p:cTn xmlns:p14="http://schemas.microsoft.com/office/powerpoint/2010/main" id="1" dur="indefinite" restart="never" nodeType="tmRoot"/>
      </p:par>
    </p:tnLst>
  </p:timing>
  <p:hf hdr="0" ftr="0"/>
  <p:txStyles>
    <p:titleStyle>
      <a:lvl1pPr algn="l" rtl="0" eaLnBrk="0" fontAlgn="base" hangingPunct="0">
        <a:spcBef>
          <a:spcPct val="0"/>
        </a:spcBef>
        <a:spcAft>
          <a:spcPct val="0"/>
        </a:spcAft>
        <a:defRPr sz="2200" b="1" i="0" u="none" baseline="0">
          <a:solidFill>
            <a:srgbClr val="003D79"/>
          </a:solidFill>
          <a:effectLst/>
          <a:latin typeface="Arial"/>
          <a:ea typeface="ＭＳ Ｐゴシック"/>
          <a:cs typeface="+mj-cs"/>
        </a:defRPr>
      </a:lvl1pPr>
      <a:lvl2pPr algn="l" rtl="0" eaLnBrk="0" fontAlgn="base" hangingPunct="0">
        <a:spcBef>
          <a:spcPct val="0"/>
        </a:spcBef>
        <a:spcAft>
          <a:spcPct val="0"/>
        </a:spcAft>
        <a:defRPr sz="2200" b="1">
          <a:solidFill>
            <a:srgbClr val="333333"/>
          </a:solidFill>
          <a:latin typeface="Arial" charset="0"/>
          <a:ea typeface="ＭＳ Ｐゴシック" pitchFamily="34" charset="-128"/>
        </a:defRPr>
      </a:lvl2pPr>
      <a:lvl3pPr algn="l" rtl="0" eaLnBrk="0" fontAlgn="base" hangingPunct="0">
        <a:spcBef>
          <a:spcPct val="0"/>
        </a:spcBef>
        <a:spcAft>
          <a:spcPct val="0"/>
        </a:spcAft>
        <a:defRPr sz="2200" b="1">
          <a:solidFill>
            <a:srgbClr val="333333"/>
          </a:solidFill>
          <a:latin typeface="Arial" charset="0"/>
          <a:ea typeface="ＭＳ Ｐゴシック" pitchFamily="34" charset="-128"/>
        </a:defRPr>
      </a:lvl3pPr>
      <a:lvl4pPr algn="l" rtl="0" eaLnBrk="0" fontAlgn="base" hangingPunct="0">
        <a:spcBef>
          <a:spcPct val="0"/>
        </a:spcBef>
        <a:spcAft>
          <a:spcPct val="0"/>
        </a:spcAft>
        <a:defRPr sz="2200" b="1">
          <a:solidFill>
            <a:srgbClr val="333333"/>
          </a:solidFill>
          <a:latin typeface="Arial" charset="0"/>
          <a:ea typeface="ＭＳ Ｐゴシック" pitchFamily="34" charset="-128"/>
        </a:defRPr>
      </a:lvl4pPr>
      <a:lvl5pPr algn="l" rtl="0" eaLnBrk="0" fontAlgn="base" hangingPunct="0">
        <a:spcBef>
          <a:spcPct val="0"/>
        </a:spcBef>
        <a:spcAft>
          <a:spcPct val="0"/>
        </a:spcAft>
        <a:defRPr sz="2200" b="1">
          <a:solidFill>
            <a:srgbClr val="333333"/>
          </a:solidFill>
          <a:latin typeface="Arial" charset="0"/>
          <a:ea typeface="ＭＳ Ｐゴシック" pitchFamily="34" charset="-128"/>
        </a:defRPr>
      </a:lvl5pPr>
      <a:lvl6pPr marL="457200" algn="l" rtl="0" fontAlgn="base">
        <a:spcBef>
          <a:spcPct val="0"/>
        </a:spcBef>
        <a:spcAft>
          <a:spcPct val="0"/>
        </a:spcAft>
        <a:defRPr sz="2200" b="1">
          <a:solidFill>
            <a:schemeClr val="tx2"/>
          </a:solidFill>
          <a:latin typeface="Arial" charset="0"/>
          <a:ea typeface="ＭＳ Ｐゴシック" pitchFamily="34" charset="-128"/>
        </a:defRPr>
      </a:lvl6pPr>
      <a:lvl7pPr marL="914400" algn="l" rtl="0" fontAlgn="base">
        <a:spcBef>
          <a:spcPct val="0"/>
        </a:spcBef>
        <a:spcAft>
          <a:spcPct val="0"/>
        </a:spcAft>
        <a:defRPr sz="2200" b="1">
          <a:solidFill>
            <a:schemeClr val="tx2"/>
          </a:solidFill>
          <a:latin typeface="Arial" charset="0"/>
          <a:ea typeface="ＭＳ Ｐゴシック" pitchFamily="34" charset="-128"/>
        </a:defRPr>
      </a:lvl7pPr>
      <a:lvl8pPr marL="1371600" algn="l" rtl="0" fontAlgn="base">
        <a:spcBef>
          <a:spcPct val="0"/>
        </a:spcBef>
        <a:spcAft>
          <a:spcPct val="0"/>
        </a:spcAft>
        <a:defRPr sz="2200" b="1">
          <a:solidFill>
            <a:schemeClr val="tx2"/>
          </a:solidFill>
          <a:latin typeface="Arial" charset="0"/>
          <a:ea typeface="ＭＳ Ｐゴシック" pitchFamily="34" charset="-128"/>
        </a:defRPr>
      </a:lvl8pPr>
      <a:lvl9pPr marL="1828800" algn="l" rtl="0" fontAlgn="base">
        <a:spcBef>
          <a:spcPct val="0"/>
        </a:spcBef>
        <a:spcAft>
          <a:spcPct val="0"/>
        </a:spcAft>
        <a:defRPr sz="2200" b="1">
          <a:solidFill>
            <a:schemeClr val="tx2"/>
          </a:solidFill>
          <a:latin typeface="Arial" charset="0"/>
          <a:ea typeface="ＭＳ Ｐゴシック" pitchFamily="34" charset="-128"/>
        </a:defRPr>
      </a:lvl9pPr>
    </p:titleStyle>
    <p:bodyStyle>
      <a:lvl1pPr marL="233363" indent="-233363" algn="l" rtl="0" eaLnBrk="0" fontAlgn="base" hangingPunct="0">
        <a:lnSpc>
          <a:spcPts val="2400"/>
        </a:lnSpc>
        <a:spcBef>
          <a:spcPts val="1000"/>
        </a:spcBef>
        <a:spcAft>
          <a:spcPct val="0"/>
        </a:spcAft>
        <a:buClr>
          <a:schemeClr val="accent1">
            <a:lumMod val="75000"/>
          </a:schemeClr>
        </a:buClr>
        <a:buSzPct val="115000"/>
        <a:buFont typeface="Wingdings" pitchFamily="2" charset="2"/>
        <a:buChar char="§"/>
        <a:defRPr sz="2000" b="1" i="0" u="none" baseline="0">
          <a:solidFill>
            <a:srgbClr val="333333"/>
          </a:solidFill>
          <a:effectLst/>
          <a:latin typeface="Arial"/>
          <a:ea typeface="ＭＳ Ｐゴシック"/>
          <a:cs typeface="+mn-cs"/>
        </a:defRPr>
      </a:lvl1pPr>
      <a:lvl2pPr marL="400050" indent="-171450" algn="l" rtl="0" eaLnBrk="0" fontAlgn="base" hangingPunct="0">
        <a:lnSpc>
          <a:spcPts val="2200"/>
        </a:lnSpc>
        <a:spcBef>
          <a:spcPts val="800"/>
        </a:spcBef>
        <a:spcAft>
          <a:spcPct val="0"/>
        </a:spcAft>
        <a:buClr>
          <a:schemeClr val="accent1">
            <a:lumMod val="75000"/>
          </a:schemeClr>
        </a:buClr>
        <a:buSzPct val="110000"/>
        <a:buFont typeface="Times" pitchFamily="18" charset="0"/>
        <a:buChar char="•"/>
        <a:defRPr sz="1800" b="0" i="0" u="none" baseline="0">
          <a:solidFill>
            <a:srgbClr val="333333"/>
          </a:solidFill>
          <a:effectLst/>
          <a:latin typeface="Arial"/>
          <a:ea typeface="ＭＳ Ｐゴシック"/>
        </a:defRPr>
      </a:lvl2pPr>
      <a:lvl3pPr marL="628650" indent="-171450" algn="l" rtl="0" eaLnBrk="0" fontAlgn="base" hangingPunct="0">
        <a:lnSpc>
          <a:spcPts val="2000"/>
        </a:lnSpc>
        <a:spcBef>
          <a:spcPts val="600"/>
        </a:spcBef>
        <a:spcAft>
          <a:spcPct val="0"/>
        </a:spcAft>
        <a:buClr>
          <a:schemeClr val="accent1">
            <a:lumMod val="75000"/>
          </a:schemeClr>
        </a:buClr>
        <a:buSzPct val="110000"/>
        <a:buFont typeface="Arial" pitchFamily="34" charset="0"/>
        <a:buChar char="•"/>
        <a:defRPr sz="1600" b="0" i="0" u="none" baseline="0">
          <a:solidFill>
            <a:srgbClr val="333333"/>
          </a:solidFill>
          <a:effectLst/>
          <a:latin typeface="Arial"/>
          <a:ea typeface="ＭＳ Ｐゴシック"/>
        </a:defRPr>
      </a:lvl3pPr>
      <a:lvl4pPr marL="914400" indent="-171450" algn="l" rtl="0" eaLnBrk="0" fontAlgn="base" hangingPunct="0">
        <a:lnSpc>
          <a:spcPts val="2000"/>
        </a:lnSpc>
        <a:spcBef>
          <a:spcPts val="600"/>
        </a:spcBef>
        <a:spcAft>
          <a:spcPct val="0"/>
        </a:spcAft>
        <a:buClr>
          <a:schemeClr val="accent1">
            <a:lumMod val="75000"/>
          </a:schemeClr>
        </a:buClr>
        <a:buSzPct val="110000"/>
        <a:buFont typeface="Arial" pitchFamily="34" charset="0"/>
        <a:buChar char="•"/>
        <a:defRPr sz="1600" b="0" i="0" u="none" baseline="0">
          <a:solidFill>
            <a:srgbClr val="333333"/>
          </a:solidFill>
          <a:effectLst/>
          <a:latin typeface="Arial"/>
          <a:ea typeface="ＭＳ Ｐゴシック"/>
        </a:defRPr>
      </a:lvl4pPr>
      <a:lvl5pPr marL="1200150" indent="-171450" algn="l" rtl="0" eaLnBrk="0" fontAlgn="base" hangingPunct="0">
        <a:lnSpc>
          <a:spcPts val="2000"/>
        </a:lnSpc>
        <a:spcBef>
          <a:spcPts val="600"/>
        </a:spcBef>
        <a:spcAft>
          <a:spcPct val="0"/>
        </a:spcAft>
        <a:buClr>
          <a:schemeClr val="accent1">
            <a:lumMod val="75000"/>
          </a:schemeClr>
        </a:buClr>
        <a:buSzPct val="110000"/>
        <a:buFont typeface="Arial" pitchFamily="34" charset="0"/>
        <a:buChar char="•"/>
        <a:defRPr sz="1600" b="0" i="0" u="none" baseline="0">
          <a:solidFill>
            <a:srgbClr val="333333"/>
          </a:solidFill>
          <a:effectLst/>
          <a:latin typeface="Arial"/>
          <a:ea typeface="ＭＳ Ｐゴシック"/>
        </a:defRPr>
      </a:lvl5pPr>
      <a:lvl6pPr marL="16002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0"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56618" y="171451"/>
            <a:ext cx="8492109" cy="3333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zh-CN" altLang="en-US" smtClean="0"/>
              <a:t>单击此处编辑母版标题样式</a:t>
            </a:r>
            <a:endParaRPr lang="en-US" dirty="0" smtClean="0"/>
          </a:p>
        </p:txBody>
      </p:sp>
      <p:sp>
        <p:nvSpPr>
          <p:cNvPr id="1027" name="Rectangle 3"/>
          <p:cNvSpPr>
            <a:spLocks noGrp="1" noChangeArrowheads="1"/>
          </p:cNvSpPr>
          <p:nvPr>
            <p:ph type="body" idx="1"/>
          </p:nvPr>
        </p:nvSpPr>
        <p:spPr bwMode="auto">
          <a:xfrm>
            <a:off x="352425" y="784226"/>
            <a:ext cx="8382000" cy="50069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smtClean="0"/>
          </a:p>
        </p:txBody>
      </p:sp>
      <p:sp>
        <p:nvSpPr>
          <p:cNvPr id="70661" name="Line 5"/>
          <p:cNvSpPr>
            <a:spLocks noChangeShapeType="1"/>
          </p:cNvSpPr>
          <p:nvPr/>
        </p:nvSpPr>
        <p:spPr bwMode="auto">
          <a:xfrm>
            <a:off x="184150" y="635000"/>
            <a:ext cx="8775700" cy="0"/>
          </a:xfrm>
          <a:prstGeom prst="line">
            <a:avLst/>
          </a:prstGeom>
          <a:noFill/>
          <a:ln w="52197">
            <a:solidFill>
              <a:schemeClr val="tx2"/>
            </a:solidFill>
            <a:round/>
            <a:headEnd/>
            <a:tailEnd/>
          </a:ln>
        </p:spPr>
        <p:txBody>
          <a:bodyPr wrap="none" anchor="ctr"/>
          <a:lstStyle/>
          <a:p>
            <a:pPr>
              <a:defRPr/>
            </a:pPr>
            <a:endParaRPr lang="en-US" dirty="0"/>
          </a:p>
        </p:txBody>
      </p:sp>
      <p:sp>
        <p:nvSpPr>
          <p:cNvPr id="70662" name="Line 6"/>
          <p:cNvSpPr>
            <a:spLocks noChangeShapeType="1"/>
          </p:cNvSpPr>
          <p:nvPr/>
        </p:nvSpPr>
        <p:spPr bwMode="auto">
          <a:xfrm>
            <a:off x="184150" y="635000"/>
            <a:ext cx="8775700" cy="0"/>
          </a:xfrm>
          <a:prstGeom prst="line">
            <a:avLst/>
          </a:prstGeom>
          <a:noFill/>
          <a:ln w="52197">
            <a:solidFill>
              <a:srgbClr val="003D79"/>
            </a:solidFill>
            <a:round/>
            <a:headEnd/>
            <a:tailEnd/>
          </a:ln>
        </p:spPr>
        <p:txBody>
          <a:bodyPr wrap="none" anchor="ctr"/>
          <a:lstStyle/>
          <a:p>
            <a:pPr>
              <a:defRPr/>
            </a:pPr>
            <a:endParaRPr lang="en-US" dirty="0"/>
          </a:p>
        </p:txBody>
      </p:sp>
      <p:sp>
        <p:nvSpPr>
          <p:cNvPr id="70665" name="Rectangle 9"/>
          <p:cNvSpPr>
            <a:spLocks noGrp="1" noChangeArrowheads="1"/>
          </p:cNvSpPr>
          <p:nvPr>
            <p:ph type="ftr" sz="quarter" idx="3"/>
          </p:nvPr>
        </p:nvSpPr>
        <p:spPr bwMode="auto">
          <a:xfrm>
            <a:off x="377517" y="5943600"/>
            <a:ext cx="8382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Aft>
                <a:spcPct val="0"/>
              </a:spcAft>
              <a:defRPr sz="1000">
                <a:solidFill>
                  <a:schemeClr val="tx1"/>
                </a:solidFill>
              </a:defRPr>
            </a:lvl1pPr>
          </a:lstStyle>
          <a:p>
            <a:pPr>
              <a:defRPr/>
            </a:pPr>
            <a:endParaRPr lang="en-US" dirty="0">
              <a:solidFill>
                <a:srgbClr val="333333"/>
              </a:solidFill>
            </a:endParaRPr>
          </a:p>
        </p:txBody>
      </p:sp>
      <p:sp>
        <p:nvSpPr>
          <p:cNvPr id="11" name="Rectangle 4"/>
          <p:cNvSpPr txBox="1">
            <a:spLocks noChangeArrowheads="1"/>
          </p:cNvSpPr>
          <p:nvPr/>
        </p:nvSpPr>
        <p:spPr bwMode="white">
          <a:xfrm>
            <a:off x="321673" y="6434488"/>
            <a:ext cx="457200" cy="228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eaLnBrk="0" hangingPunct="0">
              <a:spcAft>
                <a:spcPct val="0"/>
              </a:spcAft>
              <a:defRPr sz="1000">
                <a:solidFill>
                  <a:srgbClr val="FFFFFF"/>
                </a:solidFill>
              </a:defRPr>
            </a:lvl1pPr>
          </a:lstStyle>
          <a:p>
            <a:pPr>
              <a:defRPr/>
            </a:pPr>
            <a:fld id="{A0A03F51-2955-4EA9-BE4E-42B6F90C747F}" type="slidenum">
              <a:rPr lang="en-US" smtClean="0"/>
              <a:pPr>
                <a:defRPr/>
              </a:pPr>
              <a:t>‹#›</a:t>
            </a:fld>
            <a:endParaRPr lang="en-US" dirty="0"/>
          </a:p>
        </p:txBody>
      </p:sp>
    </p:spTree>
    <p:extLst>
      <p:ext uri="{BB962C8B-B14F-4D97-AF65-F5344CB8AC3E}">
        <p14:creationId xmlns:p14="http://schemas.microsoft.com/office/powerpoint/2010/main" val="3803497244"/>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994" r:id="rId8"/>
  </p:sldLayoutIdLst>
  <p:transition xmlns:p14="http://schemas.microsoft.com/office/powerpoint/2010/main">
    <p:fade/>
  </p:transition>
  <p:timing>
    <p:tnLst>
      <p:par>
        <p:cTn xmlns:p14="http://schemas.microsoft.com/office/powerpoint/2010/main" id="1" dur="indefinite" restart="never" nodeType="tmRoot"/>
      </p:par>
    </p:tnLst>
  </p:timing>
  <p:hf hdr="0" ftr="0"/>
  <p:txStyles>
    <p:titleStyle>
      <a:lvl1pPr algn="l" rtl="0" eaLnBrk="1" fontAlgn="base" hangingPunct="1">
        <a:spcBef>
          <a:spcPct val="0"/>
        </a:spcBef>
        <a:spcAft>
          <a:spcPct val="0"/>
        </a:spcAft>
        <a:defRPr sz="2200" b="1">
          <a:solidFill>
            <a:srgbClr val="003D79"/>
          </a:solidFill>
          <a:latin typeface="+mj-lt"/>
          <a:ea typeface="+mj-ea"/>
          <a:cs typeface="+mj-cs"/>
        </a:defRPr>
      </a:lvl1pPr>
      <a:lvl2pPr algn="l" rtl="0" eaLnBrk="1" fontAlgn="base" hangingPunct="1">
        <a:spcBef>
          <a:spcPct val="0"/>
        </a:spcBef>
        <a:spcAft>
          <a:spcPct val="0"/>
        </a:spcAft>
        <a:defRPr sz="2200" b="1">
          <a:solidFill>
            <a:srgbClr val="333333"/>
          </a:solidFill>
          <a:latin typeface="Arial" charset="0"/>
          <a:ea typeface="ＭＳ Ｐゴシック" pitchFamily="34" charset="-128"/>
        </a:defRPr>
      </a:lvl2pPr>
      <a:lvl3pPr algn="l" rtl="0" eaLnBrk="1" fontAlgn="base" hangingPunct="1">
        <a:spcBef>
          <a:spcPct val="0"/>
        </a:spcBef>
        <a:spcAft>
          <a:spcPct val="0"/>
        </a:spcAft>
        <a:defRPr sz="2200" b="1">
          <a:solidFill>
            <a:srgbClr val="333333"/>
          </a:solidFill>
          <a:latin typeface="Arial" charset="0"/>
          <a:ea typeface="ＭＳ Ｐゴシック" pitchFamily="34" charset="-128"/>
        </a:defRPr>
      </a:lvl3pPr>
      <a:lvl4pPr algn="l" rtl="0" eaLnBrk="1" fontAlgn="base" hangingPunct="1">
        <a:spcBef>
          <a:spcPct val="0"/>
        </a:spcBef>
        <a:spcAft>
          <a:spcPct val="0"/>
        </a:spcAft>
        <a:defRPr sz="2200" b="1">
          <a:solidFill>
            <a:srgbClr val="333333"/>
          </a:solidFill>
          <a:latin typeface="Arial" charset="0"/>
          <a:ea typeface="ＭＳ Ｐゴシック" pitchFamily="34" charset="-128"/>
        </a:defRPr>
      </a:lvl4pPr>
      <a:lvl5pPr algn="l" rtl="0" eaLnBrk="1" fontAlgn="base" hangingPunct="1">
        <a:spcBef>
          <a:spcPct val="0"/>
        </a:spcBef>
        <a:spcAft>
          <a:spcPct val="0"/>
        </a:spcAft>
        <a:defRPr sz="2200" b="1">
          <a:solidFill>
            <a:srgbClr val="333333"/>
          </a:solidFill>
          <a:latin typeface="Arial" charset="0"/>
          <a:ea typeface="ＭＳ Ｐゴシック" pitchFamily="34" charset="-128"/>
        </a:defRPr>
      </a:lvl5pPr>
      <a:lvl6pPr marL="457200" algn="l" rtl="0" eaLnBrk="1" fontAlgn="base" hangingPunct="1">
        <a:spcBef>
          <a:spcPct val="0"/>
        </a:spcBef>
        <a:spcAft>
          <a:spcPct val="0"/>
        </a:spcAft>
        <a:defRPr sz="2200" b="1">
          <a:solidFill>
            <a:schemeClr val="tx2"/>
          </a:solidFill>
          <a:latin typeface="Arial" charset="0"/>
          <a:ea typeface="ＭＳ Ｐゴシック" pitchFamily="34" charset="-128"/>
        </a:defRPr>
      </a:lvl6pPr>
      <a:lvl7pPr marL="914400" algn="l" rtl="0" eaLnBrk="1" fontAlgn="base" hangingPunct="1">
        <a:spcBef>
          <a:spcPct val="0"/>
        </a:spcBef>
        <a:spcAft>
          <a:spcPct val="0"/>
        </a:spcAft>
        <a:defRPr sz="2200" b="1">
          <a:solidFill>
            <a:schemeClr val="tx2"/>
          </a:solidFill>
          <a:latin typeface="Arial" charset="0"/>
          <a:ea typeface="ＭＳ Ｐゴシック" pitchFamily="34" charset="-128"/>
        </a:defRPr>
      </a:lvl7pPr>
      <a:lvl8pPr marL="1371600" algn="l" rtl="0" eaLnBrk="1" fontAlgn="base" hangingPunct="1">
        <a:spcBef>
          <a:spcPct val="0"/>
        </a:spcBef>
        <a:spcAft>
          <a:spcPct val="0"/>
        </a:spcAft>
        <a:defRPr sz="2200" b="1">
          <a:solidFill>
            <a:schemeClr val="tx2"/>
          </a:solidFill>
          <a:latin typeface="Arial" charset="0"/>
          <a:ea typeface="ＭＳ Ｐゴシック" pitchFamily="34" charset="-128"/>
        </a:defRPr>
      </a:lvl8pPr>
      <a:lvl9pPr marL="1828800" algn="l" rtl="0" eaLnBrk="1" fontAlgn="base" hangingPunct="1">
        <a:spcBef>
          <a:spcPct val="0"/>
        </a:spcBef>
        <a:spcAft>
          <a:spcPct val="0"/>
        </a:spcAft>
        <a:defRPr sz="2200" b="1">
          <a:solidFill>
            <a:schemeClr val="tx2"/>
          </a:solidFill>
          <a:latin typeface="Arial" charset="0"/>
          <a:ea typeface="ＭＳ Ｐゴシック" pitchFamily="34" charset="-128"/>
        </a:defRPr>
      </a:lvl9pPr>
    </p:titleStyle>
    <p:bodyStyle>
      <a:lvl1pPr marL="233363" indent="-233363" algn="l" rtl="0" eaLnBrk="1" fontAlgn="base" hangingPunct="1">
        <a:lnSpc>
          <a:spcPts val="2400"/>
        </a:lnSpc>
        <a:spcBef>
          <a:spcPts val="1000"/>
        </a:spcBef>
        <a:spcAft>
          <a:spcPct val="0"/>
        </a:spcAft>
        <a:buClr>
          <a:schemeClr val="accent1">
            <a:lumMod val="75000"/>
          </a:schemeClr>
        </a:buClr>
        <a:buSzPct val="115000"/>
        <a:buFont typeface="Wingdings" pitchFamily="2" charset="2"/>
        <a:buChar char="§"/>
        <a:defRPr sz="2000" b="1">
          <a:solidFill>
            <a:srgbClr val="333333"/>
          </a:solidFill>
          <a:latin typeface="+mn-lt"/>
          <a:ea typeface="+mn-ea"/>
          <a:cs typeface="+mn-cs"/>
        </a:defRPr>
      </a:lvl1pPr>
      <a:lvl2pPr marL="400050" indent="-171450" algn="l" rtl="0" eaLnBrk="1" fontAlgn="base" hangingPunct="1">
        <a:lnSpc>
          <a:spcPts val="2200"/>
        </a:lnSpc>
        <a:spcBef>
          <a:spcPts val="800"/>
        </a:spcBef>
        <a:spcAft>
          <a:spcPct val="0"/>
        </a:spcAft>
        <a:buClr>
          <a:schemeClr val="accent1">
            <a:lumMod val="75000"/>
          </a:schemeClr>
        </a:buClr>
        <a:buSzPct val="110000"/>
        <a:buFont typeface="Times" pitchFamily="18" charset="0"/>
        <a:buChar char="•"/>
        <a:defRPr>
          <a:solidFill>
            <a:srgbClr val="333333"/>
          </a:solidFill>
          <a:latin typeface="+mn-lt"/>
          <a:ea typeface="+mn-ea"/>
        </a:defRPr>
      </a:lvl2pPr>
      <a:lvl3pPr marL="628650" indent="-171450" algn="l" rtl="0" eaLnBrk="1" fontAlgn="base" hangingPunct="1">
        <a:lnSpc>
          <a:spcPts val="2000"/>
        </a:lnSpc>
        <a:spcBef>
          <a:spcPts val="600"/>
        </a:spcBef>
        <a:spcAft>
          <a:spcPct val="0"/>
        </a:spcAft>
        <a:buClr>
          <a:schemeClr val="accent1">
            <a:lumMod val="75000"/>
          </a:schemeClr>
        </a:buClr>
        <a:buSzPct val="110000"/>
        <a:buFont typeface="Arial" pitchFamily="34" charset="0"/>
        <a:buChar char="•"/>
        <a:defRPr sz="1600">
          <a:solidFill>
            <a:srgbClr val="333333"/>
          </a:solidFill>
          <a:latin typeface="+mn-lt"/>
          <a:ea typeface="+mn-ea"/>
        </a:defRPr>
      </a:lvl3pPr>
      <a:lvl4pPr marL="914400" indent="-171450" algn="l" rtl="0" eaLnBrk="1" fontAlgn="base" hangingPunct="1">
        <a:lnSpc>
          <a:spcPts val="2000"/>
        </a:lnSpc>
        <a:spcBef>
          <a:spcPts val="600"/>
        </a:spcBef>
        <a:spcAft>
          <a:spcPct val="0"/>
        </a:spcAft>
        <a:buClr>
          <a:schemeClr val="accent1">
            <a:lumMod val="75000"/>
          </a:schemeClr>
        </a:buClr>
        <a:buSzPct val="110000"/>
        <a:buFont typeface="Arial" pitchFamily="34" charset="0"/>
        <a:buChar char="•"/>
        <a:defRPr sz="1600">
          <a:solidFill>
            <a:srgbClr val="333333"/>
          </a:solidFill>
          <a:latin typeface="+mn-lt"/>
          <a:ea typeface="+mn-ea"/>
        </a:defRPr>
      </a:lvl4pPr>
      <a:lvl5pPr marL="1200150" indent="-171450" algn="l" rtl="0" eaLnBrk="1" fontAlgn="base" hangingPunct="1">
        <a:lnSpc>
          <a:spcPts val="2000"/>
        </a:lnSpc>
        <a:spcBef>
          <a:spcPts val="600"/>
        </a:spcBef>
        <a:spcAft>
          <a:spcPct val="0"/>
        </a:spcAft>
        <a:buClr>
          <a:schemeClr val="accent1">
            <a:lumMod val="75000"/>
          </a:schemeClr>
        </a:buClr>
        <a:buSzPct val="110000"/>
        <a:buFont typeface="Arial" pitchFamily="34" charset="0"/>
        <a:buChar char="•"/>
        <a:defRPr sz="1600">
          <a:solidFill>
            <a:srgbClr val="333333"/>
          </a:solidFill>
          <a:latin typeface="+mn-lt"/>
          <a:ea typeface="+mn-ea"/>
        </a:defRPr>
      </a:lvl5pPr>
      <a:lvl6pPr marL="16002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57188" y="171450"/>
            <a:ext cx="8491537" cy="3333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altLang="zh-CN" smtClean="0"/>
              <a:t>Click to edit Master title style</a:t>
            </a:r>
          </a:p>
        </p:txBody>
      </p:sp>
      <p:sp>
        <p:nvSpPr>
          <p:cNvPr id="1027" name="Rectangle 3"/>
          <p:cNvSpPr>
            <a:spLocks noGrp="1" noChangeArrowheads="1"/>
          </p:cNvSpPr>
          <p:nvPr>
            <p:ph type="body" idx="1"/>
          </p:nvPr>
        </p:nvSpPr>
        <p:spPr bwMode="auto">
          <a:xfrm>
            <a:off x="352425" y="784225"/>
            <a:ext cx="8382000" cy="51276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70661" name="Line 5"/>
          <p:cNvSpPr>
            <a:spLocks noChangeShapeType="1"/>
          </p:cNvSpPr>
          <p:nvPr/>
        </p:nvSpPr>
        <p:spPr bwMode="auto">
          <a:xfrm>
            <a:off x="184150" y="635000"/>
            <a:ext cx="8775700" cy="0"/>
          </a:xfrm>
          <a:prstGeom prst="line">
            <a:avLst/>
          </a:prstGeom>
          <a:noFill/>
          <a:ln w="52197">
            <a:solidFill>
              <a:schemeClr val="tx2"/>
            </a:solidFill>
            <a:round/>
            <a:headEnd/>
            <a:tailEnd/>
          </a:ln>
        </p:spPr>
        <p:txBody>
          <a:bodyPr wrap="none" anchor="ctr"/>
          <a:lstStyle/>
          <a:p>
            <a:pPr>
              <a:defRPr/>
            </a:pPr>
            <a:endParaRPr lang="en-US" dirty="0"/>
          </a:p>
        </p:txBody>
      </p:sp>
      <p:sp>
        <p:nvSpPr>
          <p:cNvPr id="70662" name="Line 6"/>
          <p:cNvSpPr>
            <a:spLocks noChangeShapeType="1"/>
          </p:cNvSpPr>
          <p:nvPr/>
        </p:nvSpPr>
        <p:spPr bwMode="auto">
          <a:xfrm>
            <a:off x="184150" y="635000"/>
            <a:ext cx="8775700" cy="0"/>
          </a:xfrm>
          <a:prstGeom prst="line">
            <a:avLst/>
          </a:prstGeom>
          <a:noFill/>
          <a:ln w="52197">
            <a:solidFill>
              <a:srgbClr val="003D79"/>
            </a:solidFill>
            <a:round/>
            <a:headEnd/>
            <a:tailEnd/>
          </a:ln>
        </p:spPr>
        <p:txBody>
          <a:bodyPr wrap="none" anchor="ctr"/>
          <a:lstStyle/>
          <a:p>
            <a:pPr>
              <a:defRPr/>
            </a:pPr>
            <a:endParaRPr lang="en-US" dirty="0"/>
          </a:p>
        </p:txBody>
      </p:sp>
      <p:sp>
        <p:nvSpPr>
          <p:cNvPr id="11" name="Rectangle 4"/>
          <p:cNvSpPr txBox="1">
            <a:spLocks noChangeArrowheads="1"/>
          </p:cNvSpPr>
          <p:nvPr/>
        </p:nvSpPr>
        <p:spPr bwMode="white">
          <a:xfrm>
            <a:off x="322263" y="6434138"/>
            <a:ext cx="457200" cy="228600"/>
          </a:xfrm>
          <a:prstGeom prst="rect">
            <a:avLst/>
          </a:prstGeom>
          <a:noFill/>
          <a:ln w="9525">
            <a:noFill/>
            <a:miter lim="800000"/>
            <a:headEnd/>
            <a:tailEnd/>
          </a:ln>
        </p:spPr>
        <p:txBody>
          <a:bodyPr lIns="0" tIns="0" rIns="0" bIns="0"/>
          <a:lstStyle>
            <a:lvl1pPr algn="l" eaLnBrk="0" hangingPunct="0">
              <a:spcAft>
                <a:spcPct val="0"/>
              </a:spcAft>
              <a:defRPr sz="1000">
                <a:solidFill>
                  <a:srgbClr val="FFFFFF"/>
                </a:solidFill>
              </a:defRPr>
            </a:lvl1pPr>
          </a:lstStyle>
          <a:p>
            <a:pPr>
              <a:defRPr/>
            </a:pPr>
            <a:fld id="{51DDD365-D9A7-4940-8702-3C8CE65D768D}" type="slidenum">
              <a:rPr lang="en-US" smtClean="0"/>
              <a:pPr>
                <a:defRPr/>
              </a:pPr>
              <a:t>‹#›</a:t>
            </a:fld>
            <a:endParaRPr lang="en-US" dirty="0"/>
          </a:p>
        </p:txBody>
      </p:sp>
      <p:sp>
        <p:nvSpPr>
          <p:cNvPr id="13" name="Date Placeholder 8"/>
          <p:cNvSpPr txBox="1">
            <a:spLocks/>
          </p:cNvSpPr>
          <p:nvPr/>
        </p:nvSpPr>
        <p:spPr bwMode="white">
          <a:xfrm>
            <a:off x="2971800" y="6324600"/>
            <a:ext cx="3200400" cy="365125"/>
          </a:xfrm>
          <a:prstGeom prst="rect">
            <a:avLst/>
          </a:prstGeom>
        </p:spPr>
        <p:txBody>
          <a:bodyPr anchor="ctr"/>
          <a:lstStyle>
            <a:lvl1pPr marL="0" marR="0" indent="0" algn="ctr" defTabSz="914400" rtl="0" eaLnBrk="1" fontAlgn="base" latinLnBrk="0" hangingPunct="1">
              <a:lnSpc>
                <a:spcPct val="100000"/>
              </a:lnSpc>
              <a:spcBef>
                <a:spcPct val="0"/>
              </a:spcBef>
              <a:spcAft>
                <a:spcPct val="0"/>
              </a:spcAft>
              <a:buClrTx/>
              <a:buSzTx/>
              <a:buFontTx/>
              <a:buNone/>
              <a:tabLst/>
              <a:defRPr lang="en-US" sz="1000" kern="1200" smtClean="0">
                <a:solidFill>
                  <a:srgbClr val="FFFFFF"/>
                </a:solidFill>
                <a:latin typeface="+mn-lt"/>
                <a:ea typeface="+mn-ea"/>
                <a:cs typeface="+mn-cs"/>
              </a:defRPr>
            </a:lvl1pPr>
          </a:lstStyle>
          <a:p>
            <a:pPr>
              <a:defRPr/>
            </a:pPr>
            <a:r>
              <a:rPr dirty="0"/>
              <a:t>Confidential</a:t>
            </a:r>
          </a:p>
        </p:txBody>
      </p:sp>
      <p:sp>
        <p:nvSpPr>
          <p:cNvPr id="12" name="Footer Placeholder 11"/>
          <p:cNvSpPr>
            <a:spLocks noGrp="1"/>
          </p:cNvSpPr>
          <p:nvPr>
            <p:ph type="ftr" sz="quarter" idx="3"/>
          </p:nvPr>
        </p:nvSpPr>
        <p:spPr>
          <a:xfrm>
            <a:off x="339725" y="5943600"/>
            <a:ext cx="8378825" cy="276225"/>
          </a:xfrm>
          <a:prstGeom prst="rect">
            <a:avLst/>
          </a:prstGeom>
        </p:spPr>
        <p:txBody>
          <a:bodyPr vert="horz" lIns="91440" tIns="45720" rIns="91440" bIns="45720" rtlCol="0" anchor="ctr"/>
          <a:lstStyle>
            <a:lvl1pPr algn="l">
              <a:spcAft>
                <a:spcPct val="40000"/>
              </a:spcAft>
              <a:defRPr sz="1200">
                <a:solidFill>
                  <a:schemeClr val="tx1">
                    <a:tint val="75000"/>
                  </a:schemeClr>
                </a:solidFill>
              </a:defRPr>
            </a:lvl1pPr>
          </a:lstStyle>
          <a:p>
            <a:pPr>
              <a:defRPr/>
            </a:pPr>
            <a:endParaRPr lang="en-US">
              <a:solidFill>
                <a:srgbClr val="333333">
                  <a:tint val="75000"/>
                </a:srgbClr>
              </a:solidFill>
            </a:endParaRPr>
          </a:p>
        </p:txBody>
      </p:sp>
    </p:spTree>
    <p:extLst>
      <p:ext uri="{BB962C8B-B14F-4D97-AF65-F5344CB8AC3E}">
        <p14:creationId xmlns:p14="http://schemas.microsoft.com/office/powerpoint/2010/main" val="2313039208"/>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8" r:id="rId13"/>
  </p:sldLayoutIdLst>
  <p:transition xmlns:p14="http://schemas.microsoft.com/office/powerpoint/2010/main">
    <p:fade/>
  </p:transition>
  <p:timing>
    <p:tnLst>
      <p:par>
        <p:cTn xmlns:p14="http://schemas.microsoft.com/office/powerpoint/2010/main" id="1" dur="indefinite" restart="never" nodeType="tmRoot"/>
      </p:par>
    </p:tnLst>
  </p:timing>
  <p:hf hdr="0" ftr="0"/>
  <p:txStyles>
    <p:titleStyle>
      <a:lvl1pPr algn="l" rtl="0" eaLnBrk="0" fontAlgn="base" hangingPunct="0">
        <a:spcBef>
          <a:spcPct val="0"/>
        </a:spcBef>
        <a:spcAft>
          <a:spcPct val="0"/>
        </a:spcAft>
        <a:defRPr sz="2200" b="1">
          <a:solidFill>
            <a:srgbClr val="003D79"/>
          </a:solidFill>
          <a:latin typeface="+mj-lt"/>
          <a:ea typeface="+mj-ea"/>
          <a:cs typeface="+mj-cs"/>
        </a:defRPr>
      </a:lvl1pPr>
      <a:lvl2pPr algn="l" rtl="0" eaLnBrk="0" fontAlgn="base" hangingPunct="0">
        <a:spcBef>
          <a:spcPct val="0"/>
        </a:spcBef>
        <a:spcAft>
          <a:spcPct val="0"/>
        </a:spcAft>
        <a:defRPr sz="2200" b="1">
          <a:solidFill>
            <a:srgbClr val="003D79"/>
          </a:solidFill>
          <a:latin typeface="Arial" charset="0"/>
          <a:ea typeface="ＭＳ Ｐゴシック" pitchFamily="34" charset="-128"/>
        </a:defRPr>
      </a:lvl2pPr>
      <a:lvl3pPr algn="l" rtl="0" eaLnBrk="0" fontAlgn="base" hangingPunct="0">
        <a:spcBef>
          <a:spcPct val="0"/>
        </a:spcBef>
        <a:spcAft>
          <a:spcPct val="0"/>
        </a:spcAft>
        <a:defRPr sz="2200" b="1">
          <a:solidFill>
            <a:srgbClr val="003D79"/>
          </a:solidFill>
          <a:latin typeface="Arial" charset="0"/>
          <a:ea typeface="ＭＳ Ｐゴシック" pitchFamily="34" charset="-128"/>
        </a:defRPr>
      </a:lvl3pPr>
      <a:lvl4pPr algn="l" rtl="0" eaLnBrk="0" fontAlgn="base" hangingPunct="0">
        <a:spcBef>
          <a:spcPct val="0"/>
        </a:spcBef>
        <a:spcAft>
          <a:spcPct val="0"/>
        </a:spcAft>
        <a:defRPr sz="2200" b="1">
          <a:solidFill>
            <a:srgbClr val="003D79"/>
          </a:solidFill>
          <a:latin typeface="Arial" charset="0"/>
          <a:ea typeface="ＭＳ Ｐゴシック" pitchFamily="34" charset="-128"/>
        </a:defRPr>
      </a:lvl4pPr>
      <a:lvl5pPr algn="l" rtl="0" eaLnBrk="0" fontAlgn="base" hangingPunct="0">
        <a:spcBef>
          <a:spcPct val="0"/>
        </a:spcBef>
        <a:spcAft>
          <a:spcPct val="0"/>
        </a:spcAft>
        <a:defRPr sz="2200" b="1">
          <a:solidFill>
            <a:srgbClr val="003D79"/>
          </a:solidFill>
          <a:latin typeface="Arial" charset="0"/>
          <a:ea typeface="ＭＳ Ｐゴシック" pitchFamily="34" charset="-128"/>
        </a:defRPr>
      </a:lvl5pPr>
      <a:lvl6pPr marL="457200" algn="l" rtl="0" eaLnBrk="1" fontAlgn="base" hangingPunct="1">
        <a:spcBef>
          <a:spcPct val="0"/>
        </a:spcBef>
        <a:spcAft>
          <a:spcPct val="0"/>
        </a:spcAft>
        <a:defRPr sz="2200" b="1">
          <a:solidFill>
            <a:schemeClr val="tx2"/>
          </a:solidFill>
          <a:latin typeface="Arial" charset="0"/>
          <a:ea typeface="ＭＳ Ｐゴシック" pitchFamily="34" charset="-128"/>
        </a:defRPr>
      </a:lvl6pPr>
      <a:lvl7pPr marL="914400" algn="l" rtl="0" eaLnBrk="1" fontAlgn="base" hangingPunct="1">
        <a:spcBef>
          <a:spcPct val="0"/>
        </a:spcBef>
        <a:spcAft>
          <a:spcPct val="0"/>
        </a:spcAft>
        <a:defRPr sz="2200" b="1">
          <a:solidFill>
            <a:schemeClr val="tx2"/>
          </a:solidFill>
          <a:latin typeface="Arial" charset="0"/>
          <a:ea typeface="ＭＳ Ｐゴシック" pitchFamily="34" charset="-128"/>
        </a:defRPr>
      </a:lvl7pPr>
      <a:lvl8pPr marL="1371600" algn="l" rtl="0" eaLnBrk="1" fontAlgn="base" hangingPunct="1">
        <a:spcBef>
          <a:spcPct val="0"/>
        </a:spcBef>
        <a:spcAft>
          <a:spcPct val="0"/>
        </a:spcAft>
        <a:defRPr sz="2200" b="1">
          <a:solidFill>
            <a:schemeClr val="tx2"/>
          </a:solidFill>
          <a:latin typeface="Arial" charset="0"/>
          <a:ea typeface="ＭＳ Ｐゴシック" pitchFamily="34" charset="-128"/>
        </a:defRPr>
      </a:lvl8pPr>
      <a:lvl9pPr marL="1828800" algn="l" rtl="0" eaLnBrk="1" fontAlgn="base" hangingPunct="1">
        <a:spcBef>
          <a:spcPct val="0"/>
        </a:spcBef>
        <a:spcAft>
          <a:spcPct val="0"/>
        </a:spcAft>
        <a:defRPr sz="2200" b="1">
          <a:solidFill>
            <a:schemeClr val="tx2"/>
          </a:solidFill>
          <a:latin typeface="Arial" charset="0"/>
          <a:ea typeface="ＭＳ Ｐゴシック" pitchFamily="34" charset="-128"/>
        </a:defRPr>
      </a:lvl9pPr>
    </p:titleStyle>
    <p:bodyStyle>
      <a:lvl1pPr marL="233363" indent="-233363" algn="l" rtl="0" eaLnBrk="0" fontAlgn="base" hangingPunct="0">
        <a:lnSpc>
          <a:spcPct val="120000"/>
        </a:lnSpc>
        <a:spcBef>
          <a:spcPct val="0"/>
        </a:spcBef>
        <a:spcAft>
          <a:spcPct val="0"/>
        </a:spcAft>
        <a:buClr>
          <a:srgbClr val="00709E"/>
        </a:buClr>
        <a:buSzPct val="115000"/>
        <a:buFont typeface="Wingdings" pitchFamily="2" charset="2"/>
        <a:buChar char="§"/>
        <a:defRPr sz="2000" b="1">
          <a:solidFill>
            <a:srgbClr val="333333"/>
          </a:solidFill>
          <a:latin typeface="+mn-lt"/>
          <a:ea typeface="+mn-ea"/>
          <a:cs typeface="+mn-cs"/>
        </a:defRPr>
      </a:lvl1pPr>
      <a:lvl2pPr marL="400050" indent="-171450" algn="l" rtl="0" eaLnBrk="0" fontAlgn="base" hangingPunct="0">
        <a:lnSpc>
          <a:spcPct val="120000"/>
        </a:lnSpc>
        <a:spcBef>
          <a:spcPct val="0"/>
        </a:spcBef>
        <a:spcAft>
          <a:spcPct val="0"/>
        </a:spcAft>
        <a:buClr>
          <a:srgbClr val="00709E"/>
        </a:buClr>
        <a:buSzPct val="110000"/>
        <a:buFont typeface="Times" pitchFamily="18" charset="0"/>
        <a:buChar char="•"/>
        <a:defRPr>
          <a:solidFill>
            <a:srgbClr val="333333"/>
          </a:solidFill>
          <a:latin typeface="+mn-lt"/>
          <a:ea typeface="+mn-ea"/>
        </a:defRPr>
      </a:lvl2pPr>
      <a:lvl3pPr marL="628650" indent="-171450" algn="l" rtl="0" eaLnBrk="0" fontAlgn="base" hangingPunct="0">
        <a:lnSpc>
          <a:spcPct val="120000"/>
        </a:lnSpc>
        <a:spcBef>
          <a:spcPct val="0"/>
        </a:spcBef>
        <a:spcAft>
          <a:spcPct val="0"/>
        </a:spcAft>
        <a:buClr>
          <a:srgbClr val="00709E"/>
        </a:buClr>
        <a:buSzPct val="110000"/>
        <a:buFont typeface="Arial" charset="0"/>
        <a:buChar char="•"/>
        <a:defRPr sz="1600">
          <a:solidFill>
            <a:srgbClr val="333333"/>
          </a:solidFill>
          <a:latin typeface="+mn-lt"/>
          <a:ea typeface="+mn-ea"/>
        </a:defRPr>
      </a:lvl3pPr>
      <a:lvl4pPr marL="914400" indent="-171450" algn="l" rtl="0" eaLnBrk="0" fontAlgn="base" hangingPunct="0">
        <a:lnSpc>
          <a:spcPct val="120000"/>
        </a:lnSpc>
        <a:spcBef>
          <a:spcPct val="0"/>
        </a:spcBef>
        <a:spcAft>
          <a:spcPct val="0"/>
        </a:spcAft>
        <a:buClr>
          <a:srgbClr val="00709E"/>
        </a:buClr>
        <a:buSzPct val="110000"/>
        <a:buFont typeface="Arial" charset="0"/>
        <a:buChar char="•"/>
        <a:defRPr sz="1600">
          <a:solidFill>
            <a:srgbClr val="333333"/>
          </a:solidFill>
          <a:latin typeface="+mn-lt"/>
          <a:ea typeface="+mn-ea"/>
        </a:defRPr>
      </a:lvl4pPr>
      <a:lvl5pPr marL="1200150" indent="-171450" algn="l" rtl="0" eaLnBrk="0" fontAlgn="base" hangingPunct="0">
        <a:lnSpc>
          <a:spcPct val="120000"/>
        </a:lnSpc>
        <a:spcBef>
          <a:spcPct val="0"/>
        </a:spcBef>
        <a:spcAft>
          <a:spcPct val="0"/>
        </a:spcAft>
        <a:buClr>
          <a:srgbClr val="00709E"/>
        </a:buClr>
        <a:buSzPct val="110000"/>
        <a:buFont typeface="Arial" charset="0"/>
        <a:buChar char="•"/>
        <a:defRPr sz="1600">
          <a:solidFill>
            <a:srgbClr val="333333"/>
          </a:solidFill>
          <a:latin typeface="+mn-lt"/>
          <a:ea typeface="+mn-ea"/>
        </a:defRPr>
      </a:lvl5pPr>
      <a:lvl6pPr marL="16002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8"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56616" y="171450"/>
            <a:ext cx="8492109" cy="3333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altLang="zh-CN" noProof="0" smtClean="0"/>
              <a:t>Click to edit Master title style</a:t>
            </a:r>
          </a:p>
        </p:txBody>
      </p:sp>
      <p:sp>
        <p:nvSpPr>
          <p:cNvPr id="1027" name="Rectangle 3"/>
          <p:cNvSpPr>
            <a:spLocks noGrp="1" noChangeArrowheads="1"/>
          </p:cNvSpPr>
          <p:nvPr>
            <p:ph type="body" idx="1"/>
          </p:nvPr>
        </p:nvSpPr>
        <p:spPr bwMode="auto">
          <a:xfrm>
            <a:off x="352425" y="784225"/>
            <a:ext cx="8382000" cy="50069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zh-CN" noProof="0" smtClean="0"/>
              <a:t>Click to edit Master text styles</a:t>
            </a:r>
          </a:p>
          <a:p>
            <a:pPr lvl="1"/>
            <a:r>
              <a:rPr lang="en-US" altLang="zh-CN" noProof="0" smtClean="0"/>
              <a:t>Second level</a:t>
            </a:r>
          </a:p>
          <a:p>
            <a:pPr lvl="2"/>
            <a:r>
              <a:rPr lang="en-US" altLang="zh-CN" noProof="0" smtClean="0"/>
              <a:t>Third level</a:t>
            </a:r>
          </a:p>
          <a:p>
            <a:pPr lvl="3"/>
            <a:r>
              <a:rPr lang="en-US" altLang="zh-CN" noProof="0" smtClean="0"/>
              <a:t>Fourth level</a:t>
            </a:r>
          </a:p>
          <a:p>
            <a:pPr lvl="4"/>
            <a:r>
              <a:rPr lang="en-US" altLang="zh-CN" noProof="0" smtClean="0"/>
              <a:t>Fifth level</a:t>
            </a:r>
          </a:p>
        </p:txBody>
      </p:sp>
      <p:sp>
        <p:nvSpPr>
          <p:cNvPr id="70661" name="Line 5"/>
          <p:cNvSpPr>
            <a:spLocks noChangeShapeType="1"/>
          </p:cNvSpPr>
          <p:nvPr/>
        </p:nvSpPr>
        <p:spPr bwMode="auto">
          <a:xfrm>
            <a:off x="184150" y="635000"/>
            <a:ext cx="8775700" cy="0"/>
          </a:xfrm>
          <a:prstGeom prst="line">
            <a:avLst/>
          </a:prstGeom>
          <a:noFill/>
          <a:ln w="52197">
            <a:solidFill>
              <a:schemeClr val="tx2"/>
            </a:solidFill>
            <a:round/>
            <a:headEnd/>
            <a:tailEnd/>
          </a:ln>
        </p:spPr>
        <p:txBody>
          <a:bodyPr wrap="none" anchor="ctr"/>
          <a:lstStyle/>
          <a:p>
            <a:pPr>
              <a:defRPr/>
            </a:pPr>
            <a:endParaRPr lang="zh-CN" altLang="en-US">
              <a:ea typeface="SimHei" pitchFamily="2" charset="-122"/>
            </a:endParaRPr>
          </a:p>
        </p:txBody>
      </p:sp>
      <p:sp>
        <p:nvSpPr>
          <p:cNvPr id="70662" name="Line 6"/>
          <p:cNvSpPr>
            <a:spLocks noChangeShapeType="1"/>
          </p:cNvSpPr>
          <p:nvPr userDrawn="1"/>
        </p:nvSpPr>
        <p:spPr bwMode="auto">
          <a:xfrm>
            <a:off x="184150" y="635000"/>
            <a:ext cx="8775700" cy="0"/>
          </a:xfrm>
          <a:prstGeom prst="line">
            <a:avLst/>
          </a:prstGeom>
          <a:noFill/>
          <a:ln w="52197">
            <a:solidFill>
              <a:srgbClr val="003D79"/>
            </a:solidFill>
            <a:round/>
            <a:headEnd/>
            <a:tailEnd/>
          </a:ln>
        </p:spPr>
        <p:txBody>
          <a:bodyPr wrap="none" anchor="ctr"/>
          <a:lstStyle/>
          <a:p>
            <a:pPr>
              <a:defRPr/>
            </a:pPr>
            <a:endParaRPr lang="zh-CN" altLang="en-US">
              <a:ea typeface="SimHei" pitchFamily="2" charset="-122"/>
            </a:endParaRPr>
          </a:p>
        </p:txBody>
      </p:sp>
      <p:sp>
        <p:nvSpPr>
          <p:cNvPr id="70665" name="Rectangle 9"/>
          <p:cNvSpPr>
            <a:spLocks noGrp="1" noChangeArrowheads="1"/>
          </p:cNvSpPr>
          <p:nvPr>
            <p:ph type="ftr" sz="quarter" idx="3"/>
          </p:nvPr>
        </p:nvSpPr>
        <p:spPr bwMode="auto">
          <a:xfrm>
            <a:off x="377517" y="5943600"/>
            <a:ext cx="8382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Aft>
                <a:spcPct val="0"/>
              </a:spcAft>
              <a:defRPr sz="1000" baseline="0">
                <a:solidFill>
                  <a:schemeClr val="tx1"/>
                </a:solidFill>
                <a:ea typeface="SimHei" pitchFamily="2" charset="-122"/>
              </a:defRPr>
            </a:lvl1pPr>
          </a:lstStyle>
          <a:p>
            <a:pPr>
              <a:defRPr/>
            </a:pPr>
            <a:endParaRPr lang="zh-CN" altLang="en-US">
              <a:solidFill>
                <a:srgbClr val="333333"/>
              </a:solidFill>
            </a:endParaRPr>
          </a:p>
        </p:txBody>
      </p:sp>
      <p:sp>
        <p:nvSpPr>
          <p:cNvPr id="11" name="Rectangle 4"/>
          <p:cNvSpPr txBox="1">
            <a:spLocks noChangeArrowheads="1"/>
          </p:cNvSpPr>
          <p:nvPr userDrawn="1"/>
        </p:nvSpPr>
        <p:spPr bwMode="white">
          <a:xfrm>
            <a:off x="321673" y="6434488"/>
            <a:ext cx="457200" cy="228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eaLnBrk="0" hangingPunct="0">
              <a:spcAft>
                <a:spcPct val="0"/>
              </a:spcAft>
              <a:defRPr sz="1000">
                <a:solidFill>
                  <a:srgbClr val="FFFFFF"/>
                </a:solidFill>
              </a:defRPr>
            </a:lvl1pPr>
          </a:lstStyle>
          <a:p>
            <a:pPr>
              <a:defRPr/>
            </a:pPr>
            <a:fld id="{A0A03F51-2955-4EA9-BE4E-42B6F90C747F}" type="slidenum">
              <a:rPr lang="en-US" altLang="zh-CN" smtClean="0">
                <a:ea typeface="SimHei" pitchFamily="2" charset="-122"/>
              </a:rPr>
              <a:pPr>
                <a:defRPr/>
              </a:pPr>
              <a:t>‹#›</a:t>
            </a:fld>
            <a:endParaRPr lang="zh-CN" altLang="en-US">
              <a:ea typeface="SimHei" pitchFamily="2" charset="-122"/>
            </a:endParaRPr>
          </a:p>
        </p:txBody>
      </p:sp>
    </p:spTree>
    <p:extLst>
      <p:ext uri="{BB962C8B-B14F-4D97-AF65-F5344CB8AC3E}">
        <p14:creationId xmlns:p14="http://schemas.microsoft.com/office/powerpoint/2010/main" val="1864504552"/>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Lst>
  <p:transition xmlns:p14="http://schemas.microsoft.com/office/powerpoint/2010/main">
    <p:fade/>
  </p:transition>
  <p:timing>
    <p:tnLst>
      <p:par>
        <p:cTn xmlns:p14="http://schemas.microsoft.com/office/powerpoint/2010/main" id="1" dur="indefinite" restart="never" nodeType="tmRoot"/>
      </p:par>
    </p:tnLst>
  </p:timing>
  <p:hf hdr="0" ftr="0"/>
  <p:txStyles>
    <p:titleStyle>
      <a:lvl1pPr algn="l" rtl="0" eaLnBrk="0" fontAlgn="base" hangingPunct="0">
        <a:spcBef>
          <a:spcPct val="0"/>
        </a:spcBef>
        <a:spcAft>
          <a:spcPct val="0"/>
        </a:spcAft>
        <a:defRPr sz="2200" b="1" baseline="0">
          <a:solidFill>
            <a:srgbClr val="003D79"/>
          </a:solidFill>
          <a:latin typeface="+mj-lt"/>
          <a:ea typeface="SimHei" pitchFamily="2" charset="-122"/>
          <a:cs typeface="+mj-cs"/>
        </a:defRPr>
      </a:lvl1pPr>
      <a:lvl2pPr algn="l" rtl="0" eaLnBrk="0" fontAlgn="base" hangingPunct="0">
        <a:spcBef>
          <a:spcPct val="0"/>
        </a:spcBef>
        <a:spcAft>
          <a:spcPct val="0"/>
        </a:spcAft>
        <a:defRPr sz="2200" b="1">
          <a:solidFill>
            <a:srgbClr val="333333"/>
          </a:solidFill>
          <a:latin typeface="Arial" charset="0"/>
          <a:ea typeface="ＭＳ Ｐゴシック" pitchFamily="34" charset="-128"/>
        </a:defRPr>
      </a:lvl2pPr>
      <a:lvl3pPr algn="l" rtl="0" eaLnBrk="0" fontAlgn="base" hangingPunct="0">
        <a:spcBef>
          <a:spcPct val="0"/>
        </a:spcBef>
        <a:spcAft>
          <a:spcPct val="0"/>
        </a:spcAft>
        <a:defRPr sz="2200" b="1">
          <a:solidFill>
            <a:srgbClr val="333333"/>
          </a:solidFill>
          <a:latin typeface="Arial" charset="0"/>
          <a:ea typeface="ＭＳ Ｐゴシック" pitchFamily="34" charset="-128"/>
        </a:defRPr>
      </a:lvl3pPr>
      <a:lvl4pPr algn="l" rtl="0" eaLnBrk="0" fontAlgn="base" hangingPunct="0">
        <a:spcBef>
          <a:spcPct val="0"/>
        </a:spcBef>
        <a:spcAft>
          <a:spcPct val="0"/>
        </a:spcAft>
        <a:defRPr sz="2200" b="1">
          <a:solidFill>
            <a:srgbClr val="333333"/>
          </a:solidFill>
          <a:latin typeface="Arial" charset="0"/>
          <a:ea typeface="ＭＳ Ｐゴシック" pitchFamily="34" charset="-128"/>
        </a:defRPr>
      </a:lvl4pPr>
      <a:lvl5pPr algn="l" rtl="0" eaLnBrk="0" fontAlgn="base" hangingPunct="0">
        <a:spcBef>
          <a:spcPct val="0"/>
        </a:spcBef>
        <a:spcAft>
          <a:spcPct val="0"/>
        </a:spcAft>
        <a:defRPr sz="2200" b="1">
          <a:solidFill>
            <a:srgbClr val="333333"/>
          </a:solidFill>
          <a:latin typeface="Arial" charset="0"/>
          <a:ea typeface="ＭＳ Ｐゴシック" pitchFamily="34" charset="-128"/>
        </a:defRPr>
      </a:lvl5pPr>
      <a:lvl6pPr marL="457200" algn="l" rtl="0" fontAlgn="base">
        <a:spcBef>
          <a:spcPct val="0"/>
        </a:spcBef>
        <a:spcAft>
          <a:spcPct val="0"/>
        </a:spcAft>
        <a:defRPr sz="2200" b="1">
          <a:solidFill>
            <a:schemeClr val="tx2"/>
          </a:solidFill>
          <a:latin typeface="Arial" charset="0"/>
          <a:ea typeface="ＭＳ Ｐゴシック" pitchFamily="34" charset="-128"/>
        </a:defRPr>
      </a:lvl6pPr>
      <a:lvl7pPr marL="914400" algn="l" rtl="0" fontAlgn="base">
        <a:spcBef>
          <a:spcPct val="0"/>
        </a:spcBef>
        <a:spcAft>
          <a:spcPct val="0"/>
        </a:spcAft>
        <a:defRPr sz="2200" b="1">
          <a:solidFill>
            <a:schemeClr val="tx2"/>
          </a:solidFill>
          <a:latin typeface="Arial" charset="0"/>
          <a:ea typeface="ＭＳ Ｐゴシック" pitchFamily="34" charset="-128"/>
        </a:defRPr>
      </a:lvl7pPr>
      <a:lvl8pPr marL="1371600" algn="l" rtl="0" fontAlgn="base">
        <a:spcBef>
          <a:spcPct val="0"/>
        </a:spcBef>
        <a:spcAft>
          <a:spcPct val="0"/>
        </a:spcAft>
        <a:defRPr sz="2200" b="1">
          <a:solidFill>
            <a:schemeClr val="tx2"/>
          </a:solidFill>
          <a:latin typeface="Arial" charset="0"/>
          <a:ea typeface="ＭＳ Ｐゴシック" pitchFamily="34" charset="-128"/>
        </a:defRPr>
      </a:lvl8pPr>
      <a:lvl9pPr marL="1828800" algn="l" rtl="0" fontAlgn="base">
        <a:spcBef>
          <a:spcPct val="0"/>
        </a:spcBef>
        <a:spcAft>
          <a:spcPct val="0"/>
        </a:spcAft>
        <a:defRPr sz="2200" b="1">
          <a:solidFill>
            <a:schemeClr val="tx2"/>
          </a:solidFill>
          <a:latin typeface="Arial" charset="0"/>
          <a:ea typeface="ＭＳ Ｐゴシック" pitchFamily="34" charset="-128"/>
        </a:defRPr>
      </a:lvl9pPr>
    </p:titleStyle>
    <p:bodyStyle>
      <a:lvl1pPr marL="233363" indent="-233363" algn="l" rtl="0" eaLnBrk="0" fontAlgn="base" hangingPunct="0">
        <a:lnSpc>
          <a:spcPts val="2400"/>
        </a:lnSpc>
        <a:spcBef>
          <a:spcPts val="1000"/>
        </a:spcBef>
        <a:spcAft>
          <a:spcPct val="0"/>
        </a:spcAft>
        <a:buClr>
          <a:schemeClr val="accent1">
            <a:lumMod val="75000"/>
          </a:schemeClr>
        </a:buClr>
        <a:buSzPct val="115000"/>
        <a:buFont typeface="Wingdings" pitchFamily="2" charset="2"/>
        <a:buChar char="§"/>
        <a:defRPr sz="2000" b="1" baseline="0">
          <a:solidFill>
            <a:srgbClr val="333333"/>
          </a:solidFill>
          <a:latin typeface="+mn-lt"/>
          <a:ea typeface="SimHei" pitchFamily="2" charset="-122"/>
          <a:cs typeface="+mn-cs"/>
        </a:defRPr>
      </a:lvl1pPr>
      <a:lvl2pPr marL="400050" indent="-171450" algn="l" rtl="0" eaLnBrk="0" fontAlgn="base" hangingPunct="0">
        <a:lnSpc>
          <a:spcPts val="2200"/>
        </a:lnSpc>
        <a:spcBef>
          <a:spcPts val="800"/>
        </a:spcBef>
        <a:spcAft>
          <a:spcPct val="0"/>
        </a:spcAft>
        <a:buClr>
          <a:schemeClr val="accent1">
            <a:lumMod val="75000"/>
          </a:schemeClr>
        </a:buClr>
        <a:buSzPct val="110000"/>
        <a:buFont typeface="Times" pitchFamily="18" charset="0"/>
        <a:buChar char="•"/>
        <a:defRPr baseline="0">
          <a:solidFill>
            <a:srgbClr val="333333"/>
          </a:solidFill>
          <a:latin typeface="+mn-lt"/>
          <a:ea typeface="SimHei" pitchFamily="2" charset="-122"/>
        </a:defRPr>
      </a:lvl2pPr>
      <a:lvl3pPr marL="628650" indent="-171450" algn="l" rtl="0" eaLnBrk="0" fontAlgn="base" hangingPunct="0">
        <a:lnSpc>
          <a:spcPts val="2000"/>
        </a:lnSpc>
        <a:spcBef>
          <a:spcPts val="600"/>
        </a:spcBef>
        <a:spcAft>
          <a:spcPct val="0"/>
        </a:spcAft>
        <a:buClr>
          <a:schemeClr val="accent1">
            <a:lumMod val="75000"/>
          </a:schemeClr>
        </a:buClr>
        <a:buSzPct val="110000"/>
        <a:buFont typeface="Arial" pitchFamily="34" charset="0"/>
        <a:buChar char="•"/>
        <a:defRPr sz="1600" baseline="0">
          <a:solidFill>
            <a:srgbClr val="333333"/>
          </a:solidFill>
          <a:latin typeface="+mn-lt"/>
          <a:ea typeface="SimHei" pitchFamily="2" charset="-122"/>
        </a:defRPr>
      </a:lvl3pPr>
      <a:lvl4pPr marL="914400" indent="-171450" algn="l" rtl="0" eaLnBrk="0" fontAlgn="base" hangingPunct="0">
        <a:lnSpc>
          <a:spcPts val="2000"/>
        </a:lnSpc>
        <a:spcBef>
          <a:spcPts val="600"/>
        </a:spcBef>
        <a:spcAft>
          <a:spcPct val="0"/>
        </a:spcAft>
        <a:buClr>
          <a:schemeClr val="accent1">
            <a:lumMod val="75000"/>
          </a:schemeClr>
        </a:buClr>
        <a:buSzPct val="110000"/>
        <a:buFont typeface="Arial" pitchFamily="34" charset="0"/>
        <a:buChar char="•"/>
        <a:defRPr sz="1600" baseline="0">
          <a:solidFill>
            <a:srgbClr val="333333"/>
          </a:solidFill>
          <a:latin typeface="+mn-lt"/>
          <a:ea typeface="SimHei" pitchFamily="2" charset="-122"/>
        </a:defRPr>
      </a:lvl4pPr>
      <a:lvl5pPr marL="1200150" indent="-171450" algn="l" rtl="0" eaLnBrk="0" fontAlgn="base" hangingPunct="0">
        <a:lnSpc>
          <a:spcPts val="2000"/>
        </a:lnSpc>
        <a:spcBef>
          <a:spcPts val="600"/>
        </a:spcBef>
        <a:spcAft>
          <a:spcPct val="0"/>
        </a:spcAft>
        <a:buClr>
          <a:schemeClr val="accent1">
            <a:lumMod val="75000"/>
          </a:schemeClr>
        </a:buClr>
        <a:buSzPct val="110000"/>
        <a:buFont typeface="Arial" pitchFamily="34" charset="0"/>
        <a:buChar char="•"/>
        <a:defRPr sz="1600" baseline="0">
          <a:solidFill>
            <a:srgbClr val="333333"/>
          </a:solidFill>
          <a:latin typeface="+mn-lt"/>
          <a:ea typeface="SimHei" pitchFamily="2" charset="-122"/>
        </a:defRPr>
      </a:lvl5pPr>
      <a:lvl6pPr marL="16002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1"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56616" y="171450"/>
            <a:ext cx="8492109" cy="3333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zh-CN" altLang="en-US" smtClean="0"/>
              <a:t>单击此处编辑母版标题样式</a:t>
            </a:r>
            <a:endParaRPr lang="en-US" dirty="0" smtClean="0"/>
          </a:p>
        </p:txBody>
      </p:sp>
      <p:sp>
        <p:nvSpPr>
          <p:cNvPr id="1027" name="Rectangle 3"/>
          <p:cNvSpPr>
            <a:spLocks noGrp="1" noChangeArrowheads="1"/>
          </p:cNvSpPr>
          <p:nvPr>
            <p:ph type="body" idx="1"/>
          </p:nvPr>
        </p:nvSpPr>
        <p:spPr bwMode="auto">
          <a:xfrm>
            <a:off x="352425" y="784225"/>
            <a:ext cx="8382000" cy="50069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zh-CN" altLang="en-US" smtClean="0"/>
              <a:t>单击此处编辑母版文本样式</a:t>
            </a:r>
            <a:endParaRPr lang="en-US" dirty="0" smtClean="0"/>
          </a:p>
          <a:p>
            <a:pPr lvl="1"/>
            <a:r>
              <a:rPr lang="ja-JP" altLang="en-US" smtClean="0"/>
              <a:t>第二级</a:t>
            </a:r>
            <a:endParaRPr lang="en-US" dirty="0" smtClean="0"/>
          </a:p>
          <a:p>
            <a:pPr lvl="2"/>
            <a:r>
              <a:rPr lang="ja-JP" altLang="en-US" smtClean="0"/>
              <a:t>第三级</a:t>
            </a:r>
            <a:endParaRPr lang="en-US" dirty="0" smtClean="0"/>
          </a:p>
          <a:p>
            <a:pPr lvl="3"/>
            <a:r>
              <a:rPr lang="ja-JP" altLang="en-US" smtClean="0"/>
              <a:t>第四级</a:t>
            </a:r>
            <a:endParaRPr lang="en-US" dirty="0" smtClean="0"/>
          </a:p>
          <a:p>
            <a:pPr lvl="4"/>
            <a:r>
              <a:rPr lang="ja-JP" altLang="en-US" smtClean="0"/>
              <a:t>第五级</a:t>
            </a:r>
            <a:endParaRPr lang="en-US" dirty="0" smtClean="0"/>
          </a:p>
        </p:txBody>
      </p:sp>
      <p:sp>
        <p:nvSpPr>
          <p:cNvPr id="70661" name="Line 5"/>
          <p:cNvSpPr>
            <a:spLocks noChangeShapeType="1"/>
          </p:cNvSpPr>
          <p:nvPr/>
        </p:nvSpPr>
        <p:spPr bwMode="auto">
          <a:xfrm>
            <a:off x="184150" y="635000"/>
            <a:ext cx="8775700" cy="0"/>
          </a:xfrm>
          <a:prstGeom prst="line">
            <a:avLst/>
          </a:prstGeom>
          <a:noFill/>
          <a:ln w="52197">
            <a:solidFill>
              <a:schemeClr val="tx2"/>
            </a:solidFill>
            <a:round/>
            <a:headEnd/>
            <a:tailEnd/>
          </a:ln>
        </p:spPr>
        <p:txBody>
          <a:bodyPr wrap="none" anchor="ctr"/>
          <a:lstStyle/>
          <a:p>
            <a:pPr>
              <a:defRPr/>
            </a:pPr>
            <a:endParaRPr lang="en-US" dirty="0"/>
          </a:p>
        </p:txBody>
      </p:sp>
      <p:sp>
        <p:nvSpPr>
          <p:cNvPr id="70662" name="Line 6"/>
          <p:cNvSpPr>
            <a:spLocks noChangeShapeType="1"/>
          </p:cNvSpPr>
          <p:nvPr userDrawn="1"/>
        </p:nvSpPr>
        <p:spPr bwMode="auto">
          <a:xfrm>
            <a:off x="184150" y="635000"/>
            <a:ext cx="8775700" cy="0"/>
          </a:xfrm>
          <a:prstGeom prst="line">
            <a:avLst/>
          </a:prstGeom>
          <a:noFill/>
          <a:ln w="52197">
            <a:solidFill>
              <a:srgbClr val="003D79"/>
            </a:solidFill>
            <a:round/>
            <a:headEnd/>
            <a:tailEnd/>
          </a:ln>
        </p:spPr>
        <p:txBody>
          <a:bodyPr wrap="none" anchor="ctr"/>
          <a:lstStyle/>
          <a:p>
            <a:pPr>
              <a:defRPr/>
            </a:pPr>
            <a:endParaRPr lang="en-US" dirty="0"/>
          </a:p>
        </p:txBody>
      </p:sp>
      <p:sp>
        <p:nvSpPr>
          <p:cNvPr id="70665" name="Rectangle 9"/>
          <p:cNvSpPr>
            <a:spLocks noGrp="1" noChangeArrowheads="1"/>
          </p:cNvSpPr>
          <p:nvPr>
            <p:ph type="ftr" sz="quarter" idx="3"/>
          </p:nvPr>
        </p:nvSpPr>
        <p:spPr bwMode="auto">
          <a:xfrm>
            <a:off x="377517" y="5943600"/>
            <a:ext cx="8382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Aft>
                <a:spcPct val="0"/>
              </a:spcAft>
              <a:defRPr sz="1000">
                <a:solidFill>
                  <a:schemeClr val="tx1"/>
                </a:solidFill>
              </a:defRPr>
            </a:lvl1pPr>
          </a:lstStyle>
          <a:p>
            <a:pPr>
              <a:defRPr/>
            </a:pPr>
            <a:endParaRPr lang="en-US" dirty="0">
              <a:solidFill>
                <a:srgbClr val="333333"/>
              </a:solidFill>
            </a:endParaRPr>
          </a:p>
        </p:txBody>
      </p:sp>
      <p:sp>
        <p:nvSpPr>
          <p:cNvPr id="11" name="Rectangle 4"/>
          <p:cNvSpPr txBox="1">
            <a:spLocks noChangeArrowheads="1"/>
          </p:cNvSpPr>
          <p:nvPr userDrawn="1"/>
        </p:nvSpPr>
        <p:spPr bwMode="white">
          <a:xfrm>
            <a:off x="321673" y="6434488"/>
            <a:ext cx="457200" cy="228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eaLnBrk="0" hangingPunct="0">
              <a:spcAft>
                <a:spcPct val="0"/>
              </a:spcAft>
              <a:defRPr sz="1000">
                <a:solidFill>
                  <a:srgbClr val="FFFFFF"/>
                </a:solidFill>
              </a:defRPr>
            </a:lvl1pPr>
          </a:lstStyle>
          <a:p>
            <a:pPr>
              <a:defRPr/>
            </a:pPr>
            <a:fld id="{A0A03F51-2955-4EA9-BE4E-42B6F90C747F}" type="slidenum">
              <a:rPr lang="en-US" smtClean="0"/>
              <a:pPr>
                <a:defRPr/>
              </a:pPr>
              <a:t>‹#›</a:t>
            </a:fld>
            <a:endParaRPr lang="en-US" dirty="0"/>
          </a:p>
        </p:txBody>
      </p:sp>
      <p:sp>
        <p:nvSpPr>
          <p:cNvPr id="13" name="Date Placeholder 8"/>
          <p:cNvSpPr txBox="1">
            <a:spLocks/>
          </p:cNvSpPr>
          <p:nvPr userDrawn="1"/>
        </p:nvSpPr>
        <p:spPr bwMode="white">
          <a:xfrm>
            <a:off x="2971800" y="6325268"/>
            <a:ext cx="3200400" cy="365125"/>
          </a:xfrm>
          <a:prstGeom prst="rect">
            <a:avLst/>
          </a:prstGeom>
        </p:spPr>
        <p:txBody>
          <a:bodyPr vert="horz" lIns="91440" tIns="45720" rIns="91440" bIns="45720" rtlCol="0" anchor="ctr"/>
          <a:lstStyle>
            <a:lvl1pPr marL="0" marR="0" indent="0" algn="ctr" defTabSz="914400" rtl="0" eaLnBrk="1" fontAlgn="base" latinLnBrk="0" hangingPunct="1">
              <a:lnSpc>
                <a:spcPct val="100000"/>
              </a:lnSpc>
              <a:spcBef>
                <a:spcPct val="0"/>
              </a:spcBef>
              <a:spcAft>
                <a:spcPct val="0"/>
              </a:spcAft>
              <a:buClrTx/>
              <a:buSzTx/>
              <a:buFontTx/>
              <a:buNone/>
              <a:tabLst/>
              <a:defRPr lang="en-US" sz="1000" kern="1200" smtClean="0">
                <a:solidFill>
                  <a:srgbClr val="FFFFFF"/>
                </a:solidFill>
                <a:latin typeface="+mn-lt"/>
                <a:ea typeface="+mn-ea"/>
                <a:cs typeface="+mn-cs"/>
              </a:defRPr>
            </a:lvl1pPr>
          </a:lstStyle>
          <a:p>
            <a:pPr>
              <a:defRPr/>
            </a:pPr>
            <a:r>
              <a:rPr lang="ja-JP" altLang="en-US">
                <a:ea typeface="黑体" pitchFamily="2" charset="-122"/>
              </a:rPr>
              <a:t>保密资料</a:t>
            </a:r>
            <a:endParaRPr dirty="0">
              <a:ea typeface="黑体" pitchFamily="2" charset="-122"/>
            </a:endParaRPr>
          </a:p>
        </p:txBody>
      </p:sp>
    </p:spTree>
    <p:extLst>
      <p:ext uri="{BB962C8B-B14F-4D97-AF65-F5344CB8AC3E}">
        <p14:creationId xmlns:p14="http://schemas.microsoft.com/office/powerpoint/2010/main" val="731655201"/>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Lst>
  <p:transition xmlns:p14="http://schemas.microsoft.com/office/powerpoint/2010/main">
    <p:fade/>
  </p:transition>
  <p:timing>
    <p:tnLst>
      <p:par>
        <p:cTn xmlns:p14="http://schemas.microsoft.com/office/powerpoint/2010/main" id="1" dur="indefinite" restart="never" nodeType="tmRoot"/>
      </p:par>
    </p:tnLst>
  </p:timing>
  <p:hf hdr="0" ftr="0"/>
  <p:txStyles>
    <p:titleStyle>
      <a:lvl1pPr algn="l" rtl="0" eaLnBrk="0" fontAlgn="base" hangingPunct="0">
        <a:spcBef>
          <a:spcPct val="0"/>
        </a:spcBef>
        <a:spcAft>
          <a:spcPct val="0"/>
        </a:spcAft>
        <a:defRPr sz="2200" b="1" i="0" u="none" baseline="0">
          <a:solidFill>
            <a:srgbClr val="003D79"/>
          </a:solidFill>
          <a:effectLst/>
          <a:latin typeface="Arial"/>
          <a:ea typeface="ＭＳ Ｐゴシック"/>
          <a:cs typeface="+mj-cs"/>
        </a:defRPr>
      </a:lvl1pPr>
      <a:lvl2pPr algn="l" rtl="0" eaLnBrk="0" fontAlgn="base" hangingPunct="0">
        <a:spcBef>
          <a:spcPct val="0"/>
        </a:spcBef>
        <a:spcAft>
          <a:spcPct val="0"/>
        </a:spcAft>
        <a:defRPr sz="2200" b="1">
          <a:solidFill>
            <a:srgbClr val="333333"/>
          </a:solidFill>
          <a:latin typeface="Arial" charset="0"/>
          <a:ea typeface="ＭＳ Ｐゴシック" pitchFamily="34" charset="-128"/>
        </a:defRPr>
      </a:lvl2pPr>
      <a:lvl3pPr algn="l" rtl="0" eaLnBrk="0" fontAlgn="base" hangingPunct="0">
        <a:spcBef>
          <a:spcPct val="0"/>
        </a:spcBef>
        <a:spcAft>
          <a:spcPct val="0"/>
        </a:spcAft>
        <a:defRPr sz="2200" b="1">
          <a:solidFill>
            <a:srgbClr val="333333"/>
          </a:solidFill>
          <a:latin typeface="Arial" charset="0"/>
          <a:ea typeface="ＭＳ Ｐゴシック" pitchFamily="34" charset="-128"/>
        </a:defRPr>
      </a:lvl3pPr>
      <a:lvl4pPr algn="l" rtl="0" eaLnBrk="0" fontAlgn="base" hangingPunct="0">
        <a:spcBef>
          <a:spcPct val="0"/>
        </a:spcBef>
        <a:spcAft>
          <a:spcPct val="0"/>
        </a:spcAft>
        <a:defRPr sz="2200" b="1">
          <a:solidFill>
            <a:srgbClr val="333333"/>
          </a:solidFill>
          <a:latin typeface="Arial" charset="0"/>
          <a:ea typeface="ＭＳ Ｐゴシック" pitchFamily="34" charset="-128"/>
        </a:defRPr>
      </a:lvl4pPr>
      <a:lvl5pPr algn="l" rtl="0" eaLnBrk="0" fontAlgn="base" hangingPunct="0">
        <a:spcBef>
          <a:spcPct val="0"/>
        </a:spcBef>
        <a:spcAft>
          <a:spcPct val="0"/>
        </a:spcAft>
        <a:defRPr sz="2200" b="1">
          <a:solidFill>
            <a:srgbClr val="333333"/>
          </a:solidFill>
          <a:latin typeface="Arial" charset="0"/>
          <a:ea typeface="ＭＳ Ｐゴシック" pitchFamily="34" charset="-128"/>
        </a:defRPr>
      </a:lvl5pPr>
      <a:lvl6pPr marL="457200" algn="l" rtl="0" fontAlgn="base">
        <a:spcBef>
          <a:spcPct val="0"/>
        </a:spcBef>
        <a:spcAft>
          <a:spcPct val="0"/>
        </a:spcAft>
        <a:defRPr sz="2200" b="1">
          <a:solidFill>
            <a:schemeClr val="tx2"/>
          </a:solidFill>
          <a:latin typeface="Arial" charset="0"/>
          <a:ea typeface="ＭＳ Ｐゴシック" pitchFamily="34" charset="-128"/>
        </a:defRPr>
      </a:lvl6pPr>
      <a:lvl7pPr marL="914400" algn="l" rtl="0" fontAlgn="base">
        <a:spcBef>
          <a:spcPct val="0"/>
        </a:spcBef>
        <a:spcAft>
          <a:spcPct val="0"/>
        </a:spcAft>
        <a:defRPr sz="2200" b="1">
          <a:solidFill>
            <a:schemeClr val="tx2"/>
          </a:solidFill>
          <a:latin typeface="Arial" charset="0"/>
          <a:ea typeface="ＭＳ Ｐゴシック" pitchFamily="34" charset="-128"/>
        </a:defRPr>
      </a:lvl7pPr>
      <a:lvl8pPr marL="1371600" algn="l" rtl="0" fontAlgn="base">
        <a:spcBef>
          <a:spcPct val="0"/>
        </a:spcBef>
        <a:spcAft>
          <a:spcPct val="0"/>
        </a:spcAft>
        <a:defRPr sz="2200" b="1">
          <a:solidFill>
            <a:schemeClr val="tx2"/>
          </a:solidFill>
          <a:latin typeface="Arial" charset="0"/>
          <a:ea typeface="ＭＳ Ｐゴシック" pitchFamily="34" charset="-128"/>
        </a:defRPr>
      </a:lvl8pPr>
      <a:lvl9pPr marL="1828800" algn="l" rtl="0" fontAlgn="base">
        <a:spcBef>
          <a:spcPct val="0"/>
        </a:spcBef>
        <a:spcAft>
          <a:spcPct val="0"/>
        </a:spcAft>
        <a:defRPr sz="2200" b="1">
          <a:solidFill>
            <a:schemeClr val="tx2"/>
          </a:solidFill>
          <a:latin typeface="Arial" charset="0"/>
          <a:ea typeface="ＭＳ Ｐゴシック" pitchFamily="34" charset="-128"/>
        </a:defRPr>
      </a:lvl9pPr>
    </p:titleStyle>
    <p:bodyStyle>
      <a:lvl1pPr marL="233363" indent="-233363" algn="l" rtl="0" eaLnBrk="0" fontAlgn="base" hangingPunct="0">
        <a:lnSpc>
          <a:spcPts val="2400"/>
        </a:lnSpc>
        <a:spcBef>
          <a:spcPts val="1000"/>
        </a:spcBef>
        <a:spcAft>
          <a:spcPct val="0"/>
        </a:spcAft>
        <a:buClr>
          <a:schemeClr val="accent1">
            <a:lumMod val="75000"/>
          </a:schemeClr>
        </a:buClr>
        <a:buSzPct val="115000"/>
        <a:buFont typeface="Wingdings" pitchFamily="2" charset="2"/>
        <a:buChar char="§"/>
        <a:defRPr sz="2000" b="1" i="0" u="none" baseline="0">
          <a:solidFill>
            <a:srgbClr val="333333"/>
          </a:solidFill>
          <a:effectLst/>
          <a:latin typeface="Arial"/>
          <a:ea typeface="ＭＳ Ｐゴシック"/>
          <a:cs typeface="+mn-cs"/>
        </a:defRPr>
      </a:lvl1pPr>
      <a:lvl2pPr marL="400050" indent="-171450" algn="l" rtl="0" eaLnBrk="0" fontAlgn="base" hangingPunct="0">
        <a:lnSpc>
          <a:spcPts val="2200"/>
        </a:lnSpc>
        <a:spcBef>
          <a:spcPts val="800"/>
        </a:spcBef>
        <a:spcAft>
          <a:spcPct val="0"/>
        </a:spcAft>
        <a:buClr>
          <a:schemeClr val="accent1">
            <a:lumMod val="75000"/>
          </a:schemeClr>
        </a:buClr>
        <a:buSzPct val="110000"/>
        <a:buFont typeface="Times" pitchFamily="18" charset="0"/>
        <a:buChar char="•"/>
        <a:defRPr sz="1800" b="0" i="0" u="none" baseline="0">
          <a:solidFill>
            <a:srgbClr val="333333"/>
          </a:solidFill>
          <a:effectLst/>
          <a:latin typeface="Arial"/>
          <a:ea typeface="ＭＳ Ｐゴシック"/>
        </a:defRPr>
      </a:lvl2pPr>
      <a:lvl3pPr marL="628650" indent="-171450" algn="l" rtl="0" eaLnBrk="0" fontAlgn="base" hangingPunct="0">
        <a:lnSpc>
          <a:spcPts val="2000"/>
        </a:lnSpc>
        <a:spcBef>
          <a:spcPts val="600"/>
        </a:spcBef>
        <a:spcAft>
          <a:spcPct val="0"/>
        </a:spcAft>
        <a:buClr>
          <a:schemeClr val="accent1">
            <a:lumMod val="75000"/>
          </a:schemeClr>
        </a:buClr>
        <a:buSzPct val="110000"/>
        <a:buFont typeface="Arial" pitchFamily="34" charset="0"/>
        <a:buChar char="•"/>
        <a:defRPr sz="1600" b="0" i="0" u="none" baseline="0">
          <a:solidFill>
            <a:srgbClr val="333333"/>
          </a:solidFill>
          <a:effectLst/>
          <a:latin typeface="Arial"/>
          <a:ea typeface="ＭＳ Ｐゴシック"/>
        </a:defRPr>
      </a:lvl3pPr>
      <a:lvl4pPr marL="914400" indent="-171450" algn="l" rtl="0" eaLnBrk="0" fontAlgn="base" hangingPunct="0">
        <a:lnSpc>
          <a:spcPts val="2000"/>
        </a:lnSpc>
        <a:spcBef>
          <a:spcPts val="600"/>
        </a:spcBef>
        <a:spcAft>
          <a:spcPct val="0"/>
        </a:spcAft>
        <a:buClr>
          <a:schemeClr val="accent1">
            <a:lumMod val="75000"/>
          </a:schemeClr>
        </a:buClr>
        <a:buSzPct val="110000"/>
        <a:buFont typeface="Arial" pitchFamily="34" charset="0"/>
        <a:buChar char="•"/>
        <a:defRPr sz="1600" b="0" i="0" u="none" baseline="0">
          <a:solidFill>
            <a:srgbClr val="333333"/>
          </a:solidFill>
          <a:effectLst/>
          <a:latin typeface="Arial"/>
          <a:ea typeface="ＭＳ Ｐゴシック"/>
        </a:defRPr>
      </a:lvl4pPr>
      <a:lvl5pPr marL="1200150" indent="-171450" algn="l" rtl="0" eaLnBrk="0" fontAlgn="base" hangingPunct="0">
        <a:lnSpc>
          <a:spcPts val="2000"/>
        </a:lnSpc>
        <a:spcBef>
          <a:spcPts val="600"/>
        </a:spcBef>
        <a:spcAft>
          <a:spcPct val="0"/>
        </a:spcAft>
        <a:buClr>
          <a:schemeClr val="accent1">
            <a:lumMod val="75000"/>
          </a:schemeClr>
        </a:buClr>
        <a:buSzPct val="110000"/>
        <a:buFont typeface="Arial" pitchFamily="34" charset="0"/>
        <a:buChar char="•"/>
        <a:defRPr sz="1600" b="0" i="0" u="none" baseline="0">
          <a:solidFill>
            <a:srgbClr val="333333"/>
          </a:solidFill>
          <a:effectLst/>
          <a:latin typeface="Arial"/>
          <a:ea typeface="ＭＳ Ｐゴシック"/>
        </a:defRPr>
      </a:lvl5pPr>
      <a:lvl6pPr marL="16002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3.jpeg"/></Relationships>
</file>

<file path=ppt/slides/_rels/slide10.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37.jpeg"/><Relationship Id="rId5" Type="http://schemas.openxmlformats.org/officeDocument/2006/relationships/image" Target="../media/image38.jpeg"/><Relationship Id="rId6" Type="http://schemas.openxmlformats.org/officeDocument/2006/relationships/image" Target="../media/image39.jpeg"/><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40.jpeg"/></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5" Type="http://schemas.openxmlformats.org/officeDocument/2006/relationships/image" Target="../media/image43.png"/><Relationship Id="rId6" Type="http://schemas.openxmlformats.org/officeDocument/2006/relationships/image" Target="../media/image44.jpeg"/><Relationship Id="rId7" Type="http://schemas.openxmlformats.org/officeDocument/2006/relationships/image" Target="../media/image45.jpe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png"/><Relationship Id="rId5" Type="http://schemas.openxmlformats.org/officeDocument/2006/relationships/image" Target="../media/image48.gif"/><Relationship Id="rId6" Type="http://schemas.openxmlformats.org/officeDocument/2006/relationships/image" Target="../media/image49.png"/><Relationship Id="rId7" Type="http://schemas.openxmlformats.org/officeDocument/2006/relationships/image" Target="../media/image50.png"/><Relationship Id="rId1" Type="http://schemas.openxmlformats.org/officeDocument/2006/relationships/slideLayout" Target="../slideLayouts/slideLayout4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51.jpeg"/><Relationship Id="rId4" Type="http://schemas.openxmlformats.org/officeDocument/2006/relationships/image" Target="../media/image52.jpeg"/><Relationship Id="rId5" Type="http://schemas.openxmlformats.org/officeDocument/2006/relationships/image" Target="../media/image53.png"/><Relationship Id="rId6" Type="http://schemas.openxmlformats.org/officeDocument/2006/relationships/image" Target="../media/image54.jpeg"/><Relationship Id="rId7" Type="http://schemas.openxmlformats.org/officeDocument/2006/relationships/image" Target="../media/image55.png"/><Relationship Id="rId8" Type="http://schemas.openxmlformats.org/officeDocument/2006/relationships/image" Target="../media/image56.png"/><Relationship Id="rId1" Type="http://schemas.openxmlformats.org/officeDocument/2006/relationships/slideLayout" Target="../slideLayouts/slideLayout49.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image" Target="../media/image58.png"/><Relationship Id="rId5" Type="http://schemas.openxmlformats.org/officeDocument/2006/relationships/image" Target="../media/image59.png"/><Relationship Id="rId6" Type="http://schemas.openxmlformats.org/officeDocument/2006/relationships/image" Target="../media/image60.png"/><Relationship Id="rId7" Type="http://schemas.openxmlformats.org/officeDocument/2006/relationships/oleObject" Target="../embeddings/oleObject1.bin"/><Relationship Id="rId8" Type="http://schemas.openxmlformats.org/officeDocument/2006/relationships/image" Target="../media/image57.png"/><Relationship Id="rId9" Type="http://schemas.openxmlformats.org/officeDocument/2006/relationships/oleObject" Target="../embeddings/oleObject2.bin"/><Relationship Id="rId10" Type="http://schemas.openxmlformats.org/officeDocument/2006/relationships/oleObject" Target="../embeddings/oleObject3.bin"/><Relationship Id="rId1" Type="http://schemas.openxmlformats.org/officeDocument/2006/relationships/vmlDrawing" Target="../drawings/vmlDrawing1.vml"/><Relationship Id="rId2" Type="http://schemas.openxmlformats.org/officeDocument/2006/relationships/slideLayout" Target="../slideLayouts/slideLayout50.xml"/></Relationships>
</file>

<file path=ppt/slides/_rels/slide16.xml.rels><?xml version="1.0" encoding="UTF-8" standalone="yes"?>
<Relationships xmlns="http://schemas.openxmlformats.org/package/2006/relationships"><Relationship Id="rId3" Type="http://schemas.openxmlformats.org/officeDocument/2006/relationships/image" Target="../media/image61.png"/><Relationship Id="rId4" Type="http://schemas.openxmlformats.org/officeDocument/2006/relationships/image" Target="../media/image62.png"/><Relationship Id="rId5" Type="http://schemas.openxmlformats.org/officeDocument/2006/relationships/image" Target="../media/image63.png"/><Relationship Id="rId6" Type="http://schemas.openxmlformats.org/officeDocument/2006/relationships/image" Target="../media/image64.png"/><Relationship Id="rId1" Type="http://schemas.openxmlformats.org/officeDocument/2006/relationships/slideLayout" Target="../slideLayouts/slideLayout10.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65.png"/><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4" Type="http://schemas.openxmlformats.org/officeDocument/2006/relationships/image" Target="../media/image66.png"/><Relationship Id="rId1" Type="http://schemas.openxmlformats.org/officeDocument/2006/relationships/slideLayout" Target="../slideLayouts/slideLayout149.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59.png"/><Relationship Id="rId4" Type="http://schemas.openxmlformats.org/officeDocument/2006/relationships/image" Target="../media/image66.png"/><Relationship Id="rId5" Type="http://schemas.openxmlformats.org/officeDocument/2006/relationships/image" Target="../media/image60.png"/><Relationship Id="rId1" Type="http://schemas.openxmlformats.org/officeDocument/2006/relationships/slideLayout" Target="../slideLayouts/slideLayout8.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67.png"/><Relationship Id="rId4" Type="http://schemas.openxmlformats.org/officeDocument/2006/relationships/image" Target="../media/image41.png"/><Relationship Id="rId5" Type="http://schemas.openxmlformats.org/officeDocument/2006/relationships/image" Target="../media/image68.png"/><Relationship Id="rId6" Type="http://schemas.openxmlformats.org/officeDocument/2006/relationships/image" Target="../media/image69.png"/><Relationship Id="rId7" Type="http://schemas.openxmlformats.org/officeDocument/2006/relationships/image" Target="../media/image70.png"/><Relationship Id="rId8" Type="http://schemas.openxmlformats.org/officeDocument/2006/relationships/image" Target="../media/image71.png"/><Relationship Id="rId9" Type="http://schemas.openxmlformats.org/officeDocument/2006/relationships/image" Target="../media/image72.png"/><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1" Type="http://schemas.openxmlformats.org/officeDocument/2006/relationships/tags" Target="../tags/tag11.xml"/><Relationship Id="rId12" Type="http://schemas.openxmlformats.org/officeDocument/2006/relationships/tags" Target="../tags/tag12.xml"/><Relationship Id="rId13" Type="http://schemas.openxmlformats.org/officeDocument/2006/relationships/slideLayout" Target="../slideLayouts/slideLayout111.xml"/><Relationship Id="rId14" Type="http://schemas.openxmlformats.org/officeDocument/2006/relationships/notesSlide" Target="../notesSlides/notesSlide22.xml"/><Relationship Id="rId15" Type="http://schemas.openxmlformats.org/officeDocument/2006/relationships/image" Target="../media/image73.png"/><Relationship Id="rId16" Type="http://schemas.openxmlformats.org/officeDocument/2006/relationships/image" Target="../media/image74.png"/><Relationship Id="rId17" Type="http://schemas.openxmlformats.org/officeDocument/2006/relationships/image" Target="../media/image75.png"/><Relationship Id="rId18" Type="http://schemas.openxmlformats.org/officeDocument/2006/relationships/image" Target="../media/image76.png"/><Relationship Id="rId1" Type="http://schemas.openxmlformats.org/officeDocument/2006/relationships/tags" Target="../tags/tag1.xml"/><Relationship Id="rId2" Type="http://schemas.openxmlformats.org/officeDocument/2006/relationships/tags" Target="../tags/tag2.xml"/><Relationship Id="rId3" Type="http://schemas.openxmlformats.org/officeDocument/2006/relationships/tags" Target="../tags/tag3.xml"/><Relationship Id="rId4" Type="http://schemas.openxmlformats.org/officeDocument/2006/relationships/tags" Target="../tags/tag4.xml"/><Relationship Id="rId5" Type="http://schemas.openxmlformats.org/officeDocument/2006/relationships/tags" Target="../tags/tag5.xml"/><Relationship Id="rId6" Type="http://schemas.openxmlformats.org/officeDocument/2006/relationships/tags" Target="../tags/tag6.xml"/><Relationship Id="rId7" Type="http://schemas.openxmlformats.org/officeDocument/2006/relationships/tags" Target="../tags/tag7.xml"/><Relationship Id="rId8" Type="http://schemas.openxmlformats.org/officeDocument/2006/relationships/tags" Target="../tags/tag8.xml"/><Relationship Id="rId9" Type="http://schemas.openxmlformats.org/officeDocument/2006/relationships/tags" Target="../tags/tag9.xml"/><Relationship Id="rId10" Type="http://schemas.openxmlformats.org/officeDocument/2006/relationships/tags" Target="../tags/tag10.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10.xml"/><Relationship Id="rId4" Type="http://schemas.openxmlformats.org/officeDocument/2006/relationships/notesSlide" Target="../notesSlides/notesSlide23.xml"/><Relationship Id="rId5" Type="http://schemas.openxmlformats.org/officeDocument/2006/relationships/image" Target="../media/image77.png"/><Relationship Id="rId6" Type="http://schemas.openxmlformats.org/officeDocument/2006/relationships/image" Target="../media/image78.png"/><Relationship Id="rId7" Type="http://schemas.openxmlformats.org/officeDocument/2006/relationships/image" Target="../media/image79.png"/><Relationship Id="rId8" Type="http://schemas.openxmlformats.org/officeDocument/2006/relationships/image" Target="../media/image80.png"/><Relationship Id="rId9" Type="http://schemas.openxmlformats.org/officeDocument/2006/relationships/image" Target="../media/image81.png"/><Relationship Id="rId10" Type="http://schemas.microsoft.com/office/2007/relationships/hdphoto" Target="../media/hdphoto1.wdp"/><Relationship Id="rId1" Type="http://schemas.openxmlformats.org/officeDocument/2006/relationships/tags" Target="../tags/tag13.xml"/><Relationship Id="rId2" Type="http://schemas.openxmlformats.org/officeDocument/2006/relationships/tags" Target="../tags/tag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82.png"/><Relationship Id="rId4" Type="http://schemas.openxmlformats.org/officeDocument/2006/relationships/image" Target="../media/image83.png"/><Relationship Id="rId5" Type="http://schemas.openxmlformats.org/officeDocument/2006/relationships/image" Target="../media/image84.png"/><Relationship Id="rId6" Type="http://schemas.openxmlformats.org/officeDocument/2006/relationships/image" Target="../media/image85.png"/><Relationship Id="rId7" Type="http://schemas.openxmlformats.org/officeDocument/2006/relationships/image" Target="../media/image86.png"/><Relationship Id="rId8" Type="http://schemas.openxmlformats.org/officeDocument/2006/relationships/image" Target="../media/image87.png"/><Relationship Id="rId9" Type="http://schemas.openxmlformats.org/officeDocument/2006/relationships/image" Target="../media/image88.png"/><Relationship Id="rId10" Type="http://schemas.openxmlformats.org/officeDocument/2006/relationships/image" Target="../media/image89.png"/><Relationship Id="rId11" Type="http://schemas.openxmlformats.org/officeDocument/2006/relationships/image" Target="../media/image90.png"/><Relationship Id="rId1" Type="http://schemas.openxmlformats.org/officeDocument/2006/relationships/slideLayout" Target="../slideLayouts/slideLayout107.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7.xml"/><Relationship Id="rId2" Type="http://schemas.openxmlformats.org/officeDocument/2006/relationships/image" Target="../media/image9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7.xml"/><Relationship Id="rId2" Type="http://schemas.openxmlformats.org/officeDocument/2006/relationships/notesSlide" Target="../notesSlides/notesSlide27.xml"/><Relationship Id="rId3" Type="http://schemas.openxmlformats.org/officeDocument/2006/relationships/image" Target="../media/image9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7.xml"/><Relationship Id="rId2" Type="http://schemas.openxmlformats.org/officeDocument/2006/relationships/notesSlide" Target="../notesSlides/notesSlide28.xml"/><Relationship Id="rId3" Type="http://schemas.openxmlformats.org/officeDocument/2006/relationships/image" Target="../media/image9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7.xml"/><Relationship Id="rId2" Type="http://schemas.openxmlformats.org/officeDocument/2006/relationships/notesSlide" Target="../notesSlides/notesSlide29.xml"/><Relationship Id="rId3" Type="http://schemas.openxmlformats.org/officeDocument/2006/relationships/image" Target="../media/image9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9.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9.xml"/><Relationship Id="rId2" Type="http://schemas.openxmlformats.org/officeDocument/2006/relationships/image" Target="../media/image95.png"/></Relationships>
</file>

<file path=ppt/slides/_rels/slide33.xml.rels><?xml version="1.0" encoding="UTF-8" standalone="yes"?>
<Relationships xmlns="http://schemas.openxmlformats.org/package/2006/relationships"><Relationship Id="rId9" Type="http://schemas.openxmlformats.org/officeDocument/2006/relationships/tags" Target="../tags/tag23.xml"/><Relationship Id="rId20" Type="http://schemas.openxmlformats.org/officeDocument/2006/relationships/image" Target="../media/image101.png"/><Relationship Id="rId21" Type="http://schemas.openxmlformats.org/officeDocument/2006/relationships/image" Target="../media/image102.png"/><Relationship Id="rId22" Type="http://schemas.openxmlformats.org/officeDocument/2006/relationships/image" Target="../media/image103.jpeg"/><Relationship Id="rId23" Type="http://schemas.openxmlformats.org/officeDocument/2006/relationships/image" Target="../media/image104.png"/><Relationship Id="rId10" Type="http://schemas.openxmlformats.org/officeDocument/2006/relationships/tags" Target="../tags/tag24.xml"/><Relationship Id="rId11" Type="http://schemas.openxmlformats.org/officeDocument/2006/relationships/tags" Target="../tags/tag25.xml"/><Relationship Id="rId12" Type="http://schemas.openxmlformats.org/officeDocument/2006/relationships/tags" Target="../tags/tag26.xml"/><Relationship Id="rId13" Type="http://schemas.openxmlformats.org/officeDocument/2006/relationships/slideLayout" Target="../slideLayouts/slideLayout104.xml"/><Relationship Id="rId14" Type="http://schemas.openxmlformats.org/officeDocument/2006/relationships/notesSlide" Target="../notesSlides/notesSlide31.xml"/><Relationship Id="rId15" Type="http://schemas.openxmlformats.org/officeDocument/2006/relationships/image" Target="../media/image96.png"/><Relationship Id="rId16" Type="http://schemas.openxmlformats.org/officeDocument/2006/relationships/image" Target="../media/image97.png"/><Relationship Id="rId17" Type="http://schemas.openxmlformats.org/officeDocument/2006/relationships/image" Target="../media/image98.gif"/><Relationship Id="rId18" Type="http://schemas.openxmlformats.org/officeDocument/2006/relationships/image" Target="../media/image99.jpeg"/><Relationship Id="rId19" Type="http://schemas.openxmlformats.org/officeDocument/2006/relationships/image" Target="../media/image100.jpeg"/><Relationship Id="rId1" Type="http://schemas.openxmlformats.org/officeDocument/2006/relationships/tags" Target="../tags/tag15.xml"/><Relationship Id="rId2" Type="http://schemas.openxmlformats.org/officeDocument/2006/relationships/tags" Target="../tags/tag16.xml"/><Relationship Id="rId3" Type="http://schemas.openxmlformats.org/officeDocument/2006/relationships/tags" Target="../tags/tag17.xml"/><Relationship Id="rId4" Type="http://schemas.openxmlformats.org/officeDocument/2006/relationships/tags" Target="../tags/tag18.xml"/><Relationship Id="rId5" Type="http://schemas.openxmlformats.org/officeDocument/2006/relationships/tags" Target="../tags/tag19.xml"/><Relationship Id="rId6" Type="http://schemas.openxmlformats.org/officeDocument/2006/relationships/tags" Target="../tags/tag20.xml"/><Relationship Id="rId7" Type="http://schemas.openxmlformats.org/officeDocument/2006/relationships/tags" Target="../tags/tag21.xml"/><Relationship Id="rId8" Type="http://schemas.openxmlformats.org/officeDocument/2006/relationships/tags" Target="../tags/tag22.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04.xml"/><Relationship Id="rId4" Type="http://schemas.openxmlformats.org/officeDocument/2006/relationships/notesSlide" Target="../notesSlides/notesSlide32.xml"/><Relationship Id="rId5" Type="http://schemas.openxmlformats.org/officeDocument/2006/relationships/image" Target="../media/image105.png"/><Relationship Id="rId6" Type="http://schemas.openxmlformats.org/officeDocument/2006/relationships/image" Target="../media/image102.png"/><Relationship Id="rId7" Type="http://schemas.openxmlformats.org/officeDocument/2006/relationships/image" Target="../media/image106.png"/><Relationship Id="rId1" Type="http://schemas.openxmlformats.org/officeDocument/2006/relationships/tags" Target="../tags/tag27.xml"/><Relationship Id="rId2" Type="http://schemas.openxmlformats.org/officeDocument/2006/relationships/tags" Target="../tags/tag28.xml"/></Relationships>
</file>

<file path=ppt/slides/_rels/slide35.xml.rels><?xml version="1.0" encoding="UTF-8" standalone="yes"?>
<Relationships xmlns="http://schemas.openxmlformats.org/package/2006/relationships"><Relationship Id="rId11" Type="http://schemas.openxmlformats.org/officeDocument/2006/relationships/image" Target="../media/image108.png"/><Relationship Id="rId12" Type="http://schemas.openxmlformats.org/officeDocument/2006/relationships/image" Target="../media/image109.gif"/><Relationship Id="rId13" Type="http://schemas.openxmlformats.org/officeDocument/2006/relationships/image" Target="../media/image110.png"/><Relationship Id="rId1" Type="http://schemas.openxmlformats.org/officeDocument/2006/relationships/vmlDrawing" Target="../drawings/vmlDrawing2.vml"/><Relationship Id="rId2" Type="http://schemas.openxmlformats.org/officeDocument/2006/relationships/tags" Target="../tags/tag29.xml"/><Relationship Id="rId3" Type="http://schemas.openxmlformats.org/officeDocument/2006/relationships/tags" Target="../tags/tag30.xml"/><Relationship Id="rId4" Type="http://schemas.openxmlformats.org/officeDocument/2006/relationships/tags" Target="../tags/tag31.xml"/><Relationship Id="rId5" Type="http://schemas.openxmlformats.org/officeDocument/2006/relationships/tags" Target="../tags/tag32.xml"/><Relationship Id="rId6" Type="http://schemas.openxmlformats.org/officeDocument/2006/relationships/tags" Target="../tags/tag33.xml"/><Relationship Id="rId7" Type="http://schemas.openxmlformats.org/officeDocument/2006/relationships/slideLayout" Target="../slideLayouts/slideLayout104.xml"/><Relationship Id="rId8" Type="http://schemas.openxmlformats.org/officeDocument/2006/relationships/notesSlide" Target="../notesSlides/notesSlide33.xml"/><Relationship Id="rId9" Type="http://schemas.openxmlformats.org/officeDocument/2006/relationships/oleObject" Target="../embeddings/oleObject4.bin"/><Relationship Id="rId10" Type="http://schemas.openxmlformats.org/officeDocument/2006/relationships/image" Target="../media/image107.png"/></Relationships>
</file>

<file path=ppt/slides/_rels/slide36.xml.rels><?xml version="1.0" encoding="UTF-8" standalone="yes"?>
<Relationships xmlns="http://schemas.openxmlformats.org/package/2006/relationships"><Relationship Id="rId3" Type="http://schemas.openxmlformats.org/officeDocument/2006/relationships/image" Target="../media/image111.png"/><Relationship Id="rId4" Type="http://schemas.openxmlformats.org/officeDocument/2006/relationships/image" Target="../media/image112.png"/><Relationship Id="rId5" Type="http://schemas.openxmlformats.org/officeDocument/2006/relationships/image" Target="../media/image113.png"/><Relationship Id="rId6" Type="http://schemas.openxmlformats.org/officeDocument/2006/relationships/image" Target="../media/image114.png"/><Relationship Id="rId7" Type="http://schemas.openxmlformats.org/officeDocument/2006/relationships/image" Target="../media/image115.png"/><Relationship Id="rId8" Type="http://schemas.openxmlformats.org/officeDocument/2006/relationships/image" Target="../media/image116.png"/><Relationship Id="rId9" Type="http://schemas.openxmlformats.org/officeDocument/2006/relationships/image" Target="../media/image60.png"/><Relationship Id="rId1" Type="http://schemas.openxmlformats.org/officeDocument/2006/relationships/slideLayout" Target="../slideLayouts/slideLayout103.xml"/><Relationship Id="rId2" Type="http://schemas.openxmlformats.org/officeDocument/2006/relationships/notesSlide" Target="../notesSlides/notesSlide3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8.xml.rels><?xml version="1.0" encoding="UTF-8" standalone="yes"?>
<Relationships xmlns="http://schemas.openxmlformats.org/package/2006/relationships"><Relationship Id="rId3" Type="http://schemas.openxmlformats.org/officeDocument/2006/relationships/image" Target="../media/image117.png"/><Relationship Id="rId4" Type="http://schemas.openxmlformats.org/officeDocument/2006/relationships/image" Target="../media/image118.png"/><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9.xml.rels><?xml version="1.0" encoding="UTF-8" standalone="yes"?>
<Relationships xmlns="http://schemas.openxmlformats.org/package/2006/relationships"><Relationship Id="rId11" Type="http://schemas.openxmlformats.org/officeDocument/2006/relationships/image" Target="../media/image127.png"/><Relationship Id="rId12" Type="http://schemas.openxmlformats.org/officeDocument/2006/relationships/image" Target="../media/image128.png"/><Relationship Id="rId13" Type="http://schemas.openxmlformats.org/officeDocument/2006/relationships/image" Target="../media/image129.png"/><Relationship Id="rId14" Type="http://schemas.openxmlformats.org/officeDocument/2006/relationships/image" Target="../media/image130.png"/><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19.png"/><Relationship Id="rId4" Type="http://schemas.openxmlformats.org/officeDocument/2006/relationships/image" Target="../media/image120.png"/><Relationship Id="rId5" Type="http://schemas.openxmlformats.org/officeDocument/2006/relationships/image" Target="../media/image121.jpeg"/><Relationship Id="rId6" Type="http://schemas.openxmlformats.org/officeDocument/2006/relationships/image" Target="../media/image122.jpeg"/><Relationship Id="rId7" Type="http://schemas.openxmlformats.org/officeDocument/2006/relationships/image" Target="../media/image123.png"/><Relationship Id="rId8" Type="http://schemas.openxmlformats.org/officeDocument/2006/relationships/image" Target="../media/image124.png"/><Relationship Id="rId9" Type="http://schemas.openxmlformats.org/officeDocument/2006/relationships/image" Target="../media/image125.jpeg"/><Relationship Id="rId10" Type="http://schemas.openxmlformats.org/officeDocument/2006/relationships/image" Target="../media/image12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9.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131.jpeg"/></Relationships>
</file>

<file path=ppt/slides/_rels/slide41.xml.rels><?xml version="1.0" encoding="UTF-8" standalone="yes"?>
<Relationships xmlns="http://schemas.openxmlformats.org/package/2006/relationships"><Relationship Id="rId3" Type="http://schemas.openxmlformats.org/officeDocument/2006/relationships/image" Target="../media/image132.jpeg"/><Relationship Id="rId4" Type="http://schemas.openxmlformats.org/officeDocument/2006/relationships/image" Target="../media/image133.jpeg"/><Relationship Id="rId5" Type="http://schemas.openxmlformats.org/officeDocument/2006/relationships/image" Target="../media/image134.jpeg"/><Relationship Id="rId1" Type="http://schemas.openxmlformats.org/officeDocument/2006/relationships/slideLayout" Target="../slideLayouts/slideLayout206.xml"/><Relationship Id="rId2" Type="http://schemas.openxmlformats.org/officeDocument/2006/relationships/notesSlide" Target="../notesSlides/notesSlide3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3.xml"/><Relationship Id="rId2" Type="http://schemas.openxmlformats.org/officeDocument/2006/relationships/notesSlide" Target="../notesSlides/notesSlide4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3.xml"/><Relationship Id="rId2" Type="http://schemas.openxmlformats.org/officeDocument/2006/relationships/notesSlide" Target="../notesSlides/notesSlide4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9.xml"/><Relationship Id="rId2" Type="http://schemas.openxmlformats.org/officeDocument/2006/relationships/notesSlide" Target="../notesSlides/notesSlide42.xml"/></Relationships>
</file>

<file path=ppt/slides/_rels/slide45.xml.rels><?xml version="1.0" encoding="UTF-8" standalone="yes"?>
<Relationships xmlns="http://schemas.openxmlformats.org/package/2006/relationships"><Relationship Id="rId3" Type="http://schemas.openxmlformats.org/officeDocument/2006/relationships/image" Target="../media/image135.jpeg"/><Relationship Id="rId4" Type="http://schemas.openxmlformats.org/officeDocument/2006/relationships/image" Target="../media/image136.png"/><Relationship Id="rId1" Type="http://schemas.openxmlformats.org/officeDocument/2006/relationships/slideLayout" Target="../slideLayouts/slideLayout46.xml"/><Relationship Id="rId2" Type="http://schemas.openxmlformats.org/officeDocument/2006/relationships/notesSlide" Target="../notesSlides/notesSlide4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pn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1" Type="http://schemas.openxmlformats.org/officeDocument/2006/relationships/image" Target="../media/image28.png"/><Relationship Id="rId12" Type="http://schemas.openxmlformats.org/officeDocument/2006/relationships/image" Target="../media/image29.png"/><Relationship Id="rId1" Type="http://schemas.openxmlformats.org/officeDocument/2006/relationships/slideLayout" Target="../slideLayouts/slideLayout137.xml"/><Relationship Id="rId2" Type="http://schemas.openxmlformats.org/officeDocument/2006/relationships/notesSlide" Target="../notesSlides/notesSlide7.xml"/><Relationship Id="rId3" Type="http://schemas.openxmlformats.org/officeDocument/2006/relationships/image" Target="../media/image20.jpe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gif"/><Relationship Id="rId7" Type="http://schemas.openxmlformats.org/officeDocument/2006/relationships/image" Target="../media/image24.gif"/><Relationship Id="rId8" Type="http://schemas.openxmlformats.org/officeDocument/2006/relationships/image" Target="../media/image25.gif"/><Relationship Id="rId9" Type="http://schemas.openxmlformats.org/officeDocument/2006/relationships/image" Target="../media/image26.png"/><Relationship Id="rId10" Type="http://schemas.openxmlformats.org/officeDocument/2006/relationships/image" Target="../media/image27.png"/></Relationships>
</file>

<file path=ppt/slides/_rels/slide8.xml.rels><?xml version="1.0" encoding="UTF-8" standalone="yes"?>
<Relationships xmlns="http://schemas.openxmlformats.org/package/2006/relationships"><Relationship Id="rId11" Type="http://schemas.openxmlformats.org/officeDocument/2006/relationships/image" Target="../media/image32.png"/><Relationship Id="rId12" Type="http://schemas.openxmlformats.org/officeDocument/2006/relationships/image" Target="../media/image33.png"/><Relationship Id="rId13" Type="http://schemas.openxmlformats.org/officeDocument/2006/relationships/image" Target="../media/image26.png"/><Relationship Id="rId14" Type="http://schemas.openxmlformats.org/officeDocument/2006/relationships/image" Target="../media/image27.png"/><Relationship Id="rId15" Type="http://schemas.openxmlformats.org/officeDocument/2006/relationships/image" Target="../media/image28.png"/><Relationship Id="rId16" Type="http://schemas.openxmlformats.org/officeDocument/2006/relationships/image" Target="../media/image29.png"/><Relationship Id="rId1" Type="http://schemas.openxmlformats.org/officeDocument/2006/relationships/slideLayout" Target="../slideLayouts/slideLayout137.xml"/><Relationship Id="rId2" Type="http://schemas.openxmlformats.org/officeDocument/2006/relationships/notesSlide" Target="../notesSlides/notesSlide8.xml"/><Relationship Id="rId3" Type="http://schemas.openxmlformats.org/officeDocument/2006/relationships/image" Target="../media/image21.png"/><Relationship Id="rId4" Type="http://schemas.openxmlformats.org/officeDocument/2006/relationships/image" Target="../media/image25.gif"/><Relationship Id="rId5" Type="http://schemas.openxmlformats.org/officeDocument/2006/relationships/image" Target="../media/image23.gif"/><Relationship Id="rId6" Type="http://schemas.openxmlformats.org/officeDocument/2006/relationships/image" Target="../media/image24.gif"/><Relationship Id="rId7" Type="http://schemas.openxmlformats.org/officeDocument/2006/relationships/image" Target="../media/image22.png"/><Relationship Id="rId8" Type="http://schemas.openxmlformats.org/officeDocument/2006/relationships/image" Target="../media/image20.jpeg"/><Relationship Id="rId9" Type="http://schemas.openxmlformats.org/officeDocument/2006/relationships/image" Target="../media/image30.png"/><Relationship Id="rId10"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1" Type="http://schemas.openxmlformats.org/officeDocument/2006/relationships/slideLayout" Target="../slideLayouts/slideLayout15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0"/>
          </p:nvPr>
        </p:nvSpPr>
        <p:spPr/>
        <p:txBody>
          <a:bodyPr/>
          <a:lstStyle/>
          <a:p>
            <a:pPr>
              <a:defRPr/>
            </a:pPr>
            <a:fld id="{A0A03F51-2955-4EA9-BE4E-42B6F90C747F}" type="slidenum">
              <a:rPr lang="en-US" smtClean="0"/>
              <a:pPr>
                <a:defRPr/>
              </a:pPr>
              <a:t>1</a:t>
            </a:fld>
            <a:endParaRPr lang="en-US"/>
          </a:p>
        </p:txBody>
      </p:sp>
      <p:sp>
        <p:nvSpPr>
          <p:cNvPr id="4" name="日期占位符 3"/>
          <p:cNvSpPr>
            <a:spLocks noGrp="1"/>
          </p:cNvSpPr>
          <p:nvPr>
            <p:ph type="dt" sz="half" idx="12"/>
          </p:nvPr>
        </p:nvSpPr>
        <p:spPr/>
        <p:txBody>
          <a:bodyPr/>
          <a:lstStyle/>
          <a:p>
            <a:pPr>
              <a:defRPr/>
            </a:pPr>
            <a:r>
              <a:rPr lang="en-US" smtClean="0"/>
              <a:t>Confidential</a:t>
            </a:r>
            <a:endParaRPr lang="en-US" dirty="0"/>
          </a:p>
        </p:txBody>
      </p:sp>
      <p:pic>
        <p:nvPicPr>
          <p:cNvPr id="7" name="Picture 8" descr="grey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48988"/>
            <a:ext cx="9303363" cy="690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3"/>
          <p:cNvSpPr txBox="1">
            <a:spLocks/>
          </p:cNvSpPr>
          <p:nvPr/>
        </p:nvSpPr>
        <p:spPr bwMode="auto">
          <a:xfrm>
            <a:off x="428676" y="2270375"/>
            <a:ext cx="8446008" cy="113413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2200" b="0">
                <a:solidFill>
                  <a:srgbClr val="003D79"/>
                </a:solidFill>
                <a:latin typeface="黑体" pitchFamily="49" charset="-122"/>
                <a:ea typeface="黑体" pitchFamily="49" charset="-122"/>
                <a:cs typeface="+mj-cs"/>
              </a:defRPr>
            </a:lvl1pPr>
            <a:lvl2pPr algn="l" rtl="0" eaLnBrk="0" fontAlgn="base" hangingPunct="0">
              <a:spcBef>
                <a:spcPct val="0"/>
              </a:spcBef>
              <a:spcAft>
                <a:spcPct val="0"/>
              </a:spcAft>
              <a:defRPr sz="2200" b="1">
                <a:solidFill>
                  <a:srgbClr val="333333"/>
                </a:solidFill>
                <a:latin typeface="Arial" charset="0"/>
                <a:ea typeface="ＭＳ Ｐゴシック" pitchFamily="34" charset="-128"/>
              </a:defRPr>
            </a:lvl2pPr>
            <a:lvl3pPr algn="l" rtl="0" eaLnBrk="0" fontAlgn="base" hangingPunct="0">
              <a:spcBef>
                <a:spcPct val="0"/>
              </a:spcBef>
              <a:spcAft>
                <a:spcPct val="0"/>
              </a:spcAft>
              <a:defRPr sz="2200" b="1">
                <a:solidFill>
                  <a:srgbClr val="333333"/>
                </a:solidFill>
                <a:latin typeface="Arial" charset="0"/>
                <a:ea typeface="ＭＳ Ｐゴシック" pitchFamily="34" charset="-128"/>
              </a:defRPr>
            </a:lvl3pPr>
            <a:lvl4pPr algn="l" rtl="0" eaLnBrk="0" fontAlgn="base" hangingPunct="0">
              <a:spcBef>
                <a:spcPct val="0"/>
              </a:spcBef>
              <a:spcAft>
                <a:spcPct val="0"/>
              </a:spcAft>
              <a:defRPr sz="2200" b="1">
                <a:solidFill>
                  <a:srgbClr val="333333"/>
                </a:solidFill>
                <a:latin typeface="Arial" charset="0"/>
                <a:ea typeface="ＭＳ Ｐゴシック" pitchFamily="34" charset="-128"/>
              </a:defRPr>
            </a:lvl4pPr>
            <a:lvl5pPr algn="l" rtl="0" eaLnBrk="0" fontAlgn="base" hangingPunct="0">
              <a:spcBef>
                <a:spcPct val="0"/>
              </a:spcBef>
              <a:spcAft>
                <a:spcPct val="0"/>
              </a:spcAft>
              <a:defRPr sz="2200" b="1">
                <a:solidFill>
                  <a:srgbClr val="333333"/>
                </a:solidFill>
                <a:latin typeface="Arial" charset="0"/>
                <a:ea typeface="ＭＳ Ｐゴシック" pitchFamily="34" charset="-128"/>
              </a:defRPr>
            </a:lvl5pPr>
            <a:lvl6pPr marL="457200" algn="l" rtl="0" fontAlgn="base">
              <a:spcBef>
                <a:spcPct val="0"/>
              </a:spcBef>
              <a:spcAft>
                <a:spcPct val="0"/>
              </a:spcAft>
              <a:defRPr sz="2200" b="1">
                <a:solidFill>
                  <a:schemeClr val="tx2"/>
                </a:solidFill>
                <a:latin typeface="Arial" charset="0"/>
                <a:ea typeface="ＭＳ Ｐゴシック" pitchFamily="34" charset="-128"/>
              </a:defRPr>
            </a:lvl6pPr>
            <a:lvl7pPr marL="914400" algn="l" rtl="0" fontAlgn="base">
              <a:spcBef>
                <a:spcPct val="0"/>
              </a:spcBef>
              <a:spcAft>
                <a:spcPct val="0"/>
              </a:spcAft>
              <a:defRPr sz="2200" b="1">
                <a:solidFill>
                  <a:schemeClr val="tx2"/>
                </a:solidFill>
                <a:latin typeface="Arial" charset="0"/>
                <a:ea typeface="ＭＳ Ｐゴシック" pitchFamily="34" charset="-128"/>
              </a:defRPr>
            </a:lvl7pPr>
            <a:lvl8pPr marL="1371600" algn="l" rtl="0" fontAlgn="base">
              <a:spcBef>
                <a:spcPct val="0"/>
              </a:spcBef>
              <a:spcAft>
                <a:spcPct val="0"/>
              </a:spcAft>
              <a:defRPr sz="2200" b="1">
                <a:solidFill>
                  <a:schemeClr val="tx2"/>
                </a:solidFill>
                <a:latin typeface="Arial" charset="0"/>
                <a:ea typeface="ＭＳ Ｐゴシック" pitchFamily="34" charset="-128"/>
              </a:defRPr>
            </a:lvl8pPr>
            <a:lvl9pPr marL="1828800" algn="l" rtl="0" fontAlgn="base">
              <a:spcBef>
                <a:spcPct val="0"/>
              </a:spcBef>
              <a:spcAft>
                <a:spcPct val="0"/>
              </a:spcAft>
              <a:defRPr sz="2200" b="1">
                <a:solidFill>
                  <a:schemeClr val="tx2"/>
                </a:solidFill>
                <a:latin typeface="Arial" charset="0"/>
                <a:ea typeface="ＭＳ Ｐゴシック" pitchFamily="34" charset="-128"/>
              </a:defRPr>
            </a:lvl9pPr>
          </a:lstStyle>
          <a:p>
            <a:pPr algn="ctr" eaLnBrk="1" hangingPunct="1"/>
            <a:r>
              <a:rPr lang="zh-CN" altLang="en-US" sz="3600" dirty="0">
                <a:solidFill>
                  <a:srgbClr val="FFFFFF"/>
                </a:solidFill>
                <a:latin typeface="微软雅黑" pitchFamily="34" charset="-122"/>
                <a:ea typeface="微软雅黑" pitchFamily="34" charset="-122"/>
              </a:rPr>
              <a:t>虚拟化探路，开启企业信息化新思维</a:t>
            </a:r>
            <a:endParaRPr lang="en-US" sz="2800" i="1" dirty="0" smtClean="0">
              <a:solidFill>
                <a:schemeClr val="accent3"/>
              </a:solidFill>
              <a:latin typeface="微软雅黑" pitchFamily="34" charset="-122"/>
              <a:ea typeface="微软雅黑" pitchFamily="34" charset="-122"/>
            </a:endParaRPr>
          </a:p>
        </p:txBody>
      </p:sp>
      <p:sp>
        <p:nvSpPr>
          <p:cNvPr id="9" name="Subtitle 3"/>
          <p:cNvSpPr txBox="1">
            <a:spLocks/>
          </p:cNvSpPr>
          <p:nvPr/>
        </p:nvSpPr>
        <p:spPr>
          <a:xfrm>
            <a:off x="299009" y="4836264"/>
            <a:ext cx="8575675" cy="1760538"/>
          </a:xfrm>
          <a:prstGeom prst="rect">
            <a:avLst/>
          </a:prstGeom>
        </p:spPr>
        <p:txBody>
          <a:bodyPr/>
          <a:lstStyle>
            <a:lvl1pPr marL="114300" indent="-114300" algn="l" rtl="0" eaLnBrk="0" fontAlgn="base" hangingPunct="0">
              <a:lnSpc>
                <a:spcPts val="2400"/>
              </a:lnSpc>
              <a:spcBef>
                <a:spcPts val="1000"/>
              </a:spcBef>
              <a:spcAft>
                <a:spcPct val="0"/>
              </a:spcAft>
              <a:buClr>
                <a:srgbClr val="246978"/>
              </a:buClr>
              <a:buFont typeface="Arial" pitchFamily="34" charset="0"/>
              <a:buChar char=" "/>
              <a:defRPr sz="2000" b="1">
                <a:solidFill>
                  <a:srgbClr val="333333"/>
                </a:solidFill>
                <a:latin typeface="宋体" pitchFamily="2" charset="-122"/>
                <a:ea typeface="宋体" pitchFamily="2" charset="-122"/>
                <a:cs typeface="+mn-cs"/>
              </a:defRPr>
            </a:lvl1pPr>
            <a:lvl2pPr marL="400050" indent="-171450" algn="l" rtl="0" eaLnBrk="0" fontAlgn="base" hangingPunct="0">
              <a:lnSpc>
                <a:spcPts val="2200"/>
              </a:lnSpc>
              <a:spcBef>
                <a:spcPts val="800"/>
              </a:spcBef>
              <a:spcAft>
                <a:spcPct val="0"/>
              </a:spcAft>
              <a:buClr>
                <a:srgbClr val="246978"/>
              </a:buClr>
              <a:buSzPct val="110000"/>
              <a:buFont typeface="Times" pitchFamily="18" charset="0"/>
              <a:buChar char="•"/>
              <a:defRPr b="1">
                <a:solidFill>
                  <a:srgbClr val="333333"/>
                </a:solidFill>
                <a:latin typeface="宋体" pitchFamily="2" charset="-122"/>
                <a:ea typeface="宋体" pitchFamily="2" charset="-122"/>
              </a:defRPr>
            </a:lvl2pPr>
            <a:lvl3pPr marL="628650" indent="-171450" algn="l" rtl="0" eaLnBrk="0" fontAlgn="base" hangingPunct="0">
              <a:lnSpc>
                <a:spcPts val="2000"/>
              </a:lnSpc>
              <a:spcBef>
                <a:spcPts val="600"/>
              </a:spcBef>
              <a:spcAft>
                <a:spcPct val="0"/>
              </a:spcAft>
              <a:buClr>
                <a:srgbClr val="246978"/>
              </a:buClr>
              <a:buFont typeface="Wingdings" pitchFamily="2" charset="2"/>
              <a:buChar char="§"/>
              <a:defRPr sz="1600" b="1">
                <a:solidFill>
                  <a:srgbClr val="333333"/>
                </a:solidFill>
                <a:latin typeface="宋体" pitchFamily="2" charset="-122"/>
                <a:ea typeface="宋体" pitchFamily="2" charset="-122"/>
              </a:defRPr>
            </a:lvl3pPr>
            <a:lvl4pPr marL="914400" indent="-171450" algn="l" rtl="0" eaLnBrk="0" fontAlgn="base" hangingPunct="0">
              <a:lnSpc>
                <a:spcPts val="2000"/>
              </a:lnSpc>
              <a:spcBef>
                <a:spcPts val="600"/>
              </a:spcBef>
              <a:spcAft>
                <a:spcPct val="0"/>
              </a:spcAft>
              <a:buClr>
                <a:srgbClr val="246978"/>
              </a:buClr>
              <a:buFont typeface="Arial" charset="0"/>
              <a:buChar char="­"/>
              <a:defRPr sz="1600" b="1">
                <a:solidFill>
                  <a:srgbClr val="333333"/>
                </a:solidFill>
                <a:latin typeface="宋体" pitchFamily="2" charset="-122"/>
                <a:ea typeface="宋体" pitchFamily="2" charset="-122"/>
              </a:defRPr>
            </a:lvl4pPr>
            <a:lvl5pPr marL="1200150" indent="-171450" algn="l" rtl="0" eaLnBrk="0" fontAlgn="base" hangingPunct="0">
              <a:lnSpc>
                <a:spcPts val="2000"/>
              </a:lnSpc>
              <a:spcBef>
                <a:spcPts val="600"/>
              </a:spcBef>
              <a:spcAft>
                <a:spcPct val="0"/>
              </a:spcAft>
              <a:buClr>
                <a:srgbClr val="246978"/>
              </a:buClr>
              <a:buFont typeface="Arial" charset="0"/>
              <a:buChar char="­"/>
              <a:defRPr sz="1600" b="1">
                <a:solidFill>
                  <a:srgbClr val="333333"/>
                </a:solidFill>
                <a:latin typeface="宋体" pitchFamily="2" charset="-122"/>
                <a:ea typeface="宋体" pitchFamily="2" charset="-122"/>
              </a:defRPr>
            </a:lvl5pPr>
            <a:lvl6pPr marL="16002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9pPr>
          </a:lstStyle>
          <a:p>
            <a:pPr eaLnBrk="1" hangingPunct="1">
              <a:buFont typeface="Arial" pitchFamily="34" charset="0"/>
              <a:buNone/>
            </a:pPr>
            <a:endParaRPr lang="en-US" altLang="zh-CN" dirty="0" smtClean="0">
              <a:latin typeface="微软雅黑" pitchFamily="34" charset="-122"/>
              <a:ea typeface="微软雅黑" pitchFamily="34" charset="-122"/>
            </a:endParaRPr>
          </a:p>
          <a:p>
            <a:pPr eaLnBrk="1" hangingPunct="1">
              <a:buFont typeface="Arial" pitchFamily="34" charset="0"/>
              <a:buNone/>
            </a:pPr>
            <a:endParaRPr lang="en-US" altLang="zh-CN" dirty="0" smtClean="0">
              <a:solidFill>
                <a:srgbClr val="FFFFFF"/>
              </a:solidFill>
              <a:latin typeface="微软雅黑" pitchFamily="34" charset="-122"/>
              <a:ea typeface="微软雅黑" pitchFamily="34" charset="-122"/>
            </a:endParaRPr>
          </a:p>
          <a:p>
            <a:pPr eaLnBrk="1" hangingPunct="1">
              <a:buFont typeface="Arial" pitchFamily="34" charset="0"/>
              <a:buNone/>
            </a:pPr>
            <a:endParaRPr lang="en-US" altLang="zh-CN" dirty="0" smtClean="0">
              <a:solidFill>
                <a:srgbClr val="FFFFFF"/>
              </a:solidFill>
              <a:latin typeface="微软雅黑" pitchFamily="34" charset="-122"/>
              <a:ea typeface="微软雅黑" pitchFamily="34" charset="-122"/>
            </a:endParaRPr>
          </a:p>
          <a:p>
            <a:pPr eaLnBrk="1" hangingPunct="1">
              <a:buFont typeface="Arial" pitchFamily="34" charset="0"/>
              <a:buNone/>
            </a:pPr>
            <a:r>
              <a:rPr lang="en-US" altLang="zh-CN" dirty="0" smtClean="0">
                <a:solidFill>
                  <a:srgbClr val="FFFFFF"/>
                </a:solidFill>
                <a:latin typeface="微软雅黑" pitchFamily="34" charset="-122"/>
                <a:ea typeface="微软雅黑" pitchFamily="34" charset="-122"/>
              </a:rPr>
              <a:t>VMware</a:t>
            </a:r>
            <a:r>
              <a:rPr lang="zh-CN" altLang="zh-CN" sz="2400" dirty="0" smtClean="0">
                <a:solidFill>
                  <a:srgbClr val="FFFFFF"/>
                </a:solidFill>
                <a:latin typeface="微软雅黑" pitchFamily="34" charset="-122"/>
                <a:ea typeface="微软雅黑" pitchFamily="34" charset="-122"/>
              </a:rPr>
              <a:t>·</a:t>
            </a:r>
            <a:r>
              <a:rPr lang="zh-CN" altLang="en-US" dirty="0" smtClean="0">
                <a:solidFill>
                  <a:srgbClr val="FFFFFF"/>
                </a:solidFill>
                <a:latin typeface="微软雅黑" pitchFamily="34" charset="-122"/>
                <a:ea typeface="微软雅黑" pitchFamily="34" charset="-122"/>
              </a:rPr>
              <a:t>威睿信息技术（中国）有限公司 </a:t>
            </a:r>
          </a:p>
        </p:txBody>
      </p:sp>
    </p:spTree>
    <p:extLst>
      <p:ext uri="{BB962C8B-B14F-4D97-AF65-F5344CB8AC3E}">
        <p14:creationId xmlns:p14="http://schemas.microsoft.com/office/powerpoint/2010/main" val="360265788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12282" y="190727"/>
            <a:ext cx="8764587" cy="403225"/>
          </a:xfrm>
        </p:spPr>
        <p:txBody>
          <a:bodyPr wrap="square"/>
          <a:lstStyle/>
          <a:p>
            <a:pPr eaLnBrk="1" hangingPunct="1"/>
            <a:r>
              <a:rPr lang="zh-CN" altLang="en-US" dirty="0" smtClean="0">
                <a:solidFill>
                  <a:srgbClr val="7D9BC6"/>
                </a:solidFill>
                <a:ea typeface="SimHei" pitchFamily="2" charset="-122"/>
              </a:rPr>
              <a:t>通过</a:t>
            </a:r>
            <a:r>
              <a:rPr lang="en-US" altLang="zh-CN" dirty="0" smtClean="0">
                <a:solidFill>
                  <a:srgbClr val="7D9BC6"/>
                </a:solidFill>
                <a:ea typeface="SimHei" pitchFamily="2" charset="-122"/>
              </a:rPr>
              <a:t>VMware</a:t>
            </a:r>
            <a:r>
              <a:rPr lang="zh-CN" altLang="en-US" dirty="0" smtClean="0">
                <a:solidFill>
                  <a:srgbClr val="7D9BC6"/>
                </a:solidFill>
                <a:ea typeface="SimHei" pitchFamily="2" charset="-122"/>
              </a:rPr>
              <a:t>来进行服务器整合意味着客户能够将这样的环境</a:t>
            </a:r>
            <a:r>
              <a:rPr lang="en-US" altLang="zh-CN" dirty="0" smtClean="0">
                <a:solidFill>
                  <a:srgbClr val="7D9BC6"/>
                </a:solidFill>
                <a:ea typeface="SimHei" pitchFamily="2" charset="-122"/>
              </a:rPr>
              <a:t>…</a:t>
            </a:r>
          </a:p>
        </p:txBody>
      </p:sp>
      <p:pic>
        <p:nvPicPr>
          <p:cNvPr id="13315" name="Picture 3" descr="IMAGE_00079"/>
          <p:cNvPicPr>
            <a:picLocks noChangeAspect="1" noChangeArrowheads="1"/>
          </p:cNvPicPr>
          <p:nvPr/>
        </p:nvPicPr>
        <p:blipFill>
          <a:blip r:embed="rId3" cstate="print"/>
          <a:srcRect/>
          <a:stretch>
            <a:fillRect/>
          </a:stretch>
        </p:blipFill>
        <p:spPr bwMode="auto">
          <a:xfrm>
            <a:off x="666750" y="974725"/>
            <a:ext cx="3519488" cy="2589213"/>
          </a:xfrm>
          <a:prstGeom prst="rect">
            <a:avLst/>
          </a:prstGeom>
          <a:noFill/>
          <a:ln w="9525">
            <a:noFill/>
            <a:miter lim="800000"/>
            <a:headEnd/>
            <a:tailEnd/>
          </a:ln>
        </p:spPr>
      </p:pic>
      <p:pic>
        <p:nvPicPr>
          <p:cNvPr id="13316" name="Picture 4" descr="IMAGE_00078"/>
          <p:cNvPicPr>
            <a:picLocks noChangeAspect="1" noChangeArrowheads="1"/>
          </p:cNvPicPr>
          <p:nvPr/>
        </p:nvPicPr>
        <p:blipFill>
          <a:blip r:embed="rId4" cstate="print"/>
          <a:srcRect/>
          <a:stretch>
            <a:fillRect/>
          </a:stretch>
        </p:blipFill>
        <p:spPr bwMode="auto">
          <a:xfrm>
            <a:off x="4438650" y="928688"/>
            <a:ext cx="3536950" cy="2652712"/>
          </a:xfrm>
          <a:prstGeom prst="rect">
            <a:avLst/>
          </a:prstGeom>
          <a:noFill/>
          <a:ln w="9525">
            <a:noFill/>
            <a:miter lim="800000"/>
            <a:headEnd/>
            <a:tailEnd/>
          </a:ln>
        </p:spPr>
      </p:pic>
      <p:pic>
        <p:nvPicPr>
          <p:cNvPr id="13317" name="Picture 5" descr="IMAGE_00076"/>
          <p:cNvPicPr>
            <a:picLocks noChangeAspect="1" noChangeArrowheads="1"/>
          </p:cNvPicPr>
          <p:nvPr/>
        </p:nvPicPr>
        <p:blipFill>
          <a:blip r:embed="rId5" cstate="print"/>
          <a:srcRect/>
          <a:stretch>
            <a:fillRect/>
          </a:stretch>
        </p:blipFill>
        <p:spPr bwMode="auto">
          <a:xfrm>
            <a:off x="657225" y="3586163"/>
            <a:ext cx="3659188" cy="2487612"/>
          </a:xfrm>
          <a:prstGeom prst="rect">
            <a:avLst/>
          </a:prstGeom>
          <a:noFill/>
          <a:ln w="9525">
            <a:noFill/>
            <a:miter lim="800000"/>
            <a:headEnd/>
            <a:tailEnd/>
          </a:ln>
        </p:spPr>
      </p:pic>
      <p:pic>
        <p:nvPicPr>
          <p:cNvPr id="13318" name="Picture 6" descr="IMAGE_00073"/>
          <p:cNvPicPr>
            <a:picLocks noChangeAspect="1" noChangeArrowheads="1"/>
          </p:cNvPicPr>
          <p:nvPr/>
        </p:nvPicPr>
        <p:blipFill>
          <a:blip r:embed="rId6" cstate="print"/>
          <a:srcRect/>
          <a:stretch>
            <a:fillRect/>
          </a:stretch>
        </p:blipFill>
        <p:spPr bwMode="auto">
          <a:xfrm>
            <a:off x="4438650" y="3559175"/>
            <a:ext cx="3505200" cy="2528888"/>
          </a:xfrm>
          <a:prstGeom prst="rect">
            <a:avLst/>
          </a:prstGeom>
          <a:noFill/>
          <a:ln w="9525">
            <a:noFill/>
            <a:miter lim="800000"/>
            <a:headEnd/>
            <a:tailEnd/>
          </a:ln>
        </p:spPr>
      </p:pic>
    </p:spTree>
    <p:extLst>
      <p:ext uri="{BB962C8B-B14F-4D97-AF65-F5344CB8AC3E}">
        <p14:creationId xmlns:p14="http://schemas.microsoft.com/office/powerpoint/2010/main" val="303700965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152400" y="914400"/>
            <a:ext cx="8839200" cy="5181600"/>
          </a:xfrm>
          <a:prstGeom prst="rect">
            <a:avLst/>
          </a:prstGeom>
          <a:noFill/>
          <a:ln w="9525">
            <a:noFill/>
            <a:miter lim="800000"/>
            <a:headEnd/>
            <a:tailEnd/>
          </a:ln>
        </p:spPr>
        <p:txBody>
          <a:bodyPr wrap="none" anchor="ctr"/>
          <a:lstStyle/>
          <a:p>
            <a:pPr algn="ctr">
              <a:lnSpc>
                <a:spcPct val="87000"/>
              </a:lnSpc>
              <a:spcAft>
                <a:spcPct val="0"/>
              </a:spcAft>
              <a:buClr>
                <a:schemeClr val="tx2"/>
              </a:buClr>
              <a:buSzPct val="80000"/>
              <a:buFontTx/>
              <a:buNone/>
            </a:pPr>
            <a:endParaRPr lang="zh-CN" altLang="en-US" sz="2800" b="1">
              <a:solidFill>
                <a:schemeClr val="bg1"/>
              </a:solidFill>
              <a:ea typeface="宋体" pitchFamily="2" charset="-122"/>
            </a:endParaRPr>
          </a:p>
        </p:txBody>
      </p:sp>
      <p:sp>
        <p:nvSpPr>
          <p:cNvPr id="14339" name="Rectangle 3"/>
          <p:cNvSpPr>
            <a:spLocks noGrp="1" noChangeArrowheads="1"/>
          </p:cNvSpPr>
          <p:nvPr>
            <p:ph type="title"/>
          </p:nvPr>
        </p:nvSpPr>
        <p:spPr>
          <a:xfrm>
            <a:off x="806904" y="174398"/>
            <a:ext cx="3444875" cy="403225"/>
          </a:xfrm>
        </p:spPr>
        <p:txBody>
          <a:bodyPr/>
          <a:lstStyle/>
          <a:p>
            <a:pPr eaLnBrk="1" hangingPunct="1"/>
            <a:r>
              <a:rPr lang="en-US" altLang="zh-CN" dirty="0" smtClean="0">
                <a:solidFill>
                  <a:srgbClr val="7D9BC6"/>
                </a:solidFill>
                <a:ea typeface="SimHei" pitchFamily="2" charset="-122"/>
              </a:rPr>
              <a:t>…</a:t>
            </a:r>
            <a:r>
              <a:rPr lang="zh-CN" altLang="en-US" dirty="0" smtClean="0">
                <a:solidFill>
                  <a:srgbClr val="7D9BC6"/>
                </a:solidFill>
                <a:ea typeface="SimHei" pitchFamily="2" charset="-122"/>
              </a:rPr>
              <a:t>改造成这样简捷的配置</a:t>
            </a:r>
          </a:p>
        </p:txBody>
      </p:sp>
      <p:pic>
        <p:nvPicPr>
          <p:cNvPr id="14340" name="Picture 4" descr="P1010002"/>
          <p:cNvPicPr>
            <a:picLocks noChangeAspect="1" noChangeArrowheads="1"/>
          </p:cNvPicPr>
          <p:nvPr/>
        </p:nvPicPr>
        <p:blipFill>
          <a:blip r:embed="rId3" cstate="print"/>
          <a:srcRect/>
          <a:stretch>
            <a:fillRect/>
          </a:stretch>
        </p:blipFill>
        <p:spPr bwMode="auto">
          <a:xfrm>
            <a:off x="5181600" y="914400"/>
            <a:ext cx="2170113" cy="5237163"/>
          </a:xfrm>
          <a:prstGeom prst="rect">
            <a:avLst/>
          </a:prstGeom>
          <a:noFill/>
          <a:ln w="9525">
            <a:noFill/>
            <a:miter lim="800000"/>
            <a:headEnd/>
            <a:tailEnd/>
          </a:ln>
        </p:spPr>
      </p:pic>
      <p:sp>
        <p:nvSpPr>
          <p:cNvPr id="14341" name="Rectangle 5"/>
          <p:cNvSpPr>
            <a:spLocks noChangeArrowheads="1"/>
          </p:cNvSpPr>
          <p:nvPr/>
        </p:nvSpPr>
        <p:spPr bwMode="auto">
          <a:xfrm>
            <a:off x="914400" y="1981200"/>
            <a:ext cx="3886200" cy="851413"/>
          </a:xfrm>
          <a:prstGeom prst="rect">
            <a:avLst/>
          </a:prstGeom>
          <a:noFill/>
          <a:ln w="9525">
            <a:noFill/>
            <a:miter lim="800000"/>
            <a:headEnd/>
            <a:tailEnd/>
          </a:ln>
        </p:spPr>
        <p:txBody>
          <a:bodyPr>
            <a:spAutoFit/>
          </a:bodyPr>
          <a:lstStyle/>
          <a:p>
            <a:pPr algn="ctr">
              <a:lnSpc>
                <a:spcPct val="87000"/>
              </a:lnSpc>
              <a:spcAft>
                <a:spcPct val="0"/>
              </a:spcAft>
              <a:buClr>
                <a:schemeClr val="tx2"/>
              </a:buClr>
              <a:buSzPct val="80000"/>
              <a:buFontTx/>
              <a:buNone/>
            </a:pPr>
            <a:r>
              <a:rPr lang="zh-CN" altLang="en-US" sz="2800" b="1" dirty="0">
                <a:solidFill>
                  <a:schemeClr val="tx2"/>
                </a:solidFill>
                <a:ea typeface="宋体" pitchFamily="2" charset="-122"/>
              </a:rPr>
              <a:t>没有利用</a:t>
            </a:r>
            <a:r>
              <a:rPr lang="en-US" altLang="zh-CN" sz="2800" b="1" dirty="0">
                <a:solidFill>
                  <a:schemeClr val="tx2"/>
                </a:solidFill>
                <a:ea typeface="宋体" pitchFamily="2" charset="-122"/>
              </a:rPr>
              <a:t>VMware</a:t>
            </a:r>
            <a:r>
              <a:rPr lang="zh-CN" altLang="en-US" sz="2800" b="1" dirty="0">
                <a:solidFill>
                  <a:schemeClr val="tx2"/>
                </a:solidFill>
                <a:ea typeface="宋体" pitchFamily="2" charset="-122"/>
              </a:rPr>
              <a:t>软件之前</a:t>
            </a:r>
            <a:r>
              <a:rPr lang="zh-CN" altLang="en-US" sz="2800" b="1" dirty="0" smtClean="0">
                <a:solidFill>
                  <a:schemeClr val="tx2"/>
                </a:solidFill>
                <a:ea typeface="宋体" pitchFamily="2" charset="-122"/>
              </a:rPr>
              <a:t>是</a:t>
            </a:r>
            <a:r>
              <a:rPr lang="zh-CN" altLang="zh-CN" sz="2800" b="1" dirty="0" smtClean="0">
                <a:solidFill>
                  <a:schemeClr val="tx2"/>
                </a:solidFill>
                <a:ea typeface="宋体" pitchFamily="2" charset="-122"/>
              </a:rPr>
              <a:t>1</a:t>
            </a:r>
            <a:r>
              <a:rPr lang="en-US" altLang="zh-CN" sz="2800" b="1" dirty="0" smtClean="0">
                <a:solidFill>
                  <a:schemeClr val="tx2"/>
                </a:solidFill>
                <a:ea typeface="宋体" pitchFamily="2" charset="-122"/>
              </a:rPr>
              <a:t>00</a:t>
            </a:r>
            <a:r>
              <a:rPr lang="zh-CN" altLang="en-US" sz="2800" b="1" dirty="0">
                <a:solidFill>
                  <a:schemeClr val="tx2"/>
                </a:solidFill>
                <a:ea typeface="宋体" pitchFamily="2" charset="-122"/>
              </a:rPr>
              <a:t>台服务器</a:t>
            </a:r>
          </a:p>
        </p:txBody>
      </p:sp>
      <p:sp>
        <p:nvSpPr>
          <p:cNvPr id="14342" name="Rectangle 6"/>
          <p:cNvSpPr>
            <a:spLocks noChangeArrowheads="1"/>
          </p:cNvSpPr>
          <p:nvPr/>
        </p:nvSpPr>
        <p:spPr bwMode="auto">
          <a:xfrm>
            <a:off x="533400" y="4343400"/>
            <a:ext cx="4495800" cy="835025"/>
          </a:xfrm>
          <a:prstGeom prst="rect">
            <a:avLst/>
          </a:prstGeom>
          <a:noFill/>
          <a:ln w="9525">
            <a:noFill/>
            <a:miter lim="800000"/>
            <a:headEnd/>
            <a:tailEnd/>
          </a:ln>
        </p:spPr>
        <p:txBody>
          <a:bodyPr>
            <a:spAutoFit/>
          </a:bodyPr>
          <a:lstStyle/>
          <a:p>
            <a:pPr algn="ctr">
              <a:lnSpc>
                <a:spcPct val="87000"/>
              </a:lnSpc>
              <a:spcAft>
                <a:spcPct val="0"/>
              </a:spcAft>
              <a:buClr>
                <a:schemeClr val="tx2"/>
              </a:buClr>
              <a:buSzPct val="80000"/>
              <a:buFontTx/>
              <a:buNone/>
            </a:pPr>
            <a:r>
              <a:rPr lang="zh-CN" altLang="en-US" sz="2800" b="1" dirty="0">
                <a:solidFill>
                  <a:schemeClr val="tx2"/>
                </a:solidFill>
                <a:ea typeface="宋体" pitchFamily="2" charset="-122"/>
              </a:rPr>
              <a:t>使用</a:t>
            </a:r>
            <a:r>
              <a:rPr lang="en-US" altLang="zh-CN" sz="2800" b="1" dirty="0">
                <a:solidFill>
                  <a:schemeClr val="tx2"/>
                </a:solidFill>
                <a:ea typeface="宋体" pitchFamily="2" charset="-122"/>
              </a:rPr>
              <a:t>VMware</a:t>
            </a:r>
            <a:r>
              <a:rPr lang="zh-CN" altLang="en-US" sz="2800" b="1" dirty="0">
                <a:solidFill>
                  <a:schemeClr val="tx2"/>
                </a:solidFill>
                <a:ea typeface="宋体" pitchFamily="2" charset="-122"/>
              </a:rPr>
              <a:t>软件后，整合成</a:t>
            </a:r>
            <a:r>
              <a:rPr lang="en-US" altLang="zh-CN" sz="2800" b="1" dirty="0">
                <a:solidFill>
                  <a:schemeClr val="tx2"/>
                </a:solidFill>
                <a:ea typeface="宋体" pitchFamily="2" charset="-122"/>
              </a:rPr>
              <a:t>8</a:t>
            </a:r>
            <a:r>
              <a:rPr lang="zh-CN" altLang="en-US" sz="2800" b="1" dirty="0">
                <a:solidFill>
                  <a:schemeClr val="tx2"/>
                </a:solidFill>
                <a:ea typeface="宋体" pitchFamily="2" charset="-122"/>
              </a:rPr>
              <a:t>台服务器、一个机架</a:t>
            </a:r>
          </a:p>
        </p:txBody>
      </p:sp>
      <p:sp>
        <p:nvSpPr>
          <p:cNvPr id="14343" name="AutoShape 7"/>
          <p:cNvSpPr>
            <a:spLocks noChangeArrowheads="1"/>
          </p:cNvSpPr>
          <p:nvPr/>
        </p:nvSpPr>
        <p:spPr bwMode="auto">
          <a:xfrm rot="5400000">
            <a:off x="2019300" y="3086100"/>
            <a:ext cx="1143000" cy="1066800"/>
          </a:xfrm>
          <a:custGeom>
            <a:avLst/>
            <a:gdLst>
              <a:gd name="T0" fmla="*/ 45362809 w 21600"/>
              <a:gd name="T1" fmla="*/ 0 h 21600"/>
              <a:gd name="T2" fmla="*/ 0 w 21600"/>
              <a:gd name="T3" fmla="*/ 26344036 h 21600"/>
              <a:gd name="T4" fmla="*/ 45362809 w 21600"/>
              <a:gd name="T5" fmla="*/ 52688072 h 21600"/>
              <a:gd name="T6" fmla="*/ 60483755 w 21600"/>
              <a:gd name="T7" fmla="*/ 2634403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6600"/>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79805028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 Same Side Corner Rectangle 30"/>
          <p:cNvSpPr/>
          <p:nvPr/>
        </p:nvSpPr>
        <p:spPr bwMode="auto">
          <a:xfrm>
            <a:off x="4632325" y="1076325"/>
            <a:ext cx="4110038" cy="4252913"/>
          </a:xfrm>
          <a:prstGeom prst="round2SameRect">
            <a:avLst>
              <a:gd name="adj1" fmla="val 8006"/>
              <a:gd name="adj2" fmla="val 0"/>
            </a:avLst>
          </a:prstGeom>
          <a:gradFill rotWithShape="0">
            <a:gsLst>
              <a:gs pos="0">
                <a:srgbClr val="3C3C3C">
                  <a:alpha val="25000"/>
                </a:srgbClr>
              </a:gs>
              <a:gs pos="100000">
                <a:schemeClr val="bg1">
                  <a:alpha val="25000"/>
                </a:schemeClr>
              </a:gs>
            </a:gsLst>
            <a:lin ang="5400000"/>
          </a:gradFill>
          <a:ln w="31750" algn="ctr">
            <a:noFill/>
            <a:round/>
            <a:headEnd/>
            <a:tailEnd/>
          </a:ln>
        </p:spPr>
        <p:txBody>
          <a:bodyPr wrap="none"/>
          <a:lstStyle/>
          <a:p>
            <a:endParaRPr lang="zh-CN" altLang="en-US">
              <a:solidFill>
                <a:schemeClr val="accent1">
                  <a:lumMod val="50000"/>
                </a:schemeClr>
              </a:solidFill>
              <a:ea typeface="黑体" pitchFamily="2" charset="-122"/>
            </a:endParaRPr>
          </a:p>
        </p:txBody>
      </p:sp>
      <p:sp>
        <p:nvSpPr>
          <p:cNvPr id="48131" name="Rectangle 32"/>
          <p:cNvSpPr>
            <a:spLocks noGrp="1" noChangeArrowheads="1"/>
          </p:cNvSpPr>
          <p:nvPr>
            <p:ph type="title" idx="4294967295"/>
          </p:nvPr>
        </p:nvSpPr>
        <p:spPr>
          <a:xfrm>
            <a:off x="295275" y="216354"/>
            <a:ext cx="4664075" cy="350838"/>
          </a:xfrm>
        </p:spPr>
        <p:txBody>
          <a:bodyPr rIns="73152" anchor="t"/>
          <a:lstStyle/>
          <a:p>
            <a:pPr eaLnBrk="1" hangingPunct="1"/>
            <a:r>
              <a:rPr lang="zh-CN" altLang="en-US" sz="2000" dirty="0" smtClean="0">
                <a:ea typeface="黑体" pitchFamily="2" charset="-122"/>
              </a:rPr>
              <a:t>纵向扩展应用系统以实现有保证的 </a:t>
            </a:r>
            <a:r>
              <a:rPr lang="en-US" altLang="zh-CN" sz="2000" dirty="0" err="1" smtClean="0">
                <a:ea typeface="黑体" pitchFamily="2" charset="-122"/>
              </a:rPr>
              <a:t>QoS</a:t>
            </a:r>
            <a:r>
              <a:rPr lang="en-US" altLang="zh-CN" sz="2000" dirty="0" smtClean="0">
                <a:ea typeface="黑体" pitchFamily="2" charset="-122"/>
              </a:rPr>
              <a:t> </a:t>
            </a:r>
          </a:p>
        </p:txBody>
      </p:sp>
      <p:sp>
        <p:nvSpPr>
          <p:cNvPr id="48132" name="Line 9"/>
          <p:cNvSpPr>
            <a:spLocks noChangeShapeType="1"/>
          </p:cNvSpPr>
          <p:nvPr/>
        </p:nvSpPr>
        <p:spPr bwMode="auto">
          <a:xfrm>
            <a:off x="8826500" y="1408113"/>
            <a:ext cx="0" cy="601662"/>
          </a:xfrm>
          <a:prstGeom prst="line">
            <a:avLst/>
          </a:prstGeom>
          <a:noFill/>
          <a:ln w="28575" cap="sq">
            <a:noFill/>
            <a:round/>
            <a:headEnd/>
            <a:tailEnd/>
          </a:ln>
        </p:spPr>
        <p:txBody>
          <a:bodyPr/>
          <a:lstStyle/>
          <a:p>
            <a:endParaRPr lang="zh-CN" altLang="en-US">
              <a:solidFill>
                <a:schemeClr val="accent1">
                  <a:lumMod val="50000"/>
                </a:schemeClr>
              </a:solidFill>
            </a:endParaRPr>
          </a:p>
        </p:txBody>
      </p:sp>
      <p:sp>
        <p:nvSpPr>
          <p:cNvPr id="48133" name="Line 12"/>
          <p:cNvSpPr>
            <a:spLocks noChangeShapeType="1"/>
          </p:cNvSpPr>
          <p:nvPr/>
        </p:nvSpPr>
        <p:spPr bwMode="auto">
          <a:xfrm>
            <a:off x="8861425" y="1400175"/>
            <a:ext cx="0" cy="601663"/>
          </a:xfrm>
          <a:prstGeom prst="line">
            <a:avLst/>
          </a:prstGeom>
          <a:noFill/>
          <a:ln w="28575" cap="sq">
            <a:noFill/>
            <a:round/>
            <a:headEnd/>
            <a:tailEnd/>
          </a:ln>
        </p:spPr>
        <p:txBody>
          <a:bodyPr/>
          <a:lstStyle/>
          <a:p>
            <a:endParaRPr lang="zh-CN" altLang="en-US">
              <a:solidFill>
                <a:schemeClr val="accent1">
                  <a:lumMod val="50000"/>
                </a:schemeClr>
              </a:solidFill>
            </a:endParaRPr>
          </a:p>
        </p:txBody>
      </p:sp>
      <p:sp>
        <p:nvSpPr>
          <p:cNvPr id="48134" name="Line 15"/>
          <p:cNvSpPr>
            <a:spLocks noChangeShapeType="1"/>
          </p:cNvSpPr>
          <p:nvPr/>
        </p:nvSpPr>
        <p:spPr bwMode="auto">
          <a:xfrm>
            <a:off x="8880475" y="1285875"/>
            <a:ext cx="0" cy="1117600"/>
          </a:xfrm>
          <a:prstGeom prst="line">
            <a:avLst/>
          </a:prstGeom>
          <a:noFill/>
          <a:ln w="28575" cap="sq">
            <a:noFill/>
            <a:round/>
            <a:headEnd/>
            <a:tailEnd/>
          </a:ln>
        </p:spPr>
        <p:txBody>
          <a:bodyPr/>
          <a:lstStyle/>
          <a:p>
            <a:endParaRPr lang="zh-CN" altLang="en-US">
              <a:solidFill>
                <a:schemeClr val="accent1">
                  <a:lumMod val="50000"/>
                </a:schemeClr>
              </a:solidFill>
            </a:endParaRPr>
          </a:p>
        </p:txBody>
      </p:sp>
      <p:sp>
        <p:nvSpPr>
          <p:cNvPr id="79" name="Rectangle 3"/>
          <p:cNvSpPr txBox="1">
            <a:spLocks noChangeArrowheads="1"/>
          </p:cNvSpPr>
          <p:nvPr/>
        </p:nvSpPr>
        <p:spPr bwMode="auto">
          <a:xfrm>
            <a:off x="4797199" y="1240745"/>
            <a:ext cx="3857625" cy="3684587"/>
          </a:xfrm>
          <a:prstGeom prst="rect">
            <a:avLst/>
          </a:prstGeom>
          <a:noFill/>
          <a:ln w="9525">
            <a:noFill/>
            <a:miter lim="800000"/>
            <a:headEnd/>
            <a:tailEnd/>
          </a:ln>
          <a:effectLst/>
        </p:spPr>
        <p:txBody>
          <a:bodyPr>
            <a:spAutoFit/>
          </a:bodyPr>
          <a:lstStyle/>
          <a:p>
            <a:pPr marL="285750" lvl="1" indent="-285750" algn="l">
              <a:spcAft>
                <a:spcPct val="40000"/>
              </a:spcAft>
              <a:buClr>
                <a:schemeClr val="accent1"/>
              </a:buClr>
              <a:buSzPct val="75000"/>
              <a:buFontTx/>
              <a:buBlip>
                <a:blip r:embed="rId3"/>
              </a:buBlip>
            </a:pPr>
            <a:r>
              <a:rPr lang="zh-CN" altLang="en-US" sz="2000" dirty="0">
                <a:solidFill>
                  <a:schemeClr val="accent1">
                    <a:lumMod val="50000"/>
                  </a:schemeClr>
                </a:solidFill>
                <a:ea typeface="黑体" pitchFamily="2" charset="-122"/>
              </a:rPr>
              <a:t>可扩展虚拟机</a:t>
            </a:r>
          </a:p>
          <a:p>
            <a:pPr marL="285750" lvl="1" indent="-285750" algn="l">
              <a:spcAft>
                <a:spcPct val="40000"/>
              </a:spcAft>
              <a:buClr>
                <a:schemeClr val="accent1"/>
              </a:buClr>
              <a:buSzPct val="75000"/>
              <a:buFontTx/>
              <a:buBlip>
                <a:blip r:embed="rId3"/>
              </a:buBlip>
            </a:pPr>
            <a:r>
              <a:rPr lang="zh-CN" altLang="en-US" sz="2000" dirty="0">
                <a:solidFill>
                  <a:schemeClr val="accent1">
                    <a:lumMod val="50000"/>
                  </a:schemeClr>
                </a:solidFill>
                <a:ea typeface="黑体" pitchFamily="2" charset="-122"/>
              </a:rPr>
              <a:t>热添加</a:t>
            </a:r>
          </a:p>
          <a:p>
            <a:pPr marL="742950" lvl="2" indent="-285750" algn="l">
              <a:spcAft>
                <a:spcPct val="40000"/>
              </a:spcAft>
              <a:buClr>
                <a:schemeClr val="accent1"/>
              </a:buClr>
              <a:buSzPct val="75000"/>
              <a:buFontTx/>
              <a:buBlip>
                <a:blip r:embed="rId3"/>
              </a:buBlip>
            </a:pPr>
            <a:r>
              <a:rPr lang="en-US" altLang="zh-CN" sz="1800" dirty="0">
                <a:solidFill>
                  <a:schemeClr val="accent1">
                    <a:lumMod val="50000"/>
                  </a:schemeClr>
                </a:solidFill>
                <a:ea typeface="黑体" pitchFamily="2" charset="-122"/>
              </a:rPr>
              <a:t>CPU</a:t>
            </a:r>
          </a:p>
          <a:p>
            <a:pPr marL="742950" lvl="2" indent="-285750" algn="l">
              <a:spcAft>
                <a:spcPct val="40000"/>
              </a:spcAft>
              <a:buClr>
                <a:schemeClr val="accent1"/>
              </a:buClr>
              <a:buSzPct val="75000"/>
              <a:buFontTx/>
              <a:buBlip>
                <a:blip r:embed="rId3"/>
              </a:buBlip>
            </a:pPr>
            <a:r>
              <a:rPr lang="zh-CN" altLang="en-US" sz="1800" dirty="0">
                <a:solidFill>
                  <a:schemeClr val="accent1">
                    <a:lumMod val="50000"/>
                  </a:schemeClr>
                </a:solidFill>
                <a:ea typeface="黑体" pitchFamily="2" charset="-122"/>
              </a:rPr>
              <a:t>内存</a:t>
            </a:r>
          </a:p>
          <a:p>
            <a:pPr marL="285750" lvl="1" indent="-285750" algn="l">
              <a:spcAft>
                <a:spcPct val="40000"/>
              </a:spcAft>
              <a:buClr>
                <a:schemeClr val="accent1"/>
              </a:buClr>
              <a:buSzPct val="75000"/>
              <a:buFontTx/>
              <a:buBlip>
                <a:blip r:embed="rId3"/>
              </a:buBlip>
            </a:pPr>
            <a:r>
              <a:rPr lang="zh-CN" altLang="en-US" sz="2000" dirty="0">
                <a:solidFill>
                  <a:schemeClr val="accent1">
                    <a:lumMod val="50000"/>
                  </a:schemeClr>
                </a:solidFill>
                <a:ea typeface="黑体" pitchFamily="2" charset="-122"/>
              </a:rPr>
              <a:t>热添加和删除</a:t>
            </a:r>
          </a:p>
          <a:p>
            <a:pPr marL="742950" lvl="2" indent="-285750" algn="l">
              <a:spcAft>
                <a:spcPct val="40000"/>
              </a:spcAft>
              <a:buClr>
                <a:schemeClr val="accent1"/>
              </a:buClr>
              <a:buSzPct val="75000"/>
              <a:buFontTx/>
              <a:buBlip>
                <a:blip r:embed="rId3"/>
              </a:buBlip>
            </a:pPr>
            <a:r>
              <a:rPr lang="zh-CN" altLang="en-US" sz="2000" dirty="0">
                <a:solidFill>
                  <a:schemeClr val="accent1">
                    <a:lumMod val="50000"/>
                  </a:schemeClr>
                </a:solidFill>
                <a:ea typeface="黑体" pitchFamily="2" charset="-122"/>
              </a:rPr>
              <a:t>存储设备</a:t>
            </a:r>
            <a:endParaRPr lang="zh-CN" altLang="en-US" sz="1800" dirty="0">
              <a:solidFill>
                <a:schemeClr val="accent1">
                  <a:lumMod val="50000"/>
                </a:schemeClr>
              </a:solidFill>
              <a:ea typeface="黑体" pitchFamily="2" charset="-122"/>
            </a:endParaRPr>
          </a:p>
          <a:p>
            <a:pPr marL="742950" lvl="2" indent="-285750" algn="l">
              <a:spcAft>
                <a:spcPct val="40000"/>
              </a:spcAft>
              <a:buClr>
                <a:schemeClr val="accent1"/>
              </a:buClr>
              <a:buSzPct val="75000"/>
              <a:buFontTx/>
              <a:buBlip>
                <a:blip r:embed="rId3"/>
              </a:buBlip>
            </a:pPr>
            <a:r>
              <a:rPr lang="zh-CN" altLang="en-US" sz="1800" dirty="0">
                <a:solidFill>
                  <a:schemeClr val="accent1">
                    <a:lumMod val="50000"/>
                  </a:schemeClr>
                </a:solidFill>
                <a:ea typeface="黑体" pitchFamily="2" charset="-122"/>
              </a:rPr>
              <a:t>网络设备</a:t>
            </a:r>
          </a:p>
          <a:p>
            <a:pPr marL="285750" lvl="1" indent="-285750" algn="l">
              <a:spcAft>
                <a:spcPct val="40000"/>
              </a:spcAft>
              <a:buClr>
                <a:schemeClr val="accent1"/>
              </a:buClr>
              <a:buSzPct val="75000"/>
              <a:buFontTx/>
              <a:buBlip>
                <a:blip r:embed="rId3"/>
              </a:buBlip>
            </a:pPr>
            <a:r>
              <a:rPr lang="zh-CN" altLang="en-US" sz="2000" dirty="0">
                <a:solidFill>
                  <a:schemeClr val="accent1">
                    <a:lumMod val="50000"/>
                  </a:schemeClr>
                </a:solidFill>
                <a:ea typeface="黑体" pitchFamily="2" charset="-122"/>
              </a:rPr>
              <a:t>热扩展虚拟磁盘</a:t>
            </a:r>
          </a:p>
          <a:p>
            <a:pPr marL="285750" lvl="1" indent="-285750" algn="l">
              <a:spcAft>
                <a:spcPct val="40000"/>
              </a:spcAft>
              <a:buClr>
                <a:schemeClr val="accent1"/>
              </a:buClr>
              <a:buSzPct val="75000"/>
              <a:buFontTx/>
              <a:buBlip>
                <a:blip r:embed="rId3"/>
              </a:buBlip>
            </a:pPr>
            <a:r>
              <a:rPr lang="zh-CN" altLang="en-US" sz="2000" dirty="0">
                <a:solidFill>
                  <a:schemeClr val="accent1">
                    <a:lumMod val="50000"/>
                  </a:schemeClr>
                </a:solidFill>
                <a:ea typeface="黑体" pitchFamily="2" charset="-122"/>
              </a:rPr>
              <a:t>以零停机时间横向扩展虚拟机</a:t>
            </a:r>
          </a:p>
        </p:txBody>
      </p:sp>
      <p:pic>
        <p:nvPicPr>
          <p:cNvPr id="86" name="Picture 359" descr="ICON_Memory_Q308"/>
          <p:cNvPicPr>
            <a:picLocks noChangeAspect="1" noChangeArrowheads="1"/>
          </p:cNvPicPr>
          <p:nvPr/>
        </p:nvPicPr>
        <p:blipFill>
          <a:blip r:embed="rId4" cstate="screen"/>
          <a:srcRect/>
          <a:stretch>
            <a:fillRect/>
          </a:stretch>
        </p:blipFill>
        <p:spPr bwMode="auto">
          <a:xfrm>
            <a:off x="2132013" y="1284288"/>
            <a:ext cx="979487" cy="1039812"/>
          </a:xfrm>
          <a:prstGeom prst="rect">
            <a:avLst/>
          </a:prstGeom>
          <a:noFill/>
          <a:ln w="9525">
            <a:noFill/>
            <a:miter lim="800000"/>
            <a:headEnd/>
            <a:tailEnd/>
          </a:ln>
        </p:spPr>
      </p:pic>
      <p:pic>
        <p:nvPicPr>
          <p:cNvPr id="48140" name="Picture 359" descr="ICON_Memory_Q308"/>
          <p:cNvPicPr>
            <a:picLocks noChangeAspect="1" noChangeArrowheads="1"/>
          </p:cNvPicPr>
          <p:nvPr/>
        </p:nvPicPr>
        <p:blipFill>
          <a:blip r:embed="rId4" cstate="screen"/>
          <a:srcRect/>
          <a:stretch>
            <a:fillRect/>
          </a:stretch>
        </p:blipFill>
        <p:spPr bwMode="auto">
          <a:xfrm>
            <a:off x="2132013" y="1831975"/>
            <a:ext cx="979487" cy="1039813"/>
          </a:xfrm>
          <a:prstGeom prst="rect">
            <a:avLst/>
          </a:prstGeom>
          <a:noFill/>
          <a:ln w="9525">
            <a:noFill/>
            <a:miter lim="800000"/>
            <a:headEnd/>
            <a:tailEnd/>
          </a:ln>
        </p:spPr>
      </p:pic>
      <p:pic>
        <p:nvPicPr>
          <p:cNvPr id="89" name="Picture 359" descr="ICON_Memory_Q308"/>
          <p:cNvPicPr>
            <a:picLocks noChangeAspect="1" noChangeArrowheads="1"/>
          </p:cNvPicPr>
          <p:nvPr/>
        </p:nvPicPr>
        <p:blipFill>
          <a:blip r:embed="rId4" cstate="screen"/>
          <a:srcRect/>
          <a:stretch>
            <a:fillRect/>
          </a:stretch>
        </p:blipFill>
        <p:spPr bwMode="auto">
          <a:xfrm>
            <a:off x="2132013" y="2378075"/>
            <a:ext cx="979487" cy="1039813"/>
          </a:xfrm>
          <a:prstGeom prst="rect">
            <a:avLst/>
          </a:prstGeom>
          <a:noFill/>
          <a:ln w="9525">
            <a:noFill/>
            <a:miter lim="800000"/>
            <a:headEnd/>
            <a:tailEnd/>
          </a:ln>
        </p:spPr>
      </p:pic>
      <p:pic>
        <p:nvPicPr>
          <p:cNvPr id="90" name="Picture 359" descr="ICON_Memory_Q308"/>
          <p:cNvPicPr>
            <a:picLocks noChangeAspect="1" noChangeArrowheads="1"/>
          </p:cNvPicPr>
          <p:nvPr/>
        </p:nvPicPr>
        <p:blipFill>
          <a:blip r:embed="rId4" cstate="screen"/>
          <a:srcRect/>
          <a:stretch>
            <a:fillRect/>
          </a:stretch>
        </p:blipFill>
        <p:spPr bwMode="auto">
          <a:xfrm>
            <a:off x="2132013" y="2925763"/>
            <a:ext cx="979487" cy="1039812"/>
          </a:xfrm>
          <a:prstGeom prst="rect">
            <a:avLst/>
          </a:prstGeom>
          <a:noFill/>
          <a:ln w="9525">
            <a:noFill/>
            <a:miter lim="800000"/>
            <a:headEnd/>
            <a:tailEnd/>
          </a:ln>
        </p:spPr>
      </p:pic>
      <p:pic>
        <p:nvPicPr>
          <p:cNvPr id="93" name="Picture 356" descr="ICON_CPU_Q308"/>
          <p:cNvPicPr>
            <a:picLocks noChangeAspect="1" noChangeArrowheads="1"/>
          </p:cNvPicPr>
          <p:nvPr/>
        </p:nvPicPr>
        <p:blipFill>
          <a:blip r:embed="rId5" cstate="screen"/>
          <a:srcRect/>
          <a:stretch>
            <a:fillRect/>
          </a:stretch>
        </p:blipFill>
        <p:spPr bwMode="auto">
          <a:xfrm>
            <a:off x="1611313" y="4362450"/>
            <a:ext cx="407987" cy="742950"/>
          </a:xfrm>
          <a:prstGeom prst="rect">
            <a:avLst/>
          </a:prstGeom>
          <a:noFill/>
          <a:ln w="9525">
            <a:noFill/>
            <a:miter lim="800000"/>
            <a:headEnd/>
            <a:tailEnd/>
          </a:ln>
        </p:spPr>
      </p:pic>
      <p:pic>
        <p:nvPicPr>
          <p:cNvPr id="48144" name="Picture 356" descr="ICON_CPU_Q308"/>
          <p:cNvPicPr>
            <a:picLocks noChangeAspect="1" noChangeArrowheads="1"/>
          </p:cNvPicPr>
          <p:nvPr/>
        </p:nvPicPr>
        <p:blipFill>
          <a:blip r:embed="rId5" cstate="screen"/>
          <a:srcRect/>
          <a:stretch>
            <a:fillRect/>
          </a:stretch>
        </p:blipFill>
        <p:spPr bwMode="auto">
          <a:xfrm>
            <a:off x="2095500" y="4502150"/>
            <a:ext cx="406400" cy="742950"/>
          </a:xfrm>
          <a:prstGeom prst="rect">
            <a:avLst/>
          </a:prstGeom>
          <a:noFill/>
          <a:ln w="9525">
            <a:noFill/>
            <a:miter lim="800000"/>
            <a:headEnd/>
            <a:tailEnd/>
          </a:ln>
        </p:spPr>
      </p:pic>
      <p:pic>
        <p:nvPicPr>
          <p:cNvPr id="95" name="Picture 356" descr="ICON_CPU_Q308"/>
          <p:cNvPicPr>
            <a:picLocks noChangeAspect="1" noChangeArrowheads="1"/>
          </p:cNvPicPr>
          <p:nvPr/>
        </p:nvPicPr>
        <p:blipFill>
          <a:blip r:embed="rId5" cstate="screen"/>
          <a:srcRect/>
          <a:stretch>
            <a:fillRect/>
          </a:stretch>
        </p:blipFill>
        <p:spPr bwMode="auto">
          <a:xfrm>
            <a:off x="1611313" y="4921250"/>
            <a:ext cx="407987" cy="742950"/>
          </a:xfrm>
          <a:prstGeom prst="rect">
            <a:avLst/>
          </a:prstGeom>
          <a:noFill/>
          <a:ln w="9525">
            <a:noFill/>
            <a:miter lim="800000"/>
            <a:headEnd/>
            <a:tailEnd/>
          </a:ln>
        </p:spPr>
      </p:pic>
      <p:pic>
        <p:nvPicPr>
          <p:cNvPr id="48146" name="Picture 356" descr="ICON_CPU_Q308"/>
          <p:cNvPicPr>
            <a:picLocks noChangeAspect="1" noChangeArrowheads="1"/>
          </p:cNvPicPr>
          <p:nvPr/>
        </p:nvPicPr>
        <p:blipFill>
          <a:blip r:embed="rId5" cstate="screen"/>
          <a:srcRect/>
          <a:stretch>
            <a:fillRect/>
          </a:stretch>
        </p:blipFill>
        <p:spPr bwMode="auto">
          <a:xfrm>
            <a:off x="2095500" y="5060950"/>
            <a:ext cx="406400" cy="742950"/>
          </a:xfrm>
          <a:prstGeom prst="rect">
            <a:avLst/>
          </a:prstGeom>
          <a:noFill/>
          <a:ln w="9525">
            <a:noFill/>
            <a:miter lim="800000"/>
            <a:headEnd/>
            <a:tailEnd/>
          </a:ln>
        </p:spPr>
      </p:pic>
      <p:pic>
        <p:nvPicPr>
          <p:cNvPr id="48147" name="Picture 356" descr="ICON_CPU_Q308"/>
          <p:cNvPicPr>
            <a:picLocks noChangeAspect="1" noChangeArrowheads="1"/>
          </p:cNvPicPr>
          <p:nvPr/>
        </p:nvPicPr>
        <p:blipFill>
          <a:blip r:embed="rId5" cstate="screen"/>
          <a:srcRect/>
          <a:stretch>
            <a:fillRect/>
          </a:stretch>
        </p:blipFill>
        <p:spPr bwMode="auto">
          <a:xfrm>
            <a:off x="2551113" y="4362450"/>
            <a:ext cx="407987" cy="742950"/>
          </a:xfrm>
          <a:prstGeom prst="rect">
            <a:avLst/>
          </a:prstGeom>
          <a:noFill/>
          <a:ln w="9525">
            <a:noFill/>
            <a:miter lim="800000"/>
            <a:headEnd/>
            <a:tailEnd/>
          </a:ln>
        </p:spPr>
      </p:pic>
      <p:pic>
        <p:nvPicPr>
          <p:cNvPr id="98" name="Picture 356" descr="ICON_CPU_Q308"/>
          <p:cNvPicPr>
            <a:picLocks noChangeAspect="1" noChangeArrowheads="1"/>
          </p:cNvPicPr>
          <p:nvPr/>
        </p:nvPicPr>
        <p:blipFill>
          <a:blip r:embed="rId5" cstate="screen"/>
          <a:srcRect/>
          <a:stretch>
            <a:fillRect/>
          </a:stretch>
        </p:blipFill>
        <p:spPr bwMode="auto">
          <a:xfrm>
            <a:off x="3035300" y="4502150"/>
            <a:ext cx="406400" cy="742950"/>
          </a:xfrm>
          <a:prstGeom prst="rect">
            <a:avLst/>
          </a:prstGeom>
          <a:noFill/>
          <a:ln w="9525">
            <a:noFill/>
            <a:miter lim="800000"/>
            <a:headEnd/>
            <a:tailEnd/>
          </a:ln>
        </p:spPr>
      </p:pic>
      <p:pic>
        <p:nvPicPr>
          <p:cNvPr id="48149" name="Picture 356" descr="ICON_CPU_Q308"/>
          <p:cNvPicPr>
            <a:picLocks noChangeAspect="1" noChangeArrowheads="1"/>
          </p:cNvPicPr>
          <p:nvPr/>
        </p:nvPicPr>
        <p:blipFill>
          <a:blip r:embed="rId5" cstate="screen"/>
          <a:srcRect/>
          <a:stretch>
            <a:fillRect/>
          </a:stretch>
        </p:blipFill>
        <p:spPr bwMode="auto">
          <a:xfrm>
            <a:off x="2551113" y="4921250"/>
            <a:ext cx="407987" cy="742950"/>
          </a:xfrm>
          <a:prstGeom prst="rect">
            <a:avLst/>
          </a:prstGeom>
          <a:noFill/>
          <a:ln w="9525">
            <a:noFill/>
            <a:miter lim="800000"/>
            <a:headEnd/>
            <a:tailEnd/>
          </a:ln>
        </p:spPr>
      </p:pic>
      <p:pic>
        <p:nvPicPr>
          <p:cNvPr id="100" name="Picture 356" descr="ICON_CPU_Q308"/>
          <p:cNvPicPr>
            <a:picLocks noChangeAspect="1" noChangeArrowheads="1"/>
          </p:cNvPicPr>
          <p:nvPr/>
        </p:nvPicPr>
        <p:blipFill>
          <a:blip r:embed="rId5" cstate="screen"/>
          <a:srcRect/>
          <a:stretch>
            <a:fillRect/>
          </a:stretch>
        </p:blipFill>
        <p:spPr bwMode="auto">
          <a:xfrm>
            <a:off x="3035300" y="5060950"/>
            <a:ext cx="406400" cy="742950"/>
          </a:xfrm>
          <a:prstGeom prst="rect">
            <a:avLst/>
          </a:prstGeom>
          <a:noFill/>
          <a:ln w="9525">
            <a:noFill/>
            <a:miter lim="800000"/>
            <a:headEnd/>
            <a:tailEnd/>
          </a:ln>
        </p:spPr>
      </p:pic>
      <p:sp>
        <p:nvSpPr>
          <p:cNvPr id="129" name="Text Box 27"/>
          <p:cNvSpPr txBox="1">
            <a:spLocks noChangeAspect="1" noChangeArrowheads="1"/>
          </p:cNvSpPr>
          <p:nvPr/>
        </p:nvSpPr>
        <p:spPr bwMode="auto">
          <a:xfrm>
            <a:off x="3478213" y="2692400"/>
            <a:ext cx="965200" cy="354013"/>
          </a:xfrm>
          <a:prstGeom prst="rect">
            <a:avLst/>
          </a:prstGeom>
          <a:noFill/>
          <a:ln w="9525">
            <a:noFill/>
            <a:miter lim="800000"/>
            <a:headEnd/>
            <a:tailEnd/>
          </a:ln>
        </p:spPr>
        <p:txBody>
          <a:bodyPr/>
          <a:lstStyle/>
          <a:p>
            <a:pPr>
              <a:lnSpc>
                <a:spcPct val="85000"/>
              </a:lnSpc>
            </a:pPr>
            <a:r>
              <a:rPr lang="en-US" altLang="zh-CN" sz="2000" b="1" dirty="0" smtClean="0">
                <a:solidFill>
                  <a:schemeClr val="accent1">
                    <a:lumMod val="50000"/>
                  </a:schemeClr>
                </a:solidFill>
                <a:latin typeface="Arial Narrow" pitchFamily="34" charset="0"/>
                <a:ea typeface="黑体" pitchFamily="2" charset="-122"/>
              </a:rPr>
              <a:t>255GB</a:t>
            </a:r>
            <a:endParaRPr lang="en-US" altLang="zh-CN" sz="2000" b="1" dirty="0">
              <a:solidFill>
                <a:schemeClr val="accent1">
                  <a:lumMod val="50000"/>
                </a:schemeClr>
              </a:solidFill>
              <a:latin typeface="Arial Narrow" pitchFamily="34" charset="0"/>
              <a:ea typeface="黑体" pitchFamily="2" charset="-122"/>
            </a:endParaRPr>
          </a:p>
        </p:txBody>
      </p:sp>
      <p:sp>
        <p:nvSpPr>
          <p:cNvPr id="130" name="Text Box 27"/>
          <p:cNvSpPr txBox="1">
            <a:spLocks noChangeAspect="1" noChangeArrowheads="1"/>
          </p:cNvSpPr>
          <p:nvPr/>
        </p:nvSpPr>
        <p:spPr bwMode="auto">
          <a:xfrm>
            <a:off x="3460070" y="4459061"/>
            <a:ext cx="1222375" cy="354013"/>
          </a:xfrm>
          <a:prstGeom prst="rect">
            <a:avLst/>
          </a:prstGeom>
          <a:noFill/>
          <a:ln w="9525">
            <a:noFill/>
            <a:miter lim="800000"/>
            <a:headEnd/>
            <a:tailEnd/>
          </a:ln>
        </p:spPr>
        <p:txBody>
          <a:bodyPr/>
          <a:lstStyle/>
          <a:p>
            <a:pPr>
              <a:lnSpc>
                <a:spcPct val="85000"/>
              </a:lnSpc>
            </a:pPr>
            <a:r>
              <a:rPr lang="en-US" altLang="zh-CN" sz="2000" b="1" dirty="0" smtClean="0">
                <a:solidFill>
                  <a:schemeClr val="accent1">
                    <a:lumMod val="50000"/>
                  </a:schemeClr>
                </a:solidFill>
                <a:latin typeface="Arial Narrow" pitchFamily="34" charset="0"/>
                <a:ea typeface="黑体" pitchFamily="2" charset="-122"/>
              </a:rPr>
              <a:t>8</a:t>
            </a:r>
            <a:r>
              <a:rPr lang="zh-CN" altLang="en-US" sz="2000" b="1" dirty="0" smtClean="0">
                <a:solidFill>
                  <a:schemeClr val="accent1">
                    <a:lumMod val="50000"/>
                  </a:schemeClr>
                </a:solidFill>
                <a:latin typeface="Arial Narrow" pitchFamily="34" charset="0"/>
                <a:ea typeface="黑体" pitchFamily="2" charset="-122"/>
              </a:rPr>
              <a:t>个 </a:t>
            </a:r>
            <a:r>
              <a:rPr lang="en-US" altLang="zh-CN" sz="2000" b="1" dirty="0">
                <a:solidFill>
                  <a:schemeClr val="accent1">
                    <a:lumMod val="50000"/>
                  </a:schemeClr>
                </a:solidFill>
                <a:latin typeface="Arial Narrow" pitchFamily="34" charset="0"/>
                <a:ea typeface="黑体" pitchFamily="2" charset="-122"/>
              </a:rPr>
              <a:t>CPU</a:t>
            </a:r>
          </a:p>
        </p:txBody>
      </p:sp>
      <p:sp>
        <p:nvSpPr>
          <p:cNvPr id="131" name="Text Box 27"/>
          <p:cNvSpPr txBox="1">
            <a:spLocks noChangeAspect="1" noChangeArrowheads="1"/>
          </p:cNvSpPr>
          <p:nvPr/>
        </p:nvSpPr>
        <p:spPr bwMode="auto">
          <a:xfrm>
            <a:off x="3402144" y="2284247"/>
            <a:ext cx="1368425" cy="458788"/>
          </a:xfrm>
          <a:prstGeom prst="rect">
            <a:avLst/>
          </a:prstGeom>
          <a:noFill/>
          <a:ln w="9525">
            <a:noFill/>
            <a:miter lim="800000"/>
            <a:headEnd/>
            <a:tailEnd/>
          </a:ln>
        </p:spPr>
        <p:txBody>
          <a:bodyPr/>
          <a:lstStyle/>
          <a:p>
            <a:pPr>
              <a:lnSpc>
                <a:spcPct val="85000"/>
              </a:lnSpc>
            </a:pPr>
            <a:r>
              <a:rPr lang="en-US" altLang="zh-CN" sz="2800" b="1" dirty="0" smtClean="0">
                <a:solidFill>
                  <a:schemeClr val="accent1">
                    <a:lumMod val="50000"/>
                  </a:schemeClr>
                </a:solidFill>
                <a:latin typeface="Arial Narrow" pitchFamily="34" charset="0"/>
                <a:ea typeface="黑体" pitchFamily="2" charset="-122"/>
              </a:rPr>
              <a:t>1024GB</a:t>
            </a:r>
            <a:endParaRPr lang="en-US" altLang="zh-CN" sz="2800" b="1" dirty="0">
              <a:solidFill>
                <a:schemeClr val="accent1">
                  <a:lumMod val="50000"/>
                </a:schemeClr>
              </a:solidFill>
              <a:latin typeface="Arial Narrow" pitchFamily="34" charset="0"/>
              <a:ea typeface="黑体" pitchFamily="2" charset="-122"/>
            </a:endParaRPr>
          </a:p>
        </p:txBody>
      </p:sp>
      <p:sp>
        <p:nvSpPr>
          <p:cNvPr id="132" name="Text Box 27"/>
          <p:cNvSpPr txBox="1">
            <a:spLocks noChangeAspect="1" noChangeArrowheads="1"/>
          </p:cNvSpPr>
          <p:nvPr/>
        </p:nvSpPr>
        <p:spPr bwMode="auto">
          <a:xfrm>
            <a:off x="3496354" y="4842101"/>
            <a:ext cx="1873931" cy="458787"/>
          </a:xfrm>
          <a:prstGeom prst="rect">
            <a:avLst/>
          </a:prstGeom>
          <a:noFill/>
          <a:ln w="9525">
            <a:noFill/>
            <a:miter lim="800000"/>
            <a:headEnd/>
            <a:tailEnd/>
          </a:ln>
        </p:spPr>
        <p:txBody>
          <a:bodyPr/>
          <a:lstStyle/>
          <a:p>
            <a:pPr>
              <a:lnSpc>
                <a:spcPct val="85000"/>
              </a:lnSpc>
            </a:pPr>
            <a:r>
              <a:rPr lang="en-US" altLang="zh-CN" sz="2800" b="1" dirty="0" smtClean="0">
                <a:solidFill>
                  <a:schemeClr val="accent1">
                    <a:lumMod val="50000"/>
                  </a:schemeClr>
                </a:solidFill>
                <a:latin typeface="Arial Narrow" pitchFamily="34" charset="0"/>
                <a:ea typeface="黑体" pitchFamily="2" charset="-122"/>
              </a:rPr>
              <a:t>64</a:t>
            </a:r>
            <a:r>
              <a:rPr lang="zh-CN" altLang="en-US" sz="2800" b="1" dirty="0" smtClean="0">
                <a:solidFill>
                  <a:schemeClr val="accent1">
                    <a:lumMod val="50000"/>
                  </a:schemeClr>
                </a:solidFill>
                <a:latin typeface="Arial Narrow" pitchFamily="34" charset="0"/>
                <a:ea typeface="黑体" pitchFamily="2" charset="-122"/>
              </a:rPr>
              <a:t>个 </a:t>
            </a:r>
            <a:r>
              <a:rPr lang="en-US" altLang="zh-CN" sz="2800" b="1" dirty="0">
                <a:solidFill>
                  <a:schemeClr val="accent1">
                    <a:lumMod val="50000"/>
                  </a:schemeClr>
                </a:solidFill>
                <a:latin typeface="Arial Narrow" pitchFamily="34" charset="0"/>
                <a:ea typeface="黑体" pitchFamily="2" charset="-122"/>
              </a:rPr>
              <a:t>CPU</a:t>
            </a:r>
          </a:p>
        </p:txBody>
      </p:sp>
      <p:grpSp>
        <p:nvGrpSpPr>
          <p:cNvPr id="3" name="Group 44"/>
          <p:cNvGrpSpPr>
            <a:grpSpLocks/>
          </p:cNvGrpSpPr>
          <p:nvPr/>
        </p:nvGrpSpPr>
        <p:grpSpPr bwMode="auto">
          <a:xfrm>
            <a:off x="460375" y="1893888"/>
            <a:ext cx="1414463" cy="1020762"/>
            <a:chOff x="2070100" y="1806575"/>
            <a:chExt cx="742950" cy="536575"/>
          </a:xfrm>
        </p:grpSpPr>
        <p:sp>
          <p:nvSpPr>
            <p:cNvPr id="48158" name="Rectangle 8"/>
            <p:cNvSpPr>
              <a:spLocks noChangeArrowheads="1"/>
            </p:cNvSpPr>
            <p:nvPr/>
          </p:nvSpPr>
          <p:spPr bwMode="auto">
            <a:xfrm>
              <a:off x="2070100" y="1806575"/>
              <a:ext cx="742950" cy="536575"/>
            </a:xfrm>
            <a:prstGeom prst="rect">
              <a:avLst/>
            </a:prstGeom>
            <a:gradFill rotWithShape="0">
              <a:gsLst>
                <a:gs pos="0">
                  <a:srgbClr val="DCDCDC"/>
                </a:gs>
                <a:gs pos="100000">
                  <a:srgbClr val="B4B4B4"/>
                </a:gs>
              </a:gsLst>
              <a:lin ang="5400000"/>
            </a:gradFill>
            <a:ln w="9525" algn="ctr">
              <a:solidFill>
                <a:srgbClr val="B4B4B4"/>
              </a:solidFill>
              <a:round/>
              <a:headEnd/>
              <a:tailEnd/>
            </a:ln>
          </p:spPr>
          <p:txBody>
            <a:bodyPr wrap="none"/>
            <a:lstStyle/>
            <a:p>
              <a:endParaRPr lang="zh-CN" altLang="en-US" sz="4400">
                <a:ea typeface="黑体" pitchFamily="2" charset="-122"/>
              </a:endParaRPr>
            </a:p>
          </p:txBody>
        </p:sp>
        <p:grpSp>
          <p:nvGrpSpPr>
            <p:cNvPr id="4" name="Group 108"/>
            <p:cNvGrpSpPr>
              <a:grpSpLocks/>
            </p:cNvGrpSpPr>
            <p:nvPr/>
          </p:nvGrpSpPr>
          <p:grpSpPr bwMode="auto">
            <a:xfrm>
              <a:off x="2113846" y="1858835"/>
              <a:ext cx="655458" cy="432054"/>
              <a:chOff x="2105432" y="1843086"/>
              <a:chExt cx="655458" cy="432054"/>
            </a:xfrm>
          </p:grpSpPr>
          <p:sp>
            <p:nvSpPr>
              <p:cNvPr id="48160" name="Rectangle 4"/>
              <p:cNvSpPr>
                <a:spLocks noChangeArrowheads="1"/>
              </p:cNvSpPr>
              <p:nvPr/>
            </p:nvSpPr>
            <p:spPr bwMode="auto">
              <a:xfrm>
                <a:off x="2105432" y="2076449"/>
                <a:ext cx="655458" cy="198691"/>
              </a:xfrm>
              <a:prstGeom prst="rect">
                <a:avLst/>
              </a:prstGeom>
              <a:gradFill rotWithShape="0">
                <a:gsLst>
                  <a:gs pos="0">
                    <a:srgbClr val="0086EA"/>
                  </a:gs>
                  <a:gs pos="100000">
                    <a:srgbClr val="2767B2"/>
                  </a:gs>
                </a:gsLst>
                <a:lin ang="5400000"/>
              </a:gradFill>
              <a:ln w="12700" algn="ctr">
                <a:solidFill>
                  <a:srgbClr val="2767B2"/>
                </a:solidFill>
                <a:round/>
                <a:headEnd/>
                <a:tailEnd/>
              </a:ln>
            </p:spPr>
            <p:txBody>
              <a:bodyPr wrap="none" anchor="ctr"/>
              <a:lstStyle/>
              <a:p>
                <a:pPr algn="ctr"/>
                <a:r>
                  <a:rPr lang="zh-CN" altLang="en-US" sz="2000" b="1">
                    <a:solidFill>
                      <a:schemeClr val="bg1"/>
                    </a:solidFill>
                    <a:ea typeface="黑体" pitchFamily="2" charset="-122"/>
                  </a:rPr>
                  <a:t>操作系统</a:t>
                </a:r>
              </a:p>
            </p:txBody>
          </p:sp>
          <p:sp>
            <p:nvSpPr>
              <p:cNvPr id="48161" name="Rectangle 4"/>
              <p:cNvSpPr>
                <a:spLocks noChangeArrowheads="1"/>
              </p:cNvSpPr>
              <p:nvPr/>
            </p:nvSpPr>
            <p:spPr bwMode="auto">
              <a:xfrm>
                <a:off x="2105432" y="1843086"/>
                <a:ext cx="655458" cy="198691"/>
              </a:xfrm>
              <a:prstGeom prst="rect">
                <a:avLst/>
              </a:prstGeom>
              <a:gradFill rotWithShape="0">
                <a:gsLst>
                  <a:gs pos="0">
                    <a:srgbClr val="FEAB58"/>
                  </a:gs>
                  <a:gs pos="100000">
                    <a:srgbClr val="E76F32"/>
                  </a:gs>
                </a:gsLst>
                <a:lin ang="5400000"/>
              </a:gradFill>
              <a:ln w="12700" algn="ctr">
                <a:solidFill>
                  <a:srgbClr val="E76F32"/>
                </a:solidFill>
                <a:round/>
                <a:headEnd/>
                <a:tailEnd/>
              </a:ln>
            </p:spPr>
            <p:txBody>
              <a:bodyPr wrap="none" anchor="ctr"/>
              <a:lstStyle/>
              <a:p>
                <a:pPr algn="ctr"/>
                <a:r>
                  <a:rPr lang="zh-CN" altLang="en-US" sz="2000" b="1">
                    <a:solidFill>
                      <a:schemeClr val="bg1"/>
                    </a:solidFill>
                    <a:ea typeface="黑体" pitchFamily="2" charset="-122"/>
                  </a:rPr>
                  <a:t>应用程序</a:t>
                </a:r>
                <a:endParaRPr lang="zh-CN" altLang="en-US" sz="2400" b="1">
                  <a:solidFill>
                    <a:schemeClr val="bg1"/>
                  </a:solidFill>
                  <a:ea typeface="黑体" pitchFamily="2" charset="-122"/>
                </a:endParaRPr>
              </a:p>
            </p:txBody>
          </p:sp>
        </p:grpSp>
      </p:grpSp>
      <p:pic>
        <p:nvPicPr>
          <p:cNvPr id="48156" name="Picture 367" descr="ICON_Storage_1up_blue_Q308"/>
          <p:cNvPicPr>
            <a:picLocks noChangeAspect="1" noChangeArrowheads="1"/>
          </p:cNvPicPr>
          <p:nvPr/>
        </p:nvPicPr>
        <p:blipFill>
          <a:blip r:embed="rId6" cstate="screen"/>
          <a:srcRect/>
          <a:stretch>
            <a:fillRect/>
          </a:stretch>
        </p:blipFill>
        <p:spPr bwMode="auto">
          <a:xfrm>
            <a:off x="746125" y="4640263"/>
            <a:ext cx="474663" cy="579437"/>
          </a:xfrm>
          <a:prstGeom prst="rect">
            <a:avLst/>
          </a:prstGeom>
          <a:noFill/>
          <a:ln w="9525">
            <a:noFill/>
            <a:miter lim="800000"/>
            <a:headEnd/>
            <a:tailEnd/>
          </a:ln>
        </p:spPr>
      </p:pic>
      <p:pic>
        <p:nvPicPr>
          <p:cNvPr id="34" name="Picture 367" descr="ICON_Storage_1up_blue_Q308"/>
          <p:cNvPicPr>
            <a:picLocks noChangeAspect="1" noChangeArrowheads="1"/>
          </p:cNvPicPr>
          <p:nvPr/>
        </p:nvPicPr>
        <p:blipFill>
          <a:blip r:embed="rId7" cstate="screen"/>
          <a:srcRect/>
          <a:stretch>
            <a:fillRect/>
          </a:stretch>
        </p:blipFill>
        <p:spPr bwMode="auto">
          <a:xfrm>
            <a:off x="460375" y="4354513"/>
            <a:ext cx="895350" cy="1095375"/>
          </a:xfrm>
          <a:prstGeom prst="rect">
            <a:avLst/>
          </a:prstGeom>
          <a:noFill/>
          <a:ln w="9525">
            <a:noFill/>
            <a:miter lim="800000"/>
            <a:headEnd/>
            <a:tailEnd/>
          </a:ln>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1000"/>
                                        <p:tgtEl>
                                          <p:spTgt spid="86"/>
                                        </p:tgtEl>
                                      </p:cBhvr>
                                    </p:animEffect>
                                  </p:childTnLst>
                                </p:cTn>
                              </p:par>
                              <p:par>
                                <p:cTn id="8" presetID="10" presetClass="entr" presetSubtype="0" fill="hold" nodeType="withEffect">
                                  <p:stCondLst>
                                    <p:cond delay="0"/>
                                  </p:stCondLst>
                                  <p:childTnLst>
                                    <p:set>
                                      <p:cBhvr>
                                        <p:cTn id="9" dur="1" fill="hold">
                                          <p:stCondLst>
                                            <p:cond delay="0"/>
                                          </p:stCondLst>
                                        </p:cTn>
                                        <p:tgtEl>
                                          <p:spTgt spid="90"/>
                                        </p:tgtEl>
                                        <p:attrNameLst>
                                          <p:attrName>style.visibility</p:attrName>
                                        </p:attrNameLst>
                                      </p:cBhvr>
                                      <p:to>
                                        <p:strVal val="visible"/>
                                      </p:to>
                                    </p:set>
                                    <p:animEffect transition="in" filter="fade">
                                      <p:cBhvr>
                                        <p:cTn id="10" dur="1000"/>
                                        <p:tgtEl>
                                          <p:spTgt spid="90"/>
                                        </p:tgtEl>
                                      </p:cBhvr>
                                    </p:animEffect>
                                  </p:childTnLst>
                                </p:cTn>
                              </p:par>
                              <p:par>
                                <p:cTn id="11" presetID="10" presetClass="entr" presetSubtype="0" fill="hold" nodeType="withEffect">
                                  <p:stCondLst>
                                    <p:cond delay="0"/>
                                  </p:stCondLst>
                                  <p:childTnLst>
                                    <p:set>
                                      <p:cBhvr>
                                        <p:cTn id="12" dur="1" fill="hold">
                                          <p:stCondLst>
                                            <p:cond delay="0"/>
                                          </p:stCondLst>
                                        </p:cTn>
                                        <p:tgtEl>
                                          <p:spTgt spid="89"/>
                                        </p:tgtEl>
                                        <p:attrNameLst>
                                          <p:attrName>style.visibility</p:attrName>
                                        </p:attrNameLst>
                                      </p:cBhvr>
                                      <p:to>
                                        <p:strVal val="visible"/>
                                      </p:to>
                                    </p:set>
                                    <p:animEffect transition="in" filter="fade">
                                      <p:cBhvr>
                                        <p:cTn id="13" dur="1000"/>
                                        <p:tgtEl>
                                          <p:spTgt spid="89"/>
                                        </p:tgtEl>
                                      </p:cBhvr>
                                    </p:animEffect>
                                  </p:childTnLst>
                                </p:cTn>
                              </p:par>
                              <p:par>
                                <p:cTn id="14" presetID="42" presetClass="exit" presetSubtype="0" fill="hold" grpId="0" nodeType="withEffect">
                                  <p:stCondLst>
                                    <p:cond delay="0"/>
                                  </p:stCondLst>
                                  <p:childTnLst>
                                    <p:animEffect transition="out" filter="fade">
                                      <p:cBhvr>
                                        <p:cTn id="15" dur="1000"/>
                                        <p:tgtEl>
                                          <p:spTgt spid="129"/>
                                        </p:tgtEl>
                                      </p:cBhvr>
                                    </p:animEffect>
                                    <p:anim calcmode="lin" valueType="num">
                                      <p:cBhvr>
                                        <p:cTn id="16" dur="1000"/>
                                        <p:tgtEl>
                                          <p:spTgt spid="129"/>
                                        </p:tgtEl>
                                        <p:attrNameLst>
                                          <p:attrName>ppt_x</p:attrName>
                                        </p:attrNameLst>
                                      </p:cBhvr>
                                      <p:tavLst>
                                        <p:tav tm="0">
                                          <p:val>
                                            <p:strVal val="ppt_x"/>
                                          </p:val>
                                        </p:tav>
                                        <p:tav tm="100000">
                                          <p:val>
                                            <p:strVal val="ppt_x"/>
                                          </p:val>
                                        </p:tav>
                                      </p:tavLst>
                                    </p:anim>
                                    <p:anim calcmode="lin" valueType="num">
                                      <p:cBhvr>
                                        <p:cTn id="17" dur="1000"/>
                                        <p:tgtEl>
                                          <p:spTgt spid="129"/>
                                        </p:tgtEl>
                                        <p:attrNameLst>
                                          <p:attrName>ppt_y</p:attrName>
                                        </p:attrNameLst>
                                      </p:cBhvr>
                                      <p:tavLst>
                                        <p:tav tm="0">
                                          <p:val>
                                            <p:strVal val="ppt_y"/>
                                          </p:val>
                                        </p:tav>
                                        <p:tav tm="100000">
                                          <p:val>
                                            <p:strVal val="ppt_y+.1"/>
                                          </p:val>
                                        </p:tav>
                                      </p:tavLst>
                                    </p:anim>
                                    <p:set>
                                      <p:cBhvr>
                                        <p:cTn id="18" dur="1" fill="hold">
                                          <p:stCondLst>
                                            <p:cond delay="999"/>
                                          </p:stCondLst>
                                        </p:cTn>
                                        <p:tgtEl>
                                          <p:spTgt spid="129"/>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131"/>
                                        </p:tgtEl>
                                        <p:attrNameLst>
                                          <p:attrName>style.visibility</p:attrName>
                                        </p:attrNameLst>
                                      </p:cBhvr>
                                      <p:to>
                                        <p:strVal val="visible"/>
                                      </p:to>
                                    </p:set>
                                    <p:animEffect transition="in" filter="fade">
                                      <p:cBhvr>
                                        <p:cTn id="21" dur="1000"/>
                                        <p:tgtEl>
                                          <p:spTgt spid="131"/>
                                        </p:tgtEl>
                                      </p:cBhvr>
                                    </p:animEffect>
                                  </p:childTnLst>
                                </p:cTn>
                              </p:par>
                              <p:par>
                                <p:cTn id="22" presetID="10" presetClass="entr" presetSubtype="0" fill="hold" nodeType="withEffect">
                                  <p:stCondLst>
                                    <p:cond delay="0"/>
                                  </p:stCondLst>
                                  <p:childTnLst>
                                    <p:set>
                                      <p:cBhvr>
                                        <p:cTn id="23" dur="1" fill="hold">
                                          <p:stCondLst>
                                            <p:cond delay="0"/>
                                          </p:stCondLst>
                                        </p:cTn>
                                        <p:tgtEl>
                                          <p:spTgt spid="93"/>
                                        </p:tgtEl>
                                        <p:attrNameLst>
                                          <p:attrName>style.visibility</p:attrName>
                                        </p:attrNameLst>
                                      </p:cBhvr>
                                      <p:to>
                                        <p:strVal val="visible"/>
                                      </p:to>
                                    </p:set>
                                    <p:animEffect transition="in" filter="fade">
                                      <p:cBhvr>
                                        <p:cTn id="24" dur="1000"/>
                                        <p:tgtEl>
                                          <p:spTgt spid="93"/>
                                        </p:tgtEl>
                                      </p:cBhvr>
                                    </p:animEffect>
                                  </p:childTnLst>
                                </p:cTn>
                              </p:par>
                              <p:par>
                                <p:cTn id="25" presetID="10" presetClass="entr" presetSubtype="0" fill="hold" nodeType="withEffect">
                                  <p:stCondLst>
                                    <p:cond delay="0"/>
                                  </p:stCondLst>
                                  <p:childTnLst>
                                    <p:set>
                                      <p:cBhvr>
                                        <p:cTn id="26" dur="1" fill="hold">
                                          <p:stCondLst>
                                            <p:cond delay="0"/>
                                          </p:stCondLst>
                                        </p:cTn>
                                        <p:tgtEl>
                                          <p:spTgt spid="95"/>
                                        </p:tgtEl>
                                        <p:attrNameLst>
                                          <p:attrName>style.visibility</p:attrName>
                                        </p:attrNameLst>
                                      </p:cBhvr>
                                      <p:to>
                                        <p:strVal val="visible"/>
                                      </p:to>
                                    </p:set>
                                    <p:animEffect transition="in" filter="fade">
                                      <p:cBhvr>
                                        <p:cTn id="27" dur="1000"/>
                                        <p:tgtEl>
                                          <p:spTgt spid="95"/>
                                        </p:tgtEl>
                                      </p:cBhvr>
                                    </p:animEffect>
                                  </p:childTnLst>
                                </p:cTn>
                              </p:par>
                              <p:par>
                                <p:cTn id="28" presetID="10" presetClass="entr" presetSubtype="0" fill="hold" nodeType="withEffect">
                                  <p:stCondLst>
                                    <p:cond delay="0"/>
                                  </p:stCondLst>
                                  <p:childTnLst>
                                    <p:set>
                                      <p:cBhvr>
                                        <p:cTn id="29" dur="1" fill="hold">
                                          <p:stCondLst>
                                            <p:cond delay="0"/>
                                          </p:stCondLst>
                                        </p:cTn>
                                        <p:tgtEl>
                                          <p:spTgt spid="98"/>
                                        </p:tgtEl>
                                        <p:attrNameLst>
                                          <p:attrName>style.visibility</p:attrName>
                                        </p:attrNameLst>
                                      </p:cBhvr>
                                      <p:to>
                                        <p:strVal val="visible"/>
                                      </p:to>
                                    </p:set>
                                    <p:animEffect transition="in" filter="fade">
                                      <p:cBhvr>
                                        <p:cTn id="30" dur="1000"/>
                                        <p:tgtEl>
                                          <p:spTgt spid="98"/>
                                        </p:tgtEl>
                                      </p:cBhvr>
                                    </p:animEffect>
                                  </p:childTnLst>
                                </p:cTn>
                              </p:par>
                              <p:par>
                                <p:cTn id="31" presetID="10" presetClass="entr" presetSubtype="0" fill="hold" nodeType="withEffect">
                                  <p:stCondLst>
                                    <p:cond delay="0"/>
                                  </p:stCondLst>
                                  <p:childTnLst>
                                    <p:set>
                                      <p:cBhvr>
                                        <p:cTn id="32" dur="1" fill="hold">
                                          <p:stCondLst>
                                            <p:cond delay="0"/>
                                          </p:stCondLst>
                                        </p:cTn>
                                        <p:tgtEl>
                                          <p:spTgt spid="100"/>
                                        </p:tgtEl>
                                        <p:attrNameLst>
                                          <p:attrName>style.visibility</p:attrName>
                                        </p:attrNameLst>
                                      </p:cBhvr>
                                      <p:to>
                                        <p:strVal val="visible"/>
                                      </p:to>
                                    </p:set>
                                    <p:animEffect transition="in" filter="fade">
                                      <p:cBhvr>
                                        <p:cTn id="33" dur="1000"/>
                                        <p:tgtEl>
                                          <p:spTgt spid="100"/>
                                        </p:tgtEl>
                                      </p:cBhvr>
                                    </p:animEffect>
                                  </p:childTnLst>
                                </p:cTn>
                              </p:par>
                              <p:par>
                                <p:cTn id="34" presetID="42" presetClass="exit" presetSubtype="0" fill="hold" grpId="0" nodeType="withEffect">
                                  <p:stCondLst>
                                    <p:cond delay="0"/>
                                  </p:stCondLst>
                                  <p:childTnLst>
                                    <p:animEffect transition="out" filter="fade">
                                      <p:cBhvr>
                                        <p:cTn id="35" dur="1000"/>
                                        <p:tgtEl>
                                          <p:spTgt spid="130"/>
                                        </p:tgtEl>
                                      </p:cBhvr>
                                    </p:animEffect>
                                    <p:anim calcmode="lin" valueType="num">
                                      <p:cBhvr>
                                        <p:cTn id="36" dur="1000"/>
                                        <p:tgtEl>
                                          <p:spTgt spid="130"/>
                                        </p:tgtEl>
                                        <p:attrNameLst>
                                          <p:attrName>ppt_x</p:attrName>
                                        </p:attrNameLst>
                                      </p:cBhvr>
                                      <p:tavLst>
                                        <p:tav tm="0">
                                          <p:val>
                                            <p:strVal val="ppt_x"/>
                                          </p:val>
                                        </p:tav>
                                        <p:tav tm="100000">
                                          <p:val>
                                            <p:strVal val="ppt_x"/>
                                          </p:val>
                                        </p:tav>
                                      </p:tavLst>
                                    </p:anim>
                                    <p:anim calcmode="lin" valueType="num">
                                      <p:cBhvr>
                                        <p:cTn id="37" dur="1000"/>
                                        <p:tgtEl>
                                          <p:spTgt spid="130"/>
                                        </p:tgtEl>
                                        <p:attrNameLst>
                                          <p:attrName>ppt_y</p:attrName>
                                        </p:attrNameLst>
                                      </p:cBhvr>
                                      <p:tavLst>
                                        <p:tav tm="0">
                                          <p:val>
                                            <p:strVal val="ppt_y"/>
                                          </p:val>
                                        </p:tav>
                                        <p:tav tm="100000">
                                          <p:val>
                                            <p:strVal val="ppt_y+.1"/>
                                          </p:val>
                                        </p:tav>
                                      </p:tavLst>
                                    </p:anim>
                                    <p:set>
                                      <p:cBhvr>
                                        <p:cTn id="38" dur="1" fill="hold">
                                          <p:stCondLst>
                                            <p:cond delay="999"/>
                                          </p:stCondLst>
                                        </p:cTn>
                                        <p:tgtEl>
                                          <p:spTgt spid="130"/>
                                        </p:tgtEl>
                                        <p:attrNameLst>
                                          <p:attrName>style.visibility</p:attrName>
                                        </p:attrNameLst>
                                      </p:cBhvr>
                                      <p:to>
                                        <p:strVal val="hidden"/>
                                      </p:to>
                                    </p:set>
                                  </p:childTnLst>
                                </p:cTn>
                              </p:par>
                              <p:par>
                                <p:cTn id="39" presetID="10" presetClass="entr" presetSubtype="0" fill="hold" grpId="0" nodeType="withEffect">
                                  <p:stCondLst>
                                    <p:cond delay="0"/>
                                  </p:stCondLst>
                                  <p:childTnLst>
                                    <p:set>
                                      <p:cBhvr>
                                        <p:cTn id="40" dur="1" fill="hold">
                                          <p:stCondLst>
                                            <p:cond delay="0"/>
                                          </p:stCondLst>
                                        </p:cTn>
                                        <p:tgtEl>
                                          <p:spTgt spid="132"/>
                                        </p:tgtEl>
                                        <p:attrNameLst>
                                          <p:attrName>style.visibility</p:attrName>
                                        </p:attrNameLst>
                                      </p:cBhvr>
                                      <p:to>
                                        <p:strVal val="visible"/>
                                      </p:to>
                                    </p:set>
                                    <p:animEffect transition="in" filter="fade">
                                      <p:cBhvr>
                                        <p:cTn id="41" dur="1000"/>
                                        <p:tgtEl>
                                          <p:spTgt spid="132"/>
                                        </p:tgtEl>
                                      </p:cBhvr>
                                    </p:animEffect>
                                  </p:childTnLst>
                                </p:cTn>
                              </p:par>
                              <p:par>
                                <p:cTn id="42" presetID="10" presetClass="entr" presetSubtype="0" fill="hold" nodeType="with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p:bldP spid="130" grpId="0"/>
      <p:bldP spid="131" grpId="0"/>
      <p:bldP spid="13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5"/>
          <p:cNvSpPr txBox="1">
            <a:spLocks noChangeArrowheads="1"/>
          </p:cNvSpPr>
          <p:nvPr/>
        </p:nvSpPr>
        <p:spPr bwMode="auto">
          <a:xfrm>
            <a:off x="4813300" y="1483320"/>
            <a:ext cx="3967143" cy="1100301"/>
          </a:xfrm>
          <a:prstGeom prst="rect">
            <a:avLst/>
          </a:prstGeom>
          <a:noFill/>
          <a:ln w="9525">
            <a:noFill/>
            <a:miter lim="800000"/>
            <a:headEnd/>
            <a:tailEnd/>
          </a:ln>
        </p:spPr>
        <p:txBody>
          <a:bodyPr wrap="square" lIns="0" tIns="0" rIns="0" bIns="0">
            <a:spAutoFit/>
          </a:bodyPr>
          <a:lstStyle/>
          <a:p>
            <a:pPr marL="233363" lvl="1" indent="-233363" algn="l" eaLnBrk="0" hangingPunct="0">
              <a:spcBef>
                <a:spcPts val="0"/>
              </a:spcBef>
              <a:spcAft>
                <a:spcPts val="300"/>
              </a:spcAft>
              <a:buClr>
                <a:srgbClr val="0095D3">
                  <a:lumMod val="75000"/>
                </a:srgbClr>
              </a:buClr>
              <a:buSzPct val="115000"/>
              <a:buFont typeface="Wingdings" pitchFamily="2" charset="2"/>
              <a:buChar char="§"/>
              <a:defRPr/>
            </a:pPr>
            <a:r>
              <a:rPr lang="zh-CN" altLang="en-US" sz="1600" dirty="0" smtClean="0">
                <a:solidFill>
                  <a:srgbClr val="333333"/>
                </a:solidFill>
                <a:latin typeface="Arial"/>
                <a:ea typeface="黑体" pitchFamily="2" charset="-122"/>
              </a:rPr>
              <a:t>创建虚拟机，其配置最高可达：</a:t>
            </a:r>
          </a:p>
          <a:p>
            <a:pPr marL="690563" lvl="2" indent="-233363" algn="l" eaLnBrk="0" hangingPunct="0">
              <a:spcBef>
                <a:spcPts val="0"/>
              </a:spcBef>
              <a:spcAft>
                <a:spcPts val="300"/>
              </a:spcAft>
              <a:buClr>
                <a:srgbClr val="0095D3">
                  <a:lumMod val="75000"/>
                </a:srgbClr>
              </a:buClr>
              <a:buSzPct val="115000"/>
              <a:buFont typeface="Wingdings" pitchFamily="2" charset="2"/>
              <a:buChar char="§"/>
              <a:defRPr/>
            </a:pPr>
            <a:r>
              <a:rPr lang="zh-CN" altLang="zh-CN" sz="1600" dirty="0" smtClean="0">
                <a:solidFill>
                  <a:srgbClr val="333333"/>
                </a:solidFill>
                <a:latin typeface="Arial"/>
                <a:ea typeface="黑体" pitchFamily="2" charset="-122"/>
              </a:rPr>
              <a:t>6</a:t>
            </a:r>
            <a:r>
              <a:rPr lang="en-US" altLang="zh-CN" sz="1600" dirty="0" smtClean="0">
                <a:solidFill>
                  <a:srgbClr val="333333"/>
                </a:solidFill>
                <a:latin typeface="Arial"/>
                <a:ea typeface="黑体" pitchFamily="2" charset="-122"/>
              </a:rPr>
              <a:t>4</a:t>
            </a:r>
            <a:r>
              <a:rPr lang="zh-CN" altLang="en-US" sz="1600" dirty="0" smtClean="0">
                <a:solidFill>
                  <a:srgbClr val="333333"/>
                </a:solidFill>
                <a:latin typeface="Arial"/>
                <a:ea typeface="黑体" pitchFamily="2" charset="-122"/>
              </a:rPr>
              <a:t> 个虚拟 </a:t>
            </a:r>
            <a:r>
              <a:rPr lang="en-US" altLang="zh-CN" sz="1600" dirty="0" smtClean="0">
                <a:solidFill>
                  <a:srgbClr val="333333"/>
                </a:solidFill>
                <a:latin typeface="Arial"/>
                <a:ea typeface="黑体" pitchFamily="2" charset="-122"/>
              </a:rPr>
              <a:t>CPU</a:t>
            </a:r>
            <a:endParaRPr lang="zh-CN" altLang="en-US" sz="1600" dirty="0" smtClean="0">
              <a:solidFill>
                <a:srgbClr val="333333"/>
              </a:solidFill>
              <a:latin typeface="Arial"/>
              <a:ea typeface="黑体" pitchFamily="2" charset="-122"/>
            </a:endParaRPr>
          </a:p>
          <a:p>
            <a:pPr marL="690563" lvl="2" indent="-233363" algn="l" eaLnBrk="0" hangingPunct="0">
              <a:spcBef>
                <a:spcPts val="0"/>
              </a:spcBef>
              <a:spcAft>
                <a:spcPts val="300"/>
              </a:spcAft>
              <a:buClr>
                <a:srgbClr val="0095D3">
                  <a:lumMod val="75000"/>
                </a:srgbClr>
              </a:buClr>
              <a:buSzPct val="115000"/>
              <a:buFont typeface="Wingdings" pitchFamily="2" charset="2"/>
              <a:buChar char="§"/>
              <a:defRPr/>
            </a:pPr>
            <a:r>
              <a:rPr lang="en-US" altLang="zh-CN" sz="1600" dirty="0" smtClean="0">
                <a:solidFill>
                  <a:srgbClr val="333333"/>
                </a:solidFill>
                <a:latin typeface="Arial"/>
                <a:ea typeface="黑体" pitchFamily="2" charset="-122"/>
              </a:rPr>
              <a:t>1</a:t>
            </a:r>
            <a:r>
              <a:rPr lang="zh-CN" altLang="en-US" sz="1600" dirty="0" smtClean="0">
                <a:solidFill>
                  <a:srgbClr val="333333"/>
                </a:solidFill>
                <a:latin typeface="Arial"/>
                <a:ea typeface="黑体" pitchFamily="2" charset="-122"/>
              </a:rPr>
              <a:t> </a:t>
            </a:r>
            <a:r>
              <a:rPr lang="en-US" altLang="zh-CN" sz="1600" dirty="0" smtClean="0">
                <a:solidFill>
                  <a:srgbClr val="333333"/>
                </a:solidFill>
                <a:latin typeface="Arial"/>
                <a:ea typeface="黑体" pitchFamily="2" charset="-122"/>
              </a:rPr>
              <a:t>TB</a:t>
            </a:r>
            <a:r>
              <a:rPr lang="zh-CN" altLang="en-US" sz="1600" dirty="0" smtClean="0">
                <a:solidFill>
                  <a:srgbClr val="333333"/>
                </a:solidFill>
                <a:latin typeface="Arial"/>
                <a:ea typeface="黑体" pitchFamily="2" charset="-122"/>
              </a:rPr>
              <a:t> </a:t>
            </a:r>
            <a:r>
              <a:rPr lang="en-US" altLang="zh-CN" sz="1600" dirty="0" smtClean="0">
                <a:solidFill>
                  <a:srgbClr val="333333"/>
                </a:solidFill>
                <a:latin typeface="Arial"/>
                <a:ea typeface="黑体" pitchFamily="2" charset="-122"/>
              </a:rPr>
              <a:t>RAM</a:t>
            </a:r>
            <a:endParaRPr lang="zh-CN" altLang="en-US" sz="1600" dirty="0" smtClean="0">
              <a:solidFill>
                <a:srgbClr val="333333"/>
              </a:solidFill>
              <a:latin typeface="Arial"/>
              <a:ea typeface="黑体" pitchFamily="2" charset="-122"/>
            </a:endParaRPr>
          </a:p>
          <a:p>
            <a:pPr marL="690563" lvl="2" indent="-233363" algn="l" eaLnBrk="0" hangingPunct="0">
              <a:spcBef>
                <a:spcPts val="0"/>
              </a:spcBef>
              <a:spcAft>
                <a:spcPts val="300"/>
              </a:spcAft>
              <a:buClr>
                <a:srgbClr val="0095D3">
                  <a:lumMod val="75000"/>
                </a:srgbClr>
              </a:buClr>
              <a:buSzPct val="115000"/>
              <a:buFont typeface="Wingdings" pitchFamily="2" charset="2"/>
              <a:buChar char="§"/>
              <a:defRPr/>
            </a:pPr>
            <a:endParaRPr lang="zh-CN" altLang="en-US" sz="1600" dirty="0">
              <a:solidFill>
                <a:srgbClr val="333333"/>
              </a:solidFill>
              <a:latin typeface="Arial"/>
              <a:ea typeface="黑体" pitchFamily="2" charset="-122"/>
            </a:endParaRPr>
          </a:p>
        </p:txBody>
      </p:sp>
      <p:sp>
        <p:nvSpPr>
          <p:cNvPr id="35" name="Rectangle 5"/>
          <p:cNvSpPr txBox="1">
            <a:spLocks noChangeArrowheads="1"/>
          </p:cNvSpPr>
          <p:nvPr/>
        </p:nvSpPr>
        <p:spPr bwMode="auto">
          <a:xfrm>
            <a:off x="4813300" y="4114516"/>
            <a:ext cx="3983038" cy="1538883"/>
          </a:xfrm>
          <a:prstGeom prst="rect">
            <a:avLst/>
          </a:prstGeom>
          <a:noFill/>
          <a:ln w="9525">
            <a:noFill/>
            <a:miter lim="800000"/>
            <a:headEnd/>
            <a:tailEnd/>
          </a:ln>
        </p:spPr>
        <p:txBody>
          <a:bodyPr wrap="square" lIns="0" tIns="0" rIns="0" bIns="0">
            <a:spAutoFit/>
          </a:bodyPr>
          <a:lstStyle/>
          <a:p>
            <a:pPr marL="233363" lvl="1" indent="-233363" algn="l" eaLnBrk="0" hangingPunct="0">
              <a:spcBef>
                <a:spcPts val="0"/>
              </a:spcBef>
              <a:spcAft>
                <a:spcPts val="1200"/>
              </a:spcAft>
              <a:buClr>
                <a:srgbClr val="0095D3">
                  <a:lumMod val="75000"/>
                </a:srgbClr>
              </a:buClr>
              <a:buSzPct val="115000"/>
              <a:buFont typeface="Wingdings" pitchFamily="2" charset="2"/>
              <a:buChar char="§"/>
              <a:defRPr/>
            </a:pPr>
            <a:r>
              <a:rPr lang="zh-CN" altLang="en-US" sz="1600" dirty="0" smtClean="0">
                <a:solidFill>
                  <a:srgbClr val="333333"/>
                </a:solidFill>
                <a:latin typeface="Arial"/>
                <a:ea typeface="黑体" pitchFamily="2" charset="-122"/>
              </a:rPr>
              <a:t>大小为 </a:t>
            </a:r>
            <a:r>
              <a:rPr lang="en-US" altLang="zh-CN" sz="1600" dirty="0" err="1" smtClean="0">
                <a:solidFill>
                  <a:srgbClr val="333333"/>
                </a:solidFill>
                <a:latin typeface="Arial"/>
                <a:ea typeface="黑体" pitchFamily="2" charset="-122"/>
              </a:rPr>
              <a:t>vSphere</a:t>
            </a:r>
            <a:r>
              <a:rPr lang="zh-CN" altLang="en-US" sz="1600" dirty="0" smtClean="0">
                <a:solidFill>
                  <a:srgbClr val="333333"/>
                </a:solidFill>
                <a:latin typeface="Arial"/>
                <a:ea typeface="黑体" pitchFamily="2" charset="-122"/>
              </a:rPr>
              <a:t> 早期版本的 </a:t>
            </a:r>
            <a:r>
              <a:rPr lang="zh-CN" altLang="zh-CN" sz="1600" dirty="0">
                <a:solidFill>
                  <a:srgbClr val="333333"/>
                </a:solidFill>
                <a:latin typeface="Arial"/>
                <a:ea typeface="黑体" pitchFamily="2" charset="-122"/>
              </a:rPr>
              <a:t>2</a:t>
            </a:r>
            <a:r>
              <a:rPr lang="zh-CN" altLang="en-US" sz="1600" dirty="0" smtClean="0">
                <a:solidFill>
                  <a:srgbClr val="333333"/>
                </a:solidFill>
                <a:latin typeface="Arial"/>
                <a:ea typeface="黑体" pitchFamily="2" charset="-122"/>
              </a:rPr>
              <a:t> 倍</a:t>
            </a:r>
          </a:p>
          <a:p>
            <a:pPr marL="233363" lvl="1" indent="-233363" algn="l" eaLnBrk="0" hangingPunct="0">
              <a:spcBef>
                <a:spcPts val="0"/>
              </a:spcBef>
              <a:spcAft>
                <a:spcPts val="1200"/>
              </a:spcAft>
              <a:buClr>
                <a:srgbClr val="0095D3">
                  <a:lumMod val="75000"/>
                </a:srgbClr>
              </a:buClr>
              <a:buSzPct val="115000"/>
              <a:buFont typeface="Wingdings" pitchFamily="2" charset="2"/>
              <a:buChar char="§"/>
              <a:defRPr/>
            </a:pPr>
            <a:r>
              <a:rPr lang="zh-CN" altLang="en-US" sz="1600" dirty="0" smtClean="0">
                <a:solidFill>
                  <a:srgbClr val="333333"/>
                </a:solidFill>
                <a:latin typeface="Arial"/>
                <a:ea typeface="黑体" pitchFamily="2" charset="-122"/>
              </a:rPr>
              <a:t>甚至可以在 </a:t>
            </a:r>
            <a:r>
              <a:rPr lang="en-US" altLang="zh-CN" sz="1600" dirty="0" err="1" smtClean="0">
                <a:solidFill>
                  <a:srgbClr val="333333"/>
                </a:solidFill>
                <a:latin typeface="Arial"/>
                <a:ea typeface="黑体" pitchFamily="2" charset="-122"/>
              </a:rPr>
              <a:t>vSphere</a:t>
            </a:r>
            <a:r>
              <a:rPr lang="zh-CN" altLang="en-US" sz="1600" dirty="0" smtClean="0">
                <a:solidFill>
                  <a:srgbClr val="333333"/>
                </a:solidFill>
                <a:latin typeface="Arial"/>
                <a:ea typeface="黑体" pitchFamily="2" charset="-122"/>
              </a:rPr>
              <a:t> 中运行最大型的应用程序，包括超大型数据库</a:t>
            </a:r>
          </a:p>
          <a:p>
            <a:pPr marL="233363" lvl="1" indent="-233363" algn="l" eaLnBrk="0" hangingPunct="0">
              <a:spcBef>
                <a:spcPts val="0"/>
              </a:spcBef>
              <a:spcAft>
                <a:spcPts val="1200"/>
              </a:spcAft>
              <a:buClr>
                <a:srgbClr val="0095D3">
                  <a:lumMod val="75000"/>
                </a:srgbClr>
              </a:buClr>
              <a:buSzPct val="115000"/>
              <a:buFont typeface="Wingdings" pitchFamily="2" charset="2"/>
              <a:buChar char="§"/>
              <a:defRPr/>
            </a:pPr>
            <a:r>
              <a:rPr lang="zh-CN" altLang="en-US" sz="1600" dirty="0" smtClean="0">
                <a:solidFill>
                  <a:srgbClr val="333333"/>
                </a:solidFill>
                <a:latin typeface="Arial"/>
                <a:ea typeface="黑体" pitchFamily="2" charset="-122"/>
              </a:rPr>
              <a:t>虚拟化应用程序数量比以往更多（第 </a:t>
            </a:r>
            <a:r>
              <a:rPr lang="en-US" altLang="zh-CN" sz="1600" dirty="0" smtClean="0">
                <a:solidFill>
                  <a:srgbClr val="333333"/>
                </a:solidFill>
                <a:latin typeface="Arial"/>
                <a:ea typeface="黑体" pitchFamily="2" charset="-122"/>
              </a:rPr>
              <a:t>1</a:t>
            </a:r>
            <a:r>
              <a:rPr lang="zh-CN" altLang="en-US" sz="1600" dirty="0" smtClean="0">
                <a:solidFill>
                  <a:srgbClr val="333333"/>
                </a:solidFill>
                <a:latin typeface="Arial"/>
                <a:ea typeface="黑体" pitchFamily="2" charset="-122"/>
              </a:rPr>
              <a:t> 层和第 </a:t>
            </a:r>
            <a:r>
              <a:rPr lang="en-US" altLang="zh-CN" sz="1600" dirty="0" smtClean="0">
                <a:solidFill>
                  <a:srgbClr val="333333"/>
                </a:solidFill>
                <a:latin typeface="Arial"/>
                <a:ea typeface="黑体" pitchFamily="2" charset="-122"/>
              </a:rPr>
              <a:t>2</a:t>
            </a:r>
            <a:r>
              <a:rPr lang="zh-CN" altLang="en-US" sz="1600" dirty="0" smtClean="0">
                <a:solidFill>
                  <a:srgbClr val="333333"/>
                </a:solidFill>
                <a:latin typeface="Arial"/>
                <a:ea typeface="黑体" pitchFamily="2" charset="-122"/>
              </a:rPr>
              <a:t> 层）</a:t>
            </a:r>
            <a:endParaRPr lang="zh-CN" altLang="en-US" sz="1600" dirty="0">
              <a:solidFill>
                <a:srgbClr val="333333"/>
              </a:solidFill>
              <a:latin typeface="Arial"/>
              <a:ea typeface="黑体" pitchFamily="2" charset="-122"/>
            </a:endParaRPr>
          </a:p>
        </p:txBody>
      </p:sp>
      <p:sp>
        <p:nvSpPr>
          <p:cNvPr id="6" name="Title 5"/>
          <p:cNvSpPr>
            <a:spLocks noGrp="1"/>
          </p:cNvSpPr>
          <p:nvPr>
            <p:ph type="title"/>
          </p:nvPr>
        </p:nvSpPr>
        <p:spPr/>
        <p:txBody>
          <a:bodyPr/>
          <a:lstStyle/>
          <a:p>
            <a:r>
              <a:rPr lang="zh-CN" altLang="en-US" dirty="0" smtClean="0">
                <a:ea typeface="黑体" pitchFamily="2" charset="-122"/>
                <a:cs typeface="ＭＳ Ｐゴシック"/>
              </a:rPr>
              <a:t>扩展虚拟机</a:t>
            </a:r>
            <a:endParaRPr lang="zh-CN" altLang="en-US" dirty="0">
              <a:ea typeface="黑体" pitchFamily="2" charset="-122"/>
              <a:cs typeface="ＭＳ Ｐゴシック"/>
            </a:endParaRPr>
          </a:p>
        </p:txBody>
      </p:sp>
      <p:sp>
        <p:nvSpPr>
          <p:cNvPr id="23" name="Rectangle 2"/>
          <p:cNvSpPr txBox="1">
            <a:spLocks noChangeArrowheads="1"/>
          </p:cNvSpPr>
          <p:nvPr/>
        </p:nvSpPr>
        <p:spPr bwMode="auto">
          <a:xfrm>
            <a:off x="227013" y="-1386840"/>
            <a:ext cx="8492109" cy="64928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algn="l" eaLnBrk="0" hangingPunct="0"/>
            <a:endParaRPr lang="en-US" sz="2000" b="1" i="1" dirty="0">
              <a:solidFill>
                <a:srgbClr val="003D79"/>
              </a:solidFill>
              <a:latin typeface="Arial"/>
              <a:ea typeface="ＭＳ Ｐゴシック"/>
              <a:cs typeface="ＭＳ Ｐゴシック"/>
            </a:endParaRPr>
          </a:p>
        </p:txBody>
      </p:sp>
      <p:pic>
        <p:nvPicPr>
          <p:cNvPr id="21" name="Picture 2"/>
          <p:cNvPicPr>
            <a:picLocks noChangeAspect="1" noChangeArrowheads="1"/>
          </p:cNvPicPr>
          <p:nvPr/>
        </p:nvPicPr>
        <p:blipFill>
          <a:blip r:embed="rId3" cstate="print"/>
          <a:srcRect/>
          <a:stretch>
            <a:fillRect/>
          </a:stretch>
        </p:blipFill>
        <p:spPr bwMode="auto">
          <a:xfrm>
            <a:off x="515815" y="1888365"/>
            <a:ext cx="1371600" cy="854835"/>
          </a:xfrm>
          <a:prstGeom prst="rect">
            <a:avLst/>
          </a:prstGeom>
          <a:noFill/>
          <a:ln w="9525">
            <a:noFill/>
            <a:miter lim="800000"/>
            <a:headEnd/>
            <a:tailEnd/>
          </a:ln>
          <a:effectLst/>
        </p:spPr>
      </p:pic>
      <p:pic>
        <p:nvPicPr>
          <p:cNvPr id="22" name="Picture 4"/>
          <p:cNvPicPr>
            <a:picLocks noChangeAspect="1" noChangeArrowheads="1"/>
          </p:cNvPicPr>
          <p:nvPr/>
        </p:nvPicPr>
        <p:blipFill>
          <a:blip r:embed="rId4" cstate="print"/>
          <a:srcRect/>
          <a:stretch>
            <a:fillRect/>
          </a:stretch>
        </p:blipFill>
        <p:spPr bwMode="auto">
          <a:xfrm>
            <a:off x="2359420" y="1144306"/>
            <a:ext cx="1922585" cy="609600"/>
          </a:xfrm>
          <a:prstGeom prst="rect">
            <a:avLst/>
          </a:prstGeom>
          <a:noFill/>
          <a:ln w="9525">
            <a:noFill/>
            <a:miter lim="800000"/>
            <a:headEnd/>
            <a:tailEnd/>
          </a:ln>
          <a:effectLst/>
        </p:spPr>
      </p:pic>
      <p:pic>
        <p:nvPicPr>
          <p:cNvPr id="25" name="Picture 24" descr="SAP.gif"/>
          <p:cNvPicPr>
            <a:picLocks noChangeAspect="1"/>
          </p:cNvPicPr>
          <p:nvPr/>
        </p:nvPicPr>
        <p:blipFill>
          <a:blip r:embed="rId5" cstate="print"/>
          <a:stretch>
            <a:fillRect/>
          </a:stretch>
        </p:blipFill>
        <p:spPr>
          <a:xfrm>
            <a:off x="2541667" y="2109407"/>
            <a:ext cx="1466453" cy="762000"/>
          </a:xfrm>
          <a:prstGeom prst="rect">
            <a:avLst/>
          </a:prstGeom>
        </p:spPr>
      </p:pic>
      <p:pic>
        <p:nvPicPr>
          <p:cNvPr id="15" name="Picture 4"/>
          <p:cNvPicPr>
            <a:picLocks noChangeAspect="1" noChangeArrowheads="1"/>
          </p:cNvPicPr>
          <p:nvPr/>
        </p:nvPicPr>
        <p:blipFill>
          <a:blip r:embed="rId6" cstate="print"/>
          <a:srcRect/>
          <a:stretch>
            <a:fillRect/>
          </a:stretch>
        </p:blipFill>
        <p:spPr bwMode="auto">
          <a:xfrm>
            <a:off x="550817" y="928688"/>
            <a:ext cx="1601787" cy="765175"/>
          </a:xfrm>
          <a:prstGeom prst="rect">
            <a:avLst/>
          </a:prstGeom>
          <a:noFill/>
          <a:ln w="9525">
            <a:noFill/>
            <a:miter lim="800000"/>
            <a:headEnd/>
            <a:tailEnd/>
          </a:ln>
        </p:spPr>
      </p:pic>
      <p:sp>
        <p:nvSpPr>
          <p:cNvPr id="14" name="TextBox 13"/>
          <p:cNvSpPr txBox="1"/>
          <p:nvPr/>
        </p:nvSpPr>
        <p:spPr>
          <a:xfrm>
            <a:off x="3264630" y="4112392"/>
            <a:ext cx="1313180" cy="769441"/>
          </a:xfrm>
          <a:prstGeom prst="rect">
            <a:avLst/>
          </a:prstGeom>
          <a:noFill/>
        </p:spPr>
        <p:txBody>
          <a:bodyPr wrap="none" rtlCol="0">
            <a:spAutoFit/>
          </a:bodyPr>
          <a:lstStyle/>
          <a:p>
            <a:pPr algn="l"/>
            <a:r>
              <a:rPr lang="zh-CN" altLang="zh-CN" sz="4400" b="1" dirty="0">
                <a:solidFill>
                  <a:srgbClr val="003D79"/>
                </a:solidFill>
                <a:latin typeface="Arial"/>
                <a:ea typeface="黑体" pitchFamily="2" charset="-122"/>
              </a:rPr>
              <a:t>2</a:t>
            </a:r>
            <a:r>
              <a:rPr lang="zh-CN" altLang="en-US" sz="4400" b="1" dirty="0" smtClean="0">
                <a:solidFill>
                  <a:srgbClr val="003D79"/>
                </a:solidFill>
                <a:latin typeface="Arial"/>
                <a:ea typeface="黑体" pitchFamily="2" charset="-122"/>
              </a:rPr>
              <a:t> 倍</a:t>
            </a:r>
          </a:p>
        </p:txBody>
      </p:sp>
      <p:sp>
        <p:nvSpPr>
          <p:cNvPr id="24" name="Rounded Rectangle 23"/>
          <p:cNvSpPr/>
          <p:nvPr/>
        </p:nvSpPr>
        <p:spPr bwMode="auto">
          <a:xfrm>
            <a:off x="4634821" y="3538594"/>
            <a:ext cx="4297662" cy="2496312"/>
          </a:xfrm>
          <a:prstGeom prst="roundRect">
            <a:avLst>
              <a:gd name="adj" fmla="val 2319"/>
            </a:avLst>
          </a:prstGeom>
          <a:noFill/>
          <a:ln w="6350">
            <a:solidFill>
              <a:schemeClr val="bg2">
                <a:lumMod val="75000"/>
              </a:schemeClr>
            </a:solidFill>
            <a:round/>
            <a:headEnd/>
            <a:tailEnd/>
          </a:ln>
        </p:spPr>
        <p:txBody>
          <a:bodyPr wrap="none" lIns="0" tIns="0" rIns="0" bIns="0" rtlCol="0" anchor="ctr"/>
          <a:lstStyle/>
          <a:p>
            <a:endParaRPr lang="en-US" sz="1800" dirty="0" err="1" smtClean="0">
              <a:solidFill>
                <a:srgbClr val="FFFFFF"/>
              </a:solidFill>
            </a:endParaRPr>
          </a:p>
        </p:txBody>
      </p:sp>
      <p:sp>
        <p:nvSpPr>
          <p:cNvPr id="26" name="Rounded Rectangle 25"/>
          <p:cNvSpPr/>
          <p:nvPr/>
        </p:nvSpPr>
        <p:spPr bwMode="auto">
          <a:xfrm>
            <a:off x="4635323" y="978666"/>
            <a:ext cx="4297662" cy="2493739"/>
          </a:xfrm>
          <a:prstGeom prst="roundRect">
            <a:avLst>
              <a:gd name="adj" fmla="val 2319"/>
            </a:avLst>
          </a:prstGeom>
          <a:noFill/>
          <a:ln w="6350">
            <a:solidFill>
              <a:schemeClr val="bg2">
                <a:lumMod val="75000"/>
              </a:schemeClr>
            </a:solidFill>
            <a:round/>
            <a:headEnd/>
            <a:tailEnd/>
          </a:ln>
        </p:spPr>
        <p:txBody>
          <a:bodyPr wrap="none" lIns="0" tIns="0" rIns="0" bIns="0" rtlCol="0" anchor="ctr"/>
          <a:lstStyle/>
          <a:p>
            <a:endParaRPr lang="en-US" sz="1800" dirty="0" err="1" smtClean="0">
              <a:solidFill>
                <a:srgbClr val="FFFFFF"/>
              </a:solidFill>
            </a:endParaRPr>
          </a:p>
        </p:txBody>
      </p:sp>
      <p:sp>
        <p:nvSpPr>
          <p:cNvPr id="28" name="Rounded Rectangle 27"/>
          <p:cNvSpPr/>
          <p:nvPr/>
        </p:nvSpPr>
        <p:spPr bwMode="auto">
          <a:xfrm>
            <a:off x="236475" y="914401"/>
            <a:ext cx="4237099" cy="5114440"/>
          </a:xfrm>
          <a:prstGeom prst="roundRect">
            <a:avLst>
              <a:gd name="adj" fmla="val 2319"/>
            </a:avLst>
          </a:prstGeom>
          <a:noFill/>
          <a:ln w="6350">
            <a:solidFill>
              <a:schemeClr val="bg2">
                <a:lumMod val="75000"/>
              </a:schemeClr>
            </a:solidFill>
            <a:round/>
            <a:headEnd/>
            <a:tailEnd/>
          </a:ln>
        </p:spPr>
        <p:txBody>
          <a:bodyPr wrap="none" lIns="0" tIns="0" rIns="0" bIns="0" rtlCol="0" anchor="ctr"/>
          <a:lstStyle/>
          <a:p>
            <a:endParaRPr lang="en-US" sz="1800" dirty="0" err="1" smtClean="0">
              <a:solidFill>
                <a:srgbClr val="FFFFFF"/>
              </a:solidFill>
            </a:endParaRPr>
          </a:p>
        </p:txBody>
      </p:sp>
      <p:grpSp>
        <p:nvGrpSpPr>
          <p:cNvPr id="29" name="Group 28"/>
          <p:cNvGrpSpPr/>
          <p:nvPr/>
        </p:nvGrpSpPr>
        <p:grpSpPr>
          <a:xfrm>
            <a:off x="4634821" y="924780"/>
            <a:ext cx="4300198" cy="429370"/>
            <a:chOff x="4634821" y="924780"/>
            <a:chExt cx="4300198" cy="429370"/>
          </a:xfrm>
        </p:grpSpPr>
        <p:sp>
          <p:nvSpPr>
            <p:cNvPr id="30" name="Rounded Rectangle 29"/>
            <p:cNvSpPr/>
            <p:nvPr/>
          </p:nvSpPr>
          <p:spPr bwMode="auto">
            <a:xfrm>
              <a:off x="4634821" y="924780"/>
              <a:ext cx="4300198" cy="395785"/>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w="12700">
              <a:noFill/>
              <a:round/>
              <a:headEnd/>
              <a:tailEnd/>
            </a:ln>
          </p:spPr>
          <p:txBody>
            <a:bodyPr wrap="none" lIns="0" tIns="0" rIns="0" bIns="0" rtlCol="0" anchor="ctr"/>
            <a:lstStyle/>
            <a:p>
              <a:r>
                <a:rPr lang="zh-CN" altLang="en-US" sz="1800" b="1" smtClean="0">
                  <a:solidFill>
                    <a:srgbClr val="FFFFFF"/>
                  </a:solidFill>
                  <a:latin typeface="Arial"/>
                  <a:ea typeface="黑体" pitchFamily="2" charset="-122"/>
                </a:rPr>
                <a:t>概述</a:t>
              </a:r>
            </a:p>
          </p:txBody>
        </p:sp>
        <p:sp>
          <p:nvSpPr>
            <p:cNvPr id="31" name="Rectangle 30"/>
            <p:cNvSpPr/>
            <p:nvPr/>
          </p:nvSpPr>
          <p:spPr bwMode="auto">
            <a:xfrm>
              <a:off x="4634821" y="1221527"/>
              <a:ext cx="4299774" cy="132623"/>
            </a:xfrm>
            <a:prstGeom prst="rect">
              <a:avLst/>
            </a:prstGeom>
            <a:solidFill>
              <a:schemeClr val="accent1">
                <a:lumMod val="75000"/>
              </a:schemeClr>
            </a:solidFill>
            <a:ln w="19050">
              <a:noFill/>
              <a:round/>
              <a:headEnd/>
              <a:tailEnd/>
            </a:ln>
          </p:spPr>
          <p:txBody>
            <a:bodyPr wrap="none" lIns="0" tIns="0" rIns="0" bIns="0" rtlCol="0" anchor="ctr"/>
            <a:lstStyle/>
            <a:p>
              <a:endParaRPr lang="zh-CN" altLang="en-US" sz="1800" smtClean="0">
                <a:solidFill>
                  <a:srgbClr val="FFFFFF"/>
                </a:solidFill>
                <a:ea typeface="黑体" pitchFamily="2" charset="-122"/>
              </a:endParaRPr>
            </a:p>
          </p:txBody>
        </p:sp>
      </p:grpSp>
      <p:grpSp>
        <p:nvGrpSpPr>
          <p:cNvPr id="32" name="Group 31"/>
          <p:cNvGrpSpPr/>
          <p:nvPr/>
        </p:nvGrpSpPr>
        <p:grpSpPr>
          <a:xfrm>
            <a:off x="4634821" y="3532787"/>
            <a:ext cx="4299774" cy="476180"/>
            <a:chOff x="4634821" y="3532787"/>
            <a:chExt cx="4299774" cy="47618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grpSpPr>
        <p:sp>
          <p:nvSpPr>
            <p:cNvPr id="33" name="Rounded Rectangle 32"/>
            <p:cNvSpPr/>
            <p:nvPr/>
          </p:nvSpPr>
          <p:spPr bwMode="auto">
            <a:xfrm>
              <a:off x="4634821" y="3532787"/>
              <a:ext cx="4297680" cy="395785"/>
            </a:xfrm>
            <a:prstGeom prst="roundRect">
              <a:avLst/>
            </a:prstGeom>
            <a:grpFill/>
            <a:ln w="12700">
              <a:noFill/>
              <a:round/>
              <a:headEnd/>
              <a:tailEnd/>
            </a:ln>
          </p:spPr>
          <p:txBody>
            <a:bodyPr wrap="none" lIns="0" tIns="0" rIns="0" bIns="0" rtlCol="0" anchor="ctr"/>
            <a:lstStyle/>
            <a:p>
              <a:r>
                <a:rPr lang="zh-CN" altLang="en-US" sz="1800" b="1" smtClean="0">
                  <a:solidFill>
                    <a:srgbClr val="FFFFFF"/>
                  </a:solidFill>
                  <a:latin typeface="Arial"/>
                  <a:ea typeface="黑体" pitchFamily="2" charset="-122"/>
                </a:rPr>
                <a:t>优点</a:t>
              </a:r>
            </a:p>
          </p:txBody>
        </p:sp>
        <p:sp>
          <p:nvSpPr>
            <p:cNvPr id="34" name="Rectangle 33"/>
            <p:cNvSpPr/>
            <p:nvPr/>
          </p:nvSpPr>
          <p:spPr bwMode="auto">
            <a:xfrm>
              <a:off x="4634821" y="3876344"/>
              <a:ext cx="4299774" cy="132623"/>
            </a:xfrm>
            <a:prstGeom prst="rect">
              <a:avLst/>
            </a:prstGeom>
            <a:grpFill/>
            <a:ln w="19050">
              <a:noFill/>
              <a:round/>
              <a:headEnd/>
              <a:tailEnd/>
            </a:ln>
          </p:spPr>
          <p:txBody>
            <a:bodyPr wrap="none" lIns="0" tIns="0" rIns="0" bIns="0" rtlCol="0" anchor="ctr"/>
            <a:lstStyle/>
            <a:p>
              <a:endParaRPr lang="zh-CN" altLang="en-US" sz="1800" smtClean="0">
                <a:solidFill>
                  <a:srgbClr val="FFFFFF"/>
                </a:solidFill>
                <a:ea typeface="黑体" pitchFamily="2" charset="-122"/>
              </a:endParaRPr>
            </a:p>
          </p:txBody>
        </p:sp>
      </p:grpSp>
      <p:pic>
        <p:nvPicPr>
          <p:cNvPr id="39" name="Picture 10" descr="ICON_VM_basic_flat_R2_Q408.png"/>
          <p:cNvPicPr>
            <a:picLocks noChangeAspect="1"/>
          </p:cNvPicPr>
          <p:nvPr/>
        </p:nvPicPr>
        <p:blipFill>
          <a:blip r:embed="rId7" cstate="print"/>
          <a:srcRect/>
          <a:stretch>
            <a:fillRect/>
          </a:stretch>
        </p:blipFill>
        <p:spPr bwMode="auto">
          <a:xfrm>
            <a:off x="608605" y="3231501"/>
            <a:ext cx="2593909" cy="2593909"/>
          </a:xfrm>
          <a:prstGeom prst="rect">
            <a:avLst/>
          </a:prstGeom>
          <a:noFill/>
          <a:ln w="9525">
            <a:noFill/>
            <a:miter lim="800000"/>
            <a:headEnd/>
            <a:tailEnd/>
          </a:ln>
        </p:spPr>
      </p:pic>
      <p:sp>
        <p:nvSpPr>
          <p:cNvPr id="40" name="Rectangle 39"/>
          <p:cNvSpPr/>
          <p:nvPr/>
        </p:nvSpPr>
        <p:spPr bwMode="auto">
          <a:xfrm>
            <a:off x="599184" y="3124939"/>
            <a:ext cx="2734323" cy="2787589"/>
          </a:xfrm>
          <a:prstGeom prst="rect">
            <a:avLst/>
          </a:prstGeom>
          <a:solidFill>
            <a:schemeClr val="bg1"/>
          </a:solidFill>
          <a:ln w="19050">
            <a:noFill/>
            <a:round/>
            <a:headEnd/>
            <a:tailEnd/>
          </a:ln>
        </p:spPr>
        <p:txBody>
          <a:bodyPr wrap="none" lIns="0" tIns="0" rIns="0" bIns="0" rtlCol="0" anchor="ctr"/>
          <a:lstStyle/>
          <a:p>
            <a:endParaRPr lang="en-US" sz="1800" dirty="0" err="1" smtClean="0">
              <a:solidFill>
                <a:srgbClr val="FFFFFF"/>
              </a:solidFill>
            </a:endParaRPr>
          </a:p>
        </p:txBody>
      </p:sp>
      <p:pic>
        <p:nvPicPr>
          <p:cNvPr id="41" name="Picture 10" descr="ICON_VM_basic_flat_R2_Q408.png"/>
          <p:cNvPicPr>
            <a:picLocks noChangeAspect="1"/>
          </p:cNvPicPr>
          <p:nvPr/>
        </p:nvPicPr>
        <p:blipFill>
          <a:blip r:embed="rId7" cstate="print"/>
          <a:srcRect/>
          <a:stretch>
            <a:fillRect/>
          </a:stretch>
        </p:blipFill>
        <p:spPr bwMode="auto">
          <a:xfrm>
            <a:off x="1563114" y="4186010"/>
            <a:ext cx="684890" cy="684890"/>
          </a:xfrm>
          <a:prstGeom prst="rect">
            <a:avLst/>
          </a:prstGeom>
          <a:noFill/>
          <a:ln w="9525">
            <a:noFill/>
            <a:miter lim="800000"/>
            <a:headEnd/>
            <a:tailEnd/>
          </a:ln>
        </p:spPr>
      </p:pic>
    </p:spTree>
    <p:extLst>
      <p:ext uri="{BB962C8B-B14F-4D97-AF65-F5344CB8AC3E}">
        <p14:creationId xmlns:p14="http://schemas.microsoft.com/office/powerpoint/2010/main" val="4176498076"/>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39"/>
                                        </p:tgtEl>
                                      </p:cBhvr>
                                      <p:by x="25000" y="25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39"/>
                                        </p:tgtEl>
                                      </p:cBhvr>
                                      <p:by x="400000" y="400000"/>
                                    </p:animScale>
                                  </p:childTnLst>
                                </p:cTn>
                              </p:par>
                              <p:par>
                                <p:cTn id="11" presetID="1" presetClass="exit" presetSubtype="0" fill="hold" nodeType="withEffect">
                                  <p:stCondLst>
                                    <p:cond delay="0"/>
                                  </p:stCondLst>
                                  <p:childTnLst>
                                    <p:set>
                                      <p:cBhvr>
                                        <p:cTn id="12" dur="1" fill="hold">
                                          <p:stCondLst>
                                            <p:cond delay="0"/>
                                          </p:stCondLst>
                                        </p:cTn>
                                        <p:tgtEl>
                                          <p:spTgt spid="41"/>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719818" y="203427"/>
            <a:ext cx="7045758" cy="406400"/>
          </a:xfrm>
        </p:spPr>
        <p:txBody>
          <a:bodyPr/>
          <a:lstStyle/>
          <a:p>
            <a:pPr eaLnBrk="1" hangingPunct="1"/>
            <a:r>
              <a:rPr lang="en-US" altLang="zh-CN" dirty="0" err="1" smtClean="0">
                <a:ea typeface="宋体" pitchFamily="2" charset="-122"/>
              </a:rPr>
              <a:t>vMotion</a:t>
            </a:r>
            <a:r>
              <a:rPr lang="en-US" altLang="zh-CN" dirty="0" smtClean="0">
                <a:ea typeface="宋体" pitchFamily="2" charset="-122"/>
              </a:rPr>
              <a:t> —— </a:t>
            </a:r>
            <a:r>
              <a:rPr lang="zh-CN" altLang="en-US" dirty="0" smtClean="0">
                <a:ea typeface="宋体" pitchFamily="2" charset="-122"/>
              </a:rPr>
              <a:t>业务负载按需流动</a:t>
            </a:r>
            <a:r>
              <a:rPr lang="en-US" altLang="zh-CN" dirty="0" smtClean="0">
                <a:ea typeface="宋体" pitchFamily="2" charset="-122"/>
              </a:rPr>
              <a:t> </a:t>
            </a:r>
            <a:endParaRPr lang="ja-JP" altLang="en-US" dirty="0" smtClean="0">
              <a:ea typeface="MS PGothic" pitchFamily="34" charset="-128"/>
            </a:endParaRPr>
          </a:p>
        </p:txBody>
      </p:sp>
      <p:sp>
        <p:nvSpPr>
          <p:cNvPr id="29699" name="Rectangle 3"/>
          <p:cNvSpPr>
            <a:spLocks noGrp="1" noChangeArrowheads="1"/>
          </p:cNvSpPr>
          <p:nvPr>
            <p:ph type="body" idx="1"/>
          </p:nvPr>
        </p:nvSpPr>
        <p:spPr>
          <a:xfrm>
            <a:off x="938213" y="4143375"/>
            <a:ext cx="7748587" cy="1857375"/>
          </a:xfrm>
        </p:spPr>
        <p:txBody>
          <a:bodyPr/>
          <a:lstStyle/>
          <a:p>
            <a:pPr marL="0" indent="0" eaLnBrk="1" hangingPunct="1">
              <a:lnSpc>
                <a:spcPct val="80000"/>
              </a:lnSpc>
              <a:buFont typeface="Wingdings 3" pitchFamily="18" charset="2"/>
              <a:buNone/>
            </a:pPr>
            <a:r>
              <a:rPr lang="en-US" altLang="zh-CN" sz="1700" dirty="0" err="1" smtClean="0">
                <a:ea typeface="宋体" pitchFamily="2" charset="-122"/>
              </a:rPr>
              <a:t>vMotion</a:t>
            </a:r>
            <a:r>
              <a:rPr lang="zh-CN" altLang="en-US" sz="1700" dirty="0" smtClean="0">
                <a:ea typeface="宋体" pitchFamily="2" charset="-122"/>
              </a:rPr>
              <a:t>是什么</a:t>
            </a:r>
            <a:r>
              <a:rPr lang="en-US" altLang="zh-CN" sz="1700" dirty="0" smtClean="0">
                <a:ea typeface="宋体" pitchFamily="2" charset="-122"/>
              </a:rPr>
              <a:t>?</a:t>
            </a:r>
            <a:endParaRPr lang="en-US" altLang="ja-JP" sz="1700" dirty="0" smtClean="0">
              <a:ea typeface="MS PGothic" pitchFamily="34" charset="-128"/>
            </a:endParaRPr>
          </a:p>
          <a:p>
            <a:pPr lvl="1" eaLnBrk="1" hangingPunct="1">
              <a:lnSpc>
                <a:spcPct val="80000"/>
              </a:lnSpc>
            </a:pPr>
            <a:r>
              <a:rPr lang="zh-CN" altLang="en-US" sz="1600" dirty="0" smtClean="0">
                <a:ea typeface="宋体" pitchFamily="2" charset="-122"/>
              </a:rPr>
              <a:t>通过</a:t>
            </a:r>
            <a:r>
              <a:rPr lang="en-US" altLang="ja-JP" sz="1600" dirty="0" smtClean="0">
                <a:ea typeface="MS PGothic" pitchFamily="34" charset="-128"/>
              </a:rPr>
              <a:t>VMware </a:t>
            </a:r>
            <a:r>
              <a:rPr lang="en-US" altLang="ja-JP" sz="1600" dirty="0" err="1" smtClean="0">
                <a:ea typeface="MS PGothic" pitchFamily="34" charset="-128"/>
              </a:rPr>
              <a:t>vMotion</a:t>
            </a:r>
            <a:r>
              <a:rPr lang="zh-CN" altLang="en-US" sz="1600" dirty="0" smtClean="0">
                <a:ea typeface="宋体" pitchFamily="2" charset="-122"/>
              </a:rPr>
              <a:t>可以实现虚拟机的动态迁移</a:t>
            </a:r>
            <a:r>
              <a:rPr lang="en-US" altLang="zh-CN" sz="1600" dirty="0" smtClean="0">
                <a:ea typeface="宋体" pitchFamily="2" charset="-122"/>
              </a:rPr>
              <a:t>, </a:t>
            </a:r>
            <a:r>
              <a:rPr lang="zh-CN" altLang="en-US" sz="1600" dirty="0" smtClean="0">
                <a:ea typeface="宋体" pitchFamily="2" charset="-122"/>
              </a:rPr>
              <a:t>而服务不中断</a:t>
            </a:r>
            <a:endParaRPr lang="en-US" altLang="zh-CN" sz="1600" dirty="0" smtClean="0">
              <a:ea typeface="宋体" pitchFamily="2" charset="-122"/>
            </a:endParaRPr>
          </a:p>
          <a:p>
            <a:pPr marL="0" indent="0" eaLnBrk="1" hangingPunct="1">
              <a:lnSpc>
                <a:spcPct val="80000"/>
              </a:lnSpc>
              <a:buFont typeface="Wingdings 3" pitchFamily="18" charset="2"/>
              <a:buNone/>
            </a:pPr>
            <a:r>
              <a:rPr lang="zh-CN" altLang="en-US" sz="1700" dirty="0" smtClean="0">
                <a:ea typeface="宋体" pitchFamily="2" charset="-122"/>
              </a:rPr>
              <a:t>客户优势</a:t>
            </a:r>
          </a:p>
          <a:p>
            <a:pPr lvl="1" eaLnBrk="1" hangingPunct="1">
              <a:lnSpc>
                <a:spcPct val="80000"/>
              </a:lnSpc>
            </a:pPr>
            <a:r>
              <a:rPr lang="zh-CN" altLang="en-US" sz="1600" dirty="0" smtClean="0">
                <a:ea typeface="宋体" pitchFamily="2" charset="-122"/>
              </a:rPr>
              <a:t>零宕机时间</a:t>
            </a:r>
            <a:r>
              <a:rPr lang="en-US" altLang="zh-CN" sz="1600" dirty="0" smtClean="0">
                <a:ea typeface="宋体" pitchFamily="2" charset="-122"/>
              </a:rPr>
              <a:t>: </a:t>
            </a:r>
            <a:r>
              <a:rPr lang="zh-CN" altLang="en-US" sz="1600" dirty="0" smtClean="0">
                <a:ea typeface="宋体" pitchFamily="2" charset="-122"/>
              </a:rPr>
              <a:t>进行有计划的服务器维护和升级迁移工作负载，资源利用率最大化</a:t>
            </a:r>
          </a:p>
          <a:p>
            <a:pPr lvl="1" eaLnBrk="1" hangingPunct="1">
              <a:lnSpc>
                <a:spcPct val="80000"/>
              </a:lnSpc>
            </a:pPr>
            <a:r>
              <a:rPr lang="zh-CN" altLang="en-US" sz="1600" dirty="0" smtClean="0">
                <a:ea typeface="宋体" pitchFamily="2" charset="-122"/>
              </a:rPr>
              <a:t>服务器的持续可用性</a:t>
            </a:r>
            <a:r>
              <a:rPr lang="en-US" altLang="zh-CN" sz="1600" dirty="0" smtClean="0">
                <a:ea typeface="宋体" pitchFamily="2" charset="-122"/>
              </a:rPr>
              <a:t>,  </a:t>
            </a:r>
            <a:r>
              <a:rPr lang="zh-CN" altLang="en-US" sz="1600" dirty="0" smtClean="0">
                <a:ea typeface="宋体" pitchFamily="2" charset="-122"/>
              </a:rPr>
              <a:t>完整的交易集成</a:t>
            </a:r>
            <a:endParaRPr lang="ja-JP" altLang="en-US" sz="1600" dirty="0" smtClean="0">
              <a:ea typeface="MS PGothic" pitchFamily="34" charset="-128"/>
            </a:endParaRPr>
          </a:p>
          <a:p>
            <a:pPr lvl="1" eaLnBrk="1" hangingPunct="1">
              <a:lnSpc>
                <a:spcPct val="80000"/>
              </a:lnSpc>
            </a:pPr>
            <a:r>
              <a:rPr lang="zh-CN" altLang="en-US" sz="1600" dirty="0" smtClean="0">
                <a:ea typeface="宋体" pitchFamily="2" charset="-122"/>
              </a:rPr>
              <a:t>支持</a:t>
            </a:r>
            <a:r>
              <a:rPr lang="en-US" altLang="ja-JP" sz="1600" dirty="0" err="1" smtClean="0">
                <a:ea typeface="MS PGothic" pitchFamily="34" charset="-128"/>
              </a:rPr>
              <a:t>Fibre</a:t>
            </a:r>
            <a:r>
              <a:rPr lang="en-US" altLang="ja-JP" sz="1600" dirty="0" smtClean="0">
                <a:ea typeface="MS PGothic" pitchFamily="34" charset="-128"/>
              </a:rPr>
              <a:t> Channel</a:t>
            </a:r>
            <a:r>
              <a:rPr lang="zh-CN" altLang="en-US" sz="1600" dirty="0" smtClean="0">
                <a:ea typeface="宋体" pitchFamily="2" charset="-122"/>
              </a:rPr>
              <a:t>和</a:t>
            </a:r>
            <a:r>
              <a:rPr lang="en-US" altLang="ja-JP" sz="1600" dirty="0" err="1" smtClean="0">
                <a:ea typeface="MS PGothic" pitchFamily="34" charset="-128"/>
              </a:rPr>
              <a:t>iSCSI</a:t>
            </a:r>
            <a:r>
              <a:rPr lang="en-US" altLang="ja-JP" sz="1600" dirty="0" smtClean="0">
                <a:ea typeface="MS PGothic" pitchFamily="34" charset="-128"/>
              </a:rPr>
              <a:t> SAN</a:t>
            </a:r>
            <a:r>
              <a:rPr lang="zh-CN" altLang="en-US" sz="1600" dirty="0" smtClean="0">
                <a:ea typeface="宋体" pitchFamily="2" charset="-122"/>
              </a:rPr>
              <a:t>环境以及</a:t>
            </a:r>
            <a:r>
              <a:rPr lang="en-US" altLang="ja-JP" sz="1600" dirty="0" smtClean="0">
                <a:ea typeface="MS PGothic" pitchFamily="34" charset="-128"/>
              </a:rPr>
              <a:t>NAS</a:t>
            </a:r>
            <a:endParaRPr lang="ja-JP" altLang="en-US" sz="1600" dirty="0" smtClean="0">
              <a:ea typeface="MS PGothic" pitchFamily="34" charset="-128"/>
            </a:endParaRPr>
          </a:p>
        </p:txBody>
      </p:sp>
      <p:grpSp>
        <p:nvGrpSpPr>
          <p:cNvPr id="2" name="Group 6"/>
          <p:cNvGrpSpPr>
            <a:grpSpLocks/>
          </p:cNvGrpSpPr>
          <p:nvPr/>
        </p:nvGrpSpPr>
        <p:grpSpPr bwMode="auto">
          <a:xfrm>
            <a:off x="762000" y="1446213"/>
            <a:ext cx="3200400" cy="2098675"/>
            <a:chOff x="672" y="1273"/>
            <a:chExt cx="2016" cy="1322"/>
          </a:xfrm>
        </p:grpSpPr>
        <p:sp>
          <p:nvSpPr>
            <p:cNvPr id="29736" name="AutoShape 7"/>
            <p:cNvSpPr>
              <a:spLocks noChangeArrowheads="1"/>
            </p:cNvSpPr>
            <p:nvPr/>
          </p:nvSpPr>
          <p:spPr bwMode="auto">
            <a:xfrm>
              <a:off x="672" y="1273"/>
              <a:ext cx="2016" cy="1322"/>
            </a:xfrm>
            <a:prstGeom prst="roundRect">
              <a:avLst>
                <a:gd name="adj" fmla="val 16667"/>
              </a:avLst>
            </a:prstGeom>
            <a:gradFill rotWithShape="0">
              <a:gsLst>
                <a:gs pos="0">
                  <a:srgbClr val="FFFFFF"/>
                </a:gs>
                <a:gs pos="100000">
                  <a:srgbClr val="808080"/>
                </a:gs>
              </a:gsLst>
              <a:path path="shape">
                <a:fillToRect l="50000" t="50000" r="50000" b="50000"/>
              </a:path>
            </a:gradFill>
            <a:ln w="38100">
              <a:solidFill>
                <a:schemeClr val="tx1"/>
              </a:solidFill>
              <a:round/>
              <a:headEnd/>
              <a:tailEnd/>
            </a:ln>
          </p:spPr>
          <p:txBody>
            <a:bodyPr wrap="none" anchor="ctr"/>
            <a:lstStyle/>
            <a:p>
              <a:endParaRPr lang="zh-CN" altLang="zh-CN"/>
            </a:p>
          </p:txBody>
        </p:sp>
        <p:sp>
          <p:nvSpPr>
            <p:cNvPr id="1936392" name="Text Box 8"/>
            <p:cNvSpPr txBox="1">
              <a:spLocks noChangeArrowheads="1"/>
            </p:cNvSpPr>
            <p:nvPr/>
          </p:nvSpPr>
          <p:spPr bwMode="auto">
            <a:xfrm>
              <a:off x="1157" y="2352"/>
              <a:ext cx="1038" cy="192"/>
            </a:xfrm>
            <a:prstGeom prst="rect">
              <a:avLst/>
            </a:prstGeom>
            <a:noFill/>
            <a:ln w="9525">
              <a:noFill/>
              <a:miter lim="800000"/>
              <a:headEnd/>
              <a:tailEnd/>
            </a:ln>
            <a:effectLst/>
          </p:spPr>
          <p:txBody>
            <a:bodyPr wrap="none">
              <a:spAutoFit/>
            </a:bodyPr>
            <a:lstStyle/>
            <a:p>
              <a:pPr>
                <a:defRPr/>
              </a:pPr>
              <a:r>
                <a:rPr lang="en-US" altLang="ko-KR" b="1" dirty="0">
                  <a:effectLst>
                    <a:outerShdw blurRad="38100" dist="38100" dir="2700000" algn="tl">
                      <a:srgbClr val="C0C0C0"/>
                    </a:outerShdw>
                  </a:effectLst>
                  <a:latin typeface="Times New Roman" pitchFamily="18" charset="0"/>
                  <a:ea typeface="굴림" pitchFamily="34" charset="-127"/>
                </a:rPr>
                <a:t>x86 Architecture</a:t>
              </a:r>
            </a:p>
          </p:txBody>
        </p:sp>
        <p:sp>
          <p:nvSpPr>
            <p:cNvPr id="29738" name="AutoShape 9"/>
            <p:cNvSpPr>
              <a:spLocks noChangeArrowheads="1"/>
            </p:cNvSpPr>
            <p:nvPr/>
          </p:nvSpPr>
          <p:spPr bwMode="auto">
            <a:xfrm>
              <a:off x="753" y="1358"/>
              <a:ext cx="1862" cy="896"/>
            </a:xfrm>
            <a:prstGeom prst="roundRect">
              <a:avLst>
                <a:gd name="adj" fmla="val 16667"/>
              </a:avLst>
            </a:prstGeom>
            <a:solidFill>
              <a:srgbClr val="6699FF"/>
            </a:solidFill>
            <a:ln w="38100">
              <a:solidFill>
                <a:schemeClr val="tx1"/>
              </a:solidFill>
              <a:round/>
              <a:headEnd/>
              <a:tailEnd/>
            </a:ln>
          </p:spPr>
          <p:txBody>
            <a:bodyPr wrap="none" anchor="ctr"/>
            <a:lstStyle/>
            <a:p>
              <a:endParaRPr lang="zh-CN" altLang="zh-CN"/>
            </a:p>
          </p:txBody>
        </p:sp>
        <p:sp>
          <p:nvSpPr>
            <p:cNvPr id="1936394" name="Text Box 10"/>
            <p:cNvSpPr txBox="1">
              <a:spLocks noChangeArrowheads="1"/>
            </p:cNvSpPr>
            <p:nvPr/>
          </p:nvSpPr>
          <p:spPr bwMode="auto">
            <a:xfrm>
              <a:off x="750" y="2016"/>
              <a:ext cx="1868" cy="291"/>
            </a:xfrm>
            <a:prstGeom prst="rect">
              <a:avLst/>
            </a:prstGeom>
            <a:noFill/>
            <a:ln w="9525">
              <a:noFill/>
              <a:miter lim="800000"/>
              <a:headEnd/>
              <a:tailEnd/>
            </a:ln>
            <a:effectLst/>
          </p:spPr>
          <p:txBody>
            <a:bodyPr wrap="none">
              <a:spAutoFit/>
            </a:bodyPr>
            <a:lstStyle/>
            <a:p>
              <a:pPr>
                <a:defRPr/>
              </a:pPr>
              <a:r>
                <a:rPr lang="en-US" altLang="ko-KR" b="1" dirty="0">
                  <a:solidFill>
                    <a:srgbClr val="FFC000"/>
                  </a:solidFill>
                  <a:effectLst>
                    <a:outerShdw blurRad="38100" dist="38100" dir="2700000" algn="tl">
                      <a:srgbClr val="C0C0C0"/>
                    </a:outerShdw>
                  </a:effectLst>
                  <a:latin typeface="Times New Roman" pitchFamily="18" charset="0"/>
                  <a:ea typeface="굴림" pitchFamily="34" charset="-127"/>
                </a:rPr>
                <a:t>VMware ESX Server</a:t>
              </a:r>
            </a:p>
          </p:txBody>
        </p:sp>
        <p:sp>
          <p:nvSpPr>
            <p:cNvPr id="29740" name="AutoShape 11"/>
            <p:cNvSpPr>
              <a:spLocks noChangeArrowheads="1"/>
            </p:cNvSpPr>
            <p:nvPr/>
          </p:nvSpPr>
          <p:spPr bwMode="auto">
            <a:xfrm>
              <a:off x="753" y="1358"/>
              <a:ext cx="1862" cy="617"/>
            </a:xfrm>
            <a:prstGeom prst="roundRect">
              <a:avLst>
                <a:gd name="adj" fmla="val 16667"/>
              </a:avLst>
            </a:prstGeom>
            <a:solidFill>
              <a:srgbClr val="A3A151"/>
            </a:solidFill>
            <a:ln w="38100">
              <a:solidFill>
                <a:schemeClr val="tx1"/>
              </a:solidFill>
              <a:round/>
              <a:headEnd/>
              <a:tailEnd/>
            </a:ln>
          </p:spPr>
          <p:txBody>
            <a:bodyPr wrap="none" anchor="ctr"/>
            <a:lstStyle/>
            <a:p>
              <a:endParaRPr lang="zh-CN" altLang="zh-CN"/>
            </a:p>
          </p:txBody>
        </p:sp>
      </p:grpSp>
      <p:grpSp>
        <p:nvGrpSpPr>
          <p:cNvPr id="3" name="Group 12"/>
          <p:cNvGrpSpPr>
            <a:grpSpLocks/>
          </p:cNvGrpSpPr>
          <p:nvPr/>
        </p:nvGrpSpPr>
        <p:grpSpPr bwMode="auto">
          <a:xfrm>
            <a:off x="5181600" y="1465263"/>
            <a:ext cx="3200400" cy="2098675"/>
            <a:chOff x="672" y="1273"/>
            <a:chExt cx="2016" cy="1322"/>
          </a:xfrm>
        </p:grpSpPr>
        <p:sp>
          <p:nvSpPr>
            <p:cNvPr id="29731" name="AutoShape 13"/>
            <p:cNvSpPr>
              <a:spLocks noChangeArrowheads="1"/>
            </p:cNvSpPr>
            <p:nvPr/>
          </p:nvSpPr>
          <p:spPr bwMode="auto">
            <a:xfrm>
              <a:off x="672" y="1273"/>
              <a:ext cx="2016" cy="1322"/>
            </a:xfrm>
            <a:prstGeom prst="roundRect">
              <a:avLst>
                <a:gd name="adj" fmla="val 16667"/>
              </a:avLst>
            </a:prstGeom>
            <a:gradFill rotWithShape="0">
              <a:gsLst>
                <a:gs pos="0">
                  <a:srgbClr val="FFFFFF"/>
                </a:gs>
                <a:gs pos="100000">
                  <a:srgbClr val="808080"/>
                </a:gs>
              </a:gsLst>
              <a:path path="shape">
                <a:fillToRect l="50000" t="50000" r="50000" b="50000"/>
              </a:path>
            </a:gradFill>
            <a:ln w="38100">
              <a:solidFill>
                <a:schemeClr val="tx1"/>
              </a:solidFill>
              <a:round/>
              <a:headEnd/>
              <a:tailEnd/>
            </a:ln>
          </p:spPr>
          <p:txBody>
            <a:bodyPr wrap="none" anchor="ctr"/>
            <a:lstStyle/>
            <a:p>
              <a:endParaRPr lang="zh-CN" altLang="zh-CN"/>
            </a:p>
          </p:txBody>
        </p:sp>
        <p:sp>
          <p:nvSpPr>
            <p:cNvPr id="1936398" name="Text Box 14"/>
            <p:cNvSpPr txBox="1">
              <a:spLocks noChangeArrowheads="1"/>
            </p:cNvSpPr>
            <p:nvPr/>
          </p:nvSpPr>
          <p:spPr bwMode="auto">
            <a:xfrm>
              <a:off x="1157" y="2352"/>
              <a:ext cx="1038" cy="192"/>
            </a:xfrm>
            <a:prstGeom prst="rect">
              <a:avLst/>
            </a:prstGeom>
            <a:noFill/>
            <a:ln w="9525">
              <a:noFill/>
              <a:miter lim="800000"/>
              <a:headEnd/>
              <a:tailEnd/>
            </a:ln>
            <a:effectLst/>
          </p:spPr>
          <p:txBody>
            <a:bodyPr wrap="none">
              <a:spAutoFit/>
            </a:bodyPr>
            <a:lstStyle/>
            <a:p>
              <a:pPr>
                <a:defRPr/>
              </a:pPr>
              <a:r>
                <a:rPr lang="en-US" altLang="ko-KR" b="1" dirty="0">
                  <a:effectLst>
                    <a:outerShdw blurRad="38100" dist="38100" dir="2700000" algn="tl">
                      <a:srgbClr val="C0C0C0"/>
                    </a:outerShdw>
                  </a:effectLst>
                  <a:latin typeface="Times New Roman" pitchFamily="18" charset="0"/>
                  <a:ea typeface="굴림" pitchFamily="34" charset="-127"/>
                </a:rPr>
                <a:t>x86 Architecture</a:t>
              </a:r>
            </a:p>
          </p:txBody>
        </p:sp>
        <p:sp>
          <p:nvSpPr>
            <p:cNvPr id="29733" name="AutoShape 15"/>
            <p:cNvSpPr>
              <a:spLocks noChangeArrowheads="1"/>
            </p:cNvSpPr>
            <p:nvPr/>
          </p:nvSpPr>
          <p:spPr bwMode="auto">
            <a:xfrm>
              <a:off x="753" y="1358"/>
              <a:ext cx="1862" cy="896"/>
            </a:xfrm>
            <a:prstGeom prst="roundRect">
              <a:avLst>
                <a:gd name="adj" fmla="val 16667"/>
              </a:avLst>
            </a:prstGeom>
            <a:solidFill>
              <a:srgbClr val="6699FF"/>
            </a:solidFill>
            <a:ln w="38100">
              <a:solidFill>
                <a:schemeClr val="tx1"/>
              </a:solidFill>
              <a:round/>
              <a:headEnd/>
              <a:tailEnd/>
            </a:ln>
          </p:spPr>
          <p:txBody>
            <a:bodyPr wrap="none" anchor="ctr"/>
            <a:lstStyle/>
            <a:p>
              <a:endParaRPr lang="zh-CN" altLang="zh-CN"/>
            </a:p>
          </p:txBody>
        </p:sp>
        <p:sp>
          <p:nvSpPr>
            <p:cNvPr id="1936400" name="Text Box 16"/>
            <p:cNvSpPr txBox="1">
              <a:spLocks noChangeArrowheads="1"/>
            </p:cNvSpPr>
            <p:nvPr/>
          </p:nvSpPr>
          <p:spPr bwMode="auto">
            <a:xfrm>
              <a:off x="750" y="2016"/>
              <a:ext cx="1868" cy="291"/>
            </a:xfrm>
            <a:prstGeom prst="rect">
              <a:avLst/>
            </a:prstGeom>
            <a:noFill/>
            <a:ln w="9525">
              <a:noFill/>
              <a:miter lim="800000"/>
              <a:headEnd/>
              <a:tailEnd/>
            </a:ln>
            <a:effectLst/>
          </p:spPr>
          <p:txBody>
            <a:bodyPr wrap="none">
              <a:spAutoFit/>
            </a:bodyPr>
            <a:lstStyle/>
            <a:p>
              <a:pPr>
                <a:defRPr/>
              </a:pPr>
              <a:r>
                <a:rPr lang="en-US" altLang="ko-KR" b="1" dirty="0">
                  <a:solidFill>
                    <a:srgbClr val="FFC000"/>
                  </a:solidFill>
                  <a:effectLst>
                    <a:outerShdw blurRad="38100" dist="38100" dir="2700000" algn="tl">
                      <a:srgbClr val="C0C0C0"/>
                    </a:outerShdw>
                  </a:effectLst>
                  <a:latin typeface="Times New Roman" pitchFamily="18" charset="0"/>
                  <a:ea typeface="굴림" pitchFamily="34" charset="-127"/>
                </a:rPr>
                <a:t>VMware ESX Server</a:t>
              </a:r>
            </a:p>
          </p:txBody>
        </p:sp>
        <p:sp>
          <p:nvSpPr>
            <p:cNvPr id="29735" name="AutoShape 17"/>
            <p:cNvSpPr>
              <a:spLocks noChangeArrowheads="1"/>
            </p:cNvSpPr>
            <p:nvPr/>
          </p:nvSpPr>
          <p:spPr bwMode="auto">
            <a:xfrm>
              <a:off x="753" y="1358"/>
              <a:ext cx="1862" cy="617"/>
            </a:xfrm>
            <a:prstGeom prst="roundRect">
              <a:avLst>
                <a:gd name="adj" fmla="val 16667"/>
              </a:avLst>
            </a:prstGeom>
            <a:solidFill>
              <a:srgbClr val="A3A151"/>
            </a:solidFill>
            <a:ln w="38100">
              <a:solidFill>
                <a:schemeClr val="tx1"/>
              </a:solidFill>
              <a:round/>
              <a:headEnd/>
              <a:tailEnd/>
            </a:ln>
          </p:spPr>
          <p:txBody>
            <a:bodyPr wrap="none" anchor="ctr"/>
            <a:lstStyle/>
            <a:p>
              <a:endParaRPr lang="zh-CN" altLang="zh-CN"/>
            </a:p>
          </p:txBody>
        </p:sp>
      </p:grpSp>
      <p:sp>
        <p:nvSpPr>
          <p:cNvPr id="29702" name="AutoShape 18"/>
          <p:cNvSpPr>
            <a:spLocks noChangeArrowheads="1"/>
          </p:cNvSpPr>
          <p:nvPr/>
        </p:nvSpPr>
        <p:spPr bwMode="auto">
          <a:xfrm>
            <a:off x="990600" y="2187575"/>
            <a:ext cx="7162800" cy="315913"/>
          </a:xfrm>
          <a:prstGeom prst="roundRect">
            <a:avLst>
              <a:gd name="adj" fmla="val 16667"/>
            </a:avLst>
          </a:prstGeom>
          <a:solidFill>
            <a:srgbClr val="7BB800"/>
          </a:solidFill>
          <a:ln w="9525">
            <a:solidFill>
              <a:srgbClr val="808000"/>
            </a:solidFill>
            <a:round/>
            <a:headEnd/>
            <a:tailEnd/>
          </a:ln>
        </p:spPr>
        <p:txBody>
          <a:bodyPr wrap="none" anchor="ctr"/>
          <a:lstStyle/>
          <a:p>
            <a:endParaRPr lang="zh-CN" altLang="zh-CN"/>
          </a:p>
        </p:txBody>
      </p:sp>
      <p:sp>
        <p:nvSpPr>
          <p:cNvPr id="1936403" name="Text Box 19"/>
          <p:cNvSpPr txBox="1">
            <a:spLocks noChangeArrowheads="1"/>
          </p:cNvSpPr>
          <p:nvPr/>
        </p:nvSpPr>
        <p:spPr bwMode="auto">
          <a:xfrm>
            <a:off x="3443512" y="2187575"/>
            <a:ext cx="2218877" cy="369332"/>
          </a:xfrm>
          <a:prstGeom prst="rect">
            <a:avLst/>
          </a:prstGeom>
          <a:noFill/>
          <a:ln w="9525">
            <a:noFill/>
            <a:miter lim="800000"/>
            <a:headEnd/>
            <a:tailEnd/>
          </a:ln>
          <a:effectLst/>
        </p:spPr>
        <p:txBody>
          <a:bodyPr wrap="none">
            <a:spAutoFit/>
          </a:bodyPr>
          <a:lstStyle/>
          <a:p>
            <a:pPr>
              <a:defRPr/>
            </a:pPr>
            <a:r>
              <a:rPr lang="en-US" altLang="ko-KR" sz="1800" b="1" dirty="0" err="1" smtClean="0">
                <a:solidFill>
                  <a:srgbClr val="0070C0"/>
                </a:solidFill>
                <a:effectLst>
                  <a:outerShdw blurRad="38100" dist="38100" dir="2700000" algn="tl">
                    <a:srgbClr val="C0C0C0"/>
                  </a:outerShdw>
                </a:effectLst>
                <a:latin typeface="Times New Roman" pitchFamily="18" charset="0"/>
                <a:ea typeface="굴림" pitchFamily="34" charset="-127"/>
              </a:rPr>
              <a:t>vMotion</a:t>
            </a:r>
            <a:r>
              <a:rPr lang="zh-CN" altLang="en-US" sz="1800" b="1" dirty="0" smtClean="0">
                <a:solidFill>
                  <a:srgbClr val="0070C0"/>
                </a:solidFill>
                <a:effectLst>
                  <a:outerShdw blurRad="38100" dist="38100" dir="2700000" algn="tl">
                    <a:srgbClr val="C0C0C0"/>
                  </a:outerShdw>
                </a:effectLst>
                <a:latin typeface="Times New Roman" pitchFamily="18" charset="0"/>
                <a:ea typeface="굴림" pitchFamily="34" charset="-127"/>
              </a:rPr>
              <a:t>迁移</a:t>
            </a:r>
            <a:r>
              <a:rPr lang="zh-CN" altLang="en-US" sz="1800" b="1" dirty="0">
                <a:solidFill>
                  <a:srgbClr val="0070C0"/>
                </a:solidFill>
                <a:effectLst>
                  <a:outerShdw blurRad="38100" dist="38100" dir="2700000" algn="tl">
                    <a:srgbClr val="C0C0C0"/>
                  </a:outerShdw>
                </a:effectLst>
                <a:latin typeface="Times New Roman" pitchFamily="18" charset="0"/>
                <a:ea typeface="굴림" pitchFamily="34" charset="-127"/>
              </a:rPr>
              <a:t>虚拟机</a:t>
            </a:r>
            <a:endParaRPr lang="ko-KR" altLang="en-US" sz="1800" b="1" dirty="0">
              <a:solidFill>
                <a:srgbClr val="0070C0"/>
              </a:solidFill>
              <a:effectLst>
                <a:outerShdw blurRad="38100" dist="38100" dir="2700000" algn="tl">
                  <a:srgbClr val="C0C0C0"/>
                </a:outerShdw>
              </a:effectLst>
              <a:latin typeface="Times New Roman" pitchFamily="18" charset="0"/>
              <a:ea typeface="굴림" pitchFamily="34" charset="-127"/>
            </a:endParaRPr>
          </a:p>
        </p:txBody>
      </p:sp>
      <p:sp>
        <p:nvSpPr>
          <p:cNvPr id="29704" name="AutoShape 20"/>
          <p:cNvSpPr>
            <a:spLocks noChangeArrowheads="1"/>
          </p:cNvSpPr>
          <p:nvPr/>
        </p:nvSpPr>
        <p:spPr bwMode="auto">
          <a:xfrm rot="-5400000">
            <a:off x="1085057" y="2266156"/>
            <a:ext cx="152400" cy="147637"/>
          </a:xfrm>
          <a:prstGeom prst="triangle">
            <a:avLst>
              <a:gd name="adj" fmla="val 50000"/>
            </a:avLst>
          </a:prstGeom>
          <a:solidFill>
            <a:srgbClr val="808000"/>
          </a:solidFill>
          <a:ln w="9525">
            <a:solidFill>
              <a:schemeClr val="tx1"/>
            </a:solidFill>
            <a:miter lim="800000"/>
            <a:headEnd/>
            <a:tailEnd/>
          </a:ln>
        </p:spPr>
        <p:txBody>
          <a:bodyPr wrap="none" anchor="ctr"/>
          <a:lstStyle/>
          <a:p>
            <a:endParaRPr lang="zh-CN" altLang="zh-CN"/>
          </a:p>
        </p:txBody>
      </p:sp>
      <p:sp>
        <p:nvSpPr>
          <p:cNvPr id="29705" name="AutoShape 21"/>
          <p:cNvSpPr>
            <a:spLocks noChangeArrowheads="1"/>
          </p:cNvSpPr>
          <p:nvPr/>
        </p:nvSpPr>
        <p:spPr bwMode="auto">
          <a:xfrm rot="-5400000">
            <a:off x="1450182" y="2266156"/>
            <a:ext cx="152400" cy="147637"/>
          </a:xfrm>
          <a:prstGeom prst="triangle">
            <a:avLst>
              <a:gd name="adj" fmla="val 50000"/>
            </a:avLst>
          </a:prstGeom>
          <a:solidFill>
            <a:srgbClr val="808000"/>
          </a:solidFill>
          <a:ln w="9525">
            <a:solidFill>
              <a:schemeClr val="tx1"/>
            </a:solidFill>
            <a:miter lim="800000"/>
            <a:headEnd/>
            <a:tailEnd/>
          </a:ln>
        </p:spPr>
        <p:txBody>
          <a:bodyPr wrap="none" anchor="ctr"/>
          <a:lstStyle/>
          <a:p>
            <a:endParaRPr lang="zh-CN" altLang="zh-CN"/>
          </a:p>
        </p:txBody>
      </p:sp>
      <p:sp>
        <p:nvSpPr>
          <p:cNvPr id="29706" name="AutoShape 22"/>
          <p:cNvSpPr>
            <a:spLocks noChangeArrowheads="1"/>
          </p:cNvSpPr>
          <p:nvPr/>
        </p:nvSpPr>
        <p:spPr bwMode="auto">
          <a:xfrm rot="-5400000">
            <a:off x="1847057" y="2266156"/>
            <a:ext cx="152400" cy="147637"/>
          </a:xfrm>
          <a:prstGeom prst="triangle">
            <a:avLst>
              <a:gd name="adj" fmla="val 50000"/>
            </a:avLst>
          </a:prstGeom>
          <a:solidFill>
            <a:srgbClr val="808000"/>
          </a:solidFill>
          <a:ln w="9525">
            <a:solidFill>
              <a:schemeClr val="tx1"/>
            </a:solidFill>
            <a:miter lim="800000"/>
            <a:headEnd/>
            <a:tailEnd/>
          </a:ln>
        </p:spPr>
        <p:txBody>
          <a:bodyPr wrap="none" anchor="ctr"/>
          <a:lstStyle/>
          <a:p>
            <a:endParaRPr lang="zh-CN" altLang="zh-CN"/>
          </a:p>
        </p:txBody>
      </p:sp>
      <p:sp>
        <p:nvSpPr>
          <p:cNvPr id="29707" name="AutoShape 23"/>
          <p:cNvSpPr>
            <a:spLocks noChangeArrowheads="1"/>
          </p:cNvSpPr>
          <p:nvPr/>
        </p:nvSpPr>
        <p:spPr bwMode="auto">
          <a:xfrm rot="-5400000">
            <a:off x="2212182" y="2266156"/>
            <a:ext cx="152400" cy="147637"/>
          </a:xfrm>
          <a:prstGeom prst="triangle">
            <a:avLst>
              <a:gd name="adj" fmla="val 50000"/>
            </a:avLst>
          </a:prstGeom>
          <a:solidFill>
            <a:srgbClr val="808000"/>
          </a:solidFill>
          <a:ln w="9525">
            <a:solidFill>
              <a:schemeClr val="tx1"/>
            </a:solidFill>
            <a:miter lim="800000"/>
            <a:headEnd/>
            <a:tailEnd/>
          </a:ln>
        </p:spPr>
        <p:txBody>
          <a:bodyPr wrap="none" anchor="ctr"/>
          <a:lstStyle/>
          <a:p>
            <a:endParaRPr lang="zh-CN" altLang="zh-CN"/>
          </a:p>
        </p:txBody>
      </p:sp>
      <p:sp>
        <p:nvSpPr>
          <p:cNvPr id="29708" name="AutoShape 24"/>
          <p:cNvSpPr>
            <a:spLocks noChangeArrowheads="1"/>
          </p:cNvSpPr>
          <p:nvPr/>
        </p:nvSpPr>
        <p:spPr bwMode="auto">
          <a:xfrm rot="-5400000">
            <a:off x="2609057" y="2266156"/>
            <a:ext cx="152400" cy="147637"/>
          </a:xfrm>
          <a:prstGeom prst="triangle">
            <a:avLst>
              <a:gd name="adj" fmla="val 50000"/>
            </a:avLst>
          </a:prstGeom>
          <a:solidFill>
            <a:srgbClr val="808000"/>
          </a:solidFill>
          <a:ln w="9525">
            <a:solidFill>
              <a:schemeClr val="tx1"/>
            </a:solidFill>
            <a:miter lim="800000"/>
            <a:headEnd/>
            <a:tailEnd/>
          </a:ln>
        </p:spPr>
        <p:txBody>
          <a:bodyPr wrap="none" anchor="ctr"/>
          <a:lstStyle/>
          <a:p>
            <a:endParaRPr lang="zh-CN" altLang="zh-CN"/>
          </a:p>
        </p:txBody>
      </p:sp>
      <p:sp>
        <p:nvSpPr>
          <p:cNvPr id="29709" name="AutoShape 25"/>
          <p:cNvSpPr>
            <a:spLocks noChangeArrowheads="1"/>
          </p:cNvSpPr>
          <p:nvPr/>
        </p:nvSpPr>
        <p:spPr bwMode="auto">
          <a:xfrm rot="-5400000">
            <a:off x="2974182" y="2266156"/>
            <a:ext cx="152400" cy="147637"/>
          </a:xfrm>
          <a:prstGeom prst="triangle">
            <a:avLst>
              <a:gd name="adj" fmla="val 50000"/>
            </a:avLst>
          </a:prstGeom>
          <a:solidFill>
            <a:srgbClr val="808000"/>
          </a:solidFill>
          <a:ln w="9525">
            <a:solidFill>
              <a:schemeClr val="tx1"/>
            </a:solidFill>
            <a:miter lim="800000"/>
            <a:headEnd/>
            <a:tailEnd/>
          </a:ln>
        </p:spPr>
        <p:txBody>
          <a:bodyPr wrap="none" anchor="ctr"/>
          <a:lstStyle/>
          <a:p>
            <a:endParaRPr lang="zh-CN" altLang="zh-CN"/>
          </a:p>
        </p:txBody>
      </p:sp>
      <p:sp>
        <p:nvSpPr>
          <p:cNvPr id="29710" name="AutoShape 26"/>
          <p:cNvSpPr>
            <a:spLocks noChangeArrowheads="1"/>
          </p:cNvSpPr>
          <p:nvPr/>
        </p:nvSpPr>
        <p:spPr bwMode="auto">
          <a:xfrm rot="-5400000">
            <a:off x="3355182" y="2266156"/>
            <a:ext cx="152400" cy="147637"/>
          </a:xfrm>
          <a:prstGeom prst="triangle">
            <a:avLst>
              <a:gd name="adj" fmla="val 50000"/>
            </a:avLst>
          </a:prstGeom>
          <a:solidFill>
            <a:srgbClr val="808000"/>
          </a:solidFill>
          <a:ln w="9525">
            <a:solidFill>
              <a:schemeClr val="tx1"/>
            </a:solidFill>
            <a:miter lim="800000"/>
            <a:headEnd/>
            <a:tailEnd/>
          </a:ln>
        </p:spPr>
        <p:txBody>
          <a:bodyPr wrap="none" anchor="ctr"/>
          <a:lstStyle/>
          <a:p>
            <a:endParaRPr lang="zh-CN" altLang="zh-CN"/>
          </a:p>
        </p:txBody>
      </p:sp>
      <p:sp>
        <p:nvSpPr>
          <p:cNvPr id="29711" name="AutoShape 27"/>
          <p:cNvSpPr>
            <a:spLocks noChangeArrowheads="1"/>
          </p:cNvSpPr>
          <p:nvPr/>
        </p:nvSpPr>
        <p:spPr bwMode="auto">
          <a:xfrm rot="5400000" flipH="1">
            <a:off x="5580857" y="2266156"/>
            <a:ext cx="152400" cy="147637"/>
          </a:xfrm>
          <a:prstGeom prst="triangle">
            <a:avLst>
              <a:gd name="adj" fmla="val 50000"/>
            </a:avLst>
          </a:prstGeom>
          <a:solidFill>
            <a:srgbClr val="808000"/>
          </a:solidFill>
          <a:ln w="9525">
            <a:solidFill>
              <a:schemeClr val="tx1"/>
            </a:solidFill>
            <a:miter lim="800000"/>
            <a:headEnd/>
            <a:tailEnd/>
          </a:ln>
        </p:spPr>
        <p:txBody>
          <a:bodyPr wrap="none" anchor="ctr"/>
          <a:lstStyle/>
          <a:p>
            <a:endParaRPr lang="zh-CN" altLang="zh-CN"/>
          </a:p>
        </p:txBody>
      </p:sp>
      <p:sp>
        <p:nvSpPr>
          <p:cNvPr id="29712" name="AutoShape 28"/>
          <p:cNvSpPr>
            <a:spLocks noChangeArrowheads="1"/>
          </p:cNvSpPr>
          <p:nvPr/>
        </p:nvSpPr>
        <p:spPr bwMode="auto">
          <a:xfrm rot="5400000" flipH="1">
            <a:off x="5945982" y="2266156"/>
            <a:ext cx="152400" cy="147637"/>
          </a:xfrm>
          <a:prstGeom prst="triangle">
            <a:avLst>
              <a:gd name="adj" fmla="val 50000"/>
            </a:avLst>
          </a:prstGeom>
          <a:solidFill>
            <a:srgbClr val="808000"/>
          </a:solidFill>
          <a:ln w="9525">
            <a:solidFill>
              <a:schemeClr val="tx1"/>
            </a:solidFill>
            <a:miter lim="800000"/>
            <a:headEnd/>
            <a:tailEnd/>
          </a:ln>
        </p:spPr>
        <p:txBody>
          <a:bodyPr wrap="none" anchor="ctr"/>
          <a:lstStyle/>
          <a:p>
            <a:endParaRPr lang="zh-CN" altLang="zh-CN"/>
          </a:p>
        </p:txBody>
      </p:sp>
      <p:sp>
        <p:nvSpPr>
          <p:cNvPr id="29713" name="AutoShape 29"/>
          <p:cNvSpPr>
            <a:spLocks noChangeArrowheads="1"/>
          </p:cNvSpPr>
          <p:nvPr/>
        </p:nvSpPr>
        <p:spPr bwMode="auto">
          <a:xfrm rot="5400000" flipH="1">
            <a:off x="6342857" y="2266156"/>
            <a:ext cx="152400" cy="147637"/>
          </a:xfrm>
          <a:prstGeom prst="triangle">
            <a:avLst>
              <a:gd name="adj" fmla="val 50000"/>
            </a:avLst>
          </a:prstGeom>
          <a:solidFill>
            <a:srgbClr val="808000"/>
          </a:solidFill>
          <a:ln w="9525">
            <a:solidFill>
              <a:schemeClr val="tx1"/>
            </a:solidFill>
            <a:miter lim="800000"/>
            <a:headEnd/>
            <a:tailEnd/>
          </a:ln>
        </p:spPr>
        <p:txBody>
          <a:bodyPr wrap="none" anchor="ctr"/>
          <a:lstStyle/>
          <a:p>
            <a:endParaRPr lang="zh-CN" altLang="zh-CN"/>
          </a:p>
        </p:txBody>
      </p:sp>
      <p:sp>
        <p:nvSpPr>
          <p:cNvPr id="29714" name="AutoShape 30"/>
          <p:cNvSpPr>
            <a:spLocks noChangeArrowheads="1"/>
          </p:cNvSpPr>
          <p:nvPr/>
        </p:nvSpPr>
        <p:spPr bwMode="auto">
          <a:xfrm rot="5400000" flipH="1">
            <a:off x="6707982" y="2266156"/>
            <a:ext cx="152400" cy="147637"/>
          </a:xfrm>
          <a:prstGeom prst="triangle">
            <a:avLst>
              <a:gd name="adj" fmla="val 50000"/>
            </a:avLst>
          </a:prstGeom>
          <a:solidFill>
            <a:srgbClr val="808000"/>
          </a:solidFill>
          <a:ln w="9525">
            <a:solidFill>
              <a:schemeClr val="tx1"/>
            </a:solidFill>
            <a:miter lim="800000"/>
            <a:headEnd/>
            <a:tailEnd/>
          </a:ln>
        </p:spPr>
        <p:txBody>
          <a:bodyPr wrap="none" anchor="ctr"/>
          <a:lstStyle/>
          <a:p>
            <a:endParaRPr lang="zh-CN" altLang="zh-CN"/>
          </a:p>
        </p:txBody>
      </p:sp>
      <p:sp>
        <p:nvSpPr>
          <p:cNvPr id="29715" name="AutoShape 31"/>
          <p:cNvSpPr>
            <a:spLocks noChangeArrowheads="1"/>
          </p:cNvSpPr>
          <p:nvPr/>
        </p:nvSpPr>
        <p:spPr bwMode="auto">
          <a:xfrm rot="5400000" flipH="1">
            <a:off x="7104857" y="2266156"/>
            <a:ext cx="152400" cy="147637"/>
          </a:xfrm>
          <a:prstGeom prst="triangle">
            <a:avLst>
              <a:gd name="adj" fmla="val 50000"/>
            </a:avLst>
          </a:prstGeom>
          <a:solidFill>
            <a:srgbClr val="808000"/>
          </a:solidFill>
          <a:ln w="9525">
            <a:solidFill>
              <a:schemeClr val="tx1"/>
            </a:solidFill>
            <a:miter lim="800000"/>
            <a:headEnd/>
            <a:tailEnd/>
          </a:ln>
        </p:spPr>
        <p:txBody>
          <a:bodyPr wrap="none" anchor="ctr"/>
          <a:lstStyle/>
          <a:p>
            <a:endParaRPr lang="zh-CN" altLang="zh-CN"/>
          </a:p>
        </p:txBody>
      </p:sp>
      <p:sp>
        <p:nvSpPr>
          <p:cNvPr id="29716" name="AutoShape 32"/>
          <p:cNvSpPr>
            <a:spLocks noChangeArrowheads="1"/>
          </p:cNvSpPr>
          <p:nvPr/>
        </p:nvSpPr>
        <p:spPr bwMode="auto">
          <a:xfrm rot="5400000" flipH="1">
            <a:off x="7469982" y="2266156"/>
            <a:ext cx="152400" cy="147637"/>
          </a:xfrm>
          <a:prstGeom prst="triangle">
            <a:avLst>
              <a:gd name="adj" fmla="val 50000"/>
            </a:avLst>
          </a:prstGeom>
          <a:solidFill>
            <a:srgbClr val="808000"/>
          </a:solidFill>
          <a:ln w="9525">
            <a:solidFill>
              <a:schemeClr val="tx1"/>
            </a:solidFill>
            <a:miter lim="800000"/>
            <a:headEnd/>
            <a:tailEnd/>
          </a:ln>
        </p:spPr>
        <p:txBody>
          <a:bodyPr wrap="none" anchor="ctr"/>
          <a:lstStyle/>
          <a:p>
            <a:endParaRPr lang="zh-CN" altLang="zh-CN"/>
          </a:p>
        </p:txBody>
      </p:sp>
      <p:sp>
        <p:nvSpPr>
          <p:cNvPr id="29717" name="AutoShape 33"/>
          <p:cNvSpPr>
            <a:spLocks noChangeArrowheads="1"/>
          </p:cNvSpPr>
          <p:nvPr/>
        </p:nvSpPr>
        <p:spPr bwMode="auto">
          <a:xfrm rot="5400000" flipH="1">
            <a:off x="7850982" y="2266156"/>
            <a:ext cx="152400" cy="147637"/>
          </a:xfrm>
          <a:prstGeom prst="triangle">
            <a:avLst>
              <a:gd name="adj" fmla="val 50000"/>
            </a:avLst>
          </a:prstGeom>
          <a:solidFill>
            <a:srgbClr val="808000"/>
          </a:solidFill>
          <a:ln w="9525">
            <a:solidFill>
              <a:schemeClr val="tx1"/>
            </a:solidFill>
            <a:miter lim="800000"/>
            <a:headEnd/>
            <a:tailEnd/>
          </a:ln>
        </p:spPr>
        <p:txBody>
          <a:bodyPr wrap="none" anchor="ctr"/>
          <a:lstStyle/>
          <a:p>
            <a:endParaRPr lang="zh-CN" altLang="zh-CN"/>
          </a:p>
        </p:txBody>
      </p:sp>
      <p:pic>
        <p:nvPicPr>
          <p:cNvPr id="1936418" name="Picture 34" descr="app_os"/>
          <p:cNvPicPr>
            <a:picLocks noChangeAspect="1" noChangeArrowheads="1"/>
          </p:cNvPicPr>
          <p:nvPr/>
        </p:nvPicPr>
        <p:blipFill>
          <a:blip r:embed="rId3" cstate="screen"/>
          <a:srcRect/>
          <a:stretch>
            <a:fillRect/>
          </a:stretch>
        </p:blipFill>
        <p:spPr bwMode="auto">
          <a:xfrm>
            <a:off x="1179513" y="1143000"/>
            <a:ext cx="628650" cy="815975"/>
          </a:xfrm>
          <a:prstGeom prst="rect">
            <a:avLst/>
          </a:prstGeom>
          <a:noFill/>
          <a:ln w="9525">
            <a:noFill/>
            <a:miter lim="800000"/>
            <a:headEnd/>
            <a:tailEnd/>
          </a:ln>
        </p:spPr>
      </p:pic>
      <p:grpSp>
        <p:nvGrpSpPr>
          <p:cNvPr id="4" name="Group 35"/>
          <p:cNvGrpSpPr>
            <a:grpSpLocks/>
          </p:cNvGrpSpPr>
          <p:nvPr/>
        </p:nvGrpSpPr>
        <p:grpSpPr bwMode="auto">
          <a:xfrm>
            <a:off x="7467600" y="1143000"/>
            <a:ext cx="627063" cy="815975"/>
            <a:chOff x="1540" y="1076"/>
            <a:chExt cx="474" cy="616"/>
          </a:xfrm>
          <a:noFill/>
        </p:grpSpPr>
        <p:pic>
          <p:nvPicPr>
            <p:cNvPr id="29728" name="Picture 36" descr="app_os"/>
            <p:cNvPicPr>
              <a:picLocks noChangeAspect="1" noChangeArrowheads="1"/>
            </p:cNvPicPr>
            <p:nvPr/>
          </p:nvPicPr>
          <p:blipFill>
            <a:blip r:embed="rId4" cstate="screen"/>
            <a:srcRect/>
            <a:stretch>
              <a:fillRect/>
            </a:stretch>
          </p:blipFill>
          <p:spPr bwMode="auto">
            <a:xfrm>
              <a:off x="1540" y="1076"/>
              <a:ext cx="474" cy="616"/>
            </a:xfrm>
            <a:prstGeom prst="rect">
              <a:avLst/>
            </a:prstGeom>
            <a:grpFill/>
            <a:ln w="9525">
              <a:noFill/>
              <a:miter lim="800000"/>
              <a:headEnd/>
              <a:tailEnd/>
            </a:ln>
          </p:spPr>
        </p:pic>
        <p:sp>
          <p:nvSpPr>
            <p:cNvPr id="29729" name="Rectangle 37"/>
            <p:cNvSpPr>
              <a:spLocks noChangeArrowheads="1"/>
            </p:cNvSpPr>
            <p:nvPr/>
          </p:nvSpPr>
          <p:spPr bwMode="auto">
            <a:xfrm>
              <a:off x="1612" y="1393"/>
              <a:ext cx="336" cy="240"/>
            </a:xfrm>
            <a:prstGeom prst="rect">
              <a:avLst/>
            </a:prstGeom>
            <a:grpFill/>
            <a:ln w="9525">
              <a:solidFill>
                <a:schemeClr val="bg1"/>
              </a:solidFill>
              <a:miter lim="800000"/>
              <a:headEnd/>
              <a:tailEnd/>
            </a:ln>
          </p:spPr>
          <p:txBody>
            <a:bodyPr wrap="none" anchor="ctr"/>
            <a:lstStyle/>
            <a:p>
              <a:endParaRPr lang="zh-CN" altLang="zh-CN"/>
            </a:p>
          </p:txBody>
        </p:sp>
        <p:pic>
          <p:nvPicPr>
            <p:cNvPr id="29730" name="Picture 38" descr="LinuxPenguin"/>
            <p:cNvPicPr>
              <a:picLocks noChangeAspect="1" noChangeArrowheads="1"/>
            </p:cNvPicPr>
            <p:nvPr/>
          </p:nvPicPr>
          <p:blipFill>
            <a:blip r:embed="rId5" cstate="screen"/>
            <a:srcRect/>
            <a:stretch>
              <a:fillRect/>
            </a:stretch>
          </p:blipFill>
          <p:spPr bwMode="auto">
            <a:xfrm>
              <a:off x="1694" y="1399"/>
              <a:ext cx="218" cy="240"/>
            </a:xfrm>
            <a:prstGeom prst="rect">
              <a:avLst/>
            </a:prstGeom>
            <a:grpFill/>
            <a:ln w="9525">
              <a:noFill/>
              <a:miter lim="800000"/>
              <a:headEnd/>
              <a:tailEnd/>
            </a:ln>
          </p:spPr>
        </p:pic>
      </p:grpSp>
      <p:grpSp>
        <p:nvGrpSpPr>
          <p:cNvPr id="5" name="Group 39"/>
          <p:cNvGrpSpPr>
            <a:grpSpLocks/>
          </p:cNvGrpSpPr>
          <p:nvPr/>
        </p:nvGrpSpPr>
        <p:grpSpPr bwMode="auto">
          <a:xfrm>
            <a:off x="2049463" y="1163638"/>
            <a:ext cx="623887" cy="815975"/>
            <a:chOff x="2620" y="1076"/>
            <a:chExt cx="474" cy="616"/>
          </a:xfrm>
          <a:noFill/>
        </p:grpSpPr>
        <p:pic>
          <p:nvPicPr>
            <p:cNvPr id="29725" name="Picture 40" descr="app_os"/>
            <p:cNvPicPr>
              <a:picLocks noChangeAspect="1" noChangeArrowheads="1"/>
            </p:cNvPicPr>
            <p:nvPr/>
          </p:nvPicPr>
          <p:blipFill>
            <a:blip r:embed="rId6" cstate="screen"/>
            <a:srcRect/>
            <a:stretch>
              <a:fillRect/>
            </a:stretch>
          </p:blipFill>
          <p:spPr bwMode="auto">
            <a:xfrm>
              <a:off x="2620" y="1076"/>
              <a:ext cx="474" cy="616"/>
            </a:xfrm>
            <a:prstGeom prst="rect">
              <a:avLst/>
            </a:prstGeom>
            <a:grpFill/>
            <a:ln w="9525">
              <a:noFill/>
              <a:miter lim="800000"/>
              <a:headEnd/>
              <a:tailEnd/>
            </a:ln>
          </p:spPr>
        </p:pic>
        <p:sp>
          <p:nvSpPr>
            <p:cNvPr id="29726" name="Rectangle 41"/>
            <p:cNvSpPr>
              <a:spLocks noChangeArrowheads="1"/>
            </p:cNvSpPr>
            <p:nvPr/>
          </p:nvSpPr>
          <p:spPr bwMode="auto">
            <a:xfrm>
              <a:off x="2698" y="1399"/>
              <a:ext cx="336" cy="240"/>
            </a:xfrm>
            <a:prstGeom prst="rect">
              <a:avLst/>
            </a:prstGeom>
            <a:grpFill/>
            <a:ln w="9525">
              <a:solidFill>
                <a:schemeClr val="bg1"/>
              </a:solidFill>
              <a:miter lim="800000"/>
              <a:headEnd/>
              <a:tailEnd/>
            </a:ln>
          </p:spPr>
          <p:txBody>
            <a:bodyPr wrap="none" anchor="ctr"/>
            <a:lstStyle/>
            <a:p>
              <a:endParaRPr lang="zh-CN" altLang="zh-CN"/>
            </a:p>
          </p:txBody>
        </p:sp>
        <p:pic>
          <p:nvPicPr>
            <p:cNvPr id="29727" name="Picture 42" descr="Netware"/>
            <p:cNvPicPr>
              <a:picLocks noChangeAspect="1" noChangeArrowheads="1"/>
            </p:cNvPicPr>
            <p:nvPr/>
          </p:nvPicPr>
          <p:blipFill>
            <a:blip r:embed="rId7" cstate="screen"/>
            <a:srcRect/>
            <a:stretch>
              <a:fillRect/>
            </a:stretch>
          </p:blipFill>
          <p:spPr bwMode="auto">
            <a:xfrm>
              <a:off x="2740" y="1393"/>
              <a:ext cx="232" cy="259"/>
            </a:xfrm>
            <a:prstGeom prst="rect">
              <a:avLst/>
            </a:prstGeom>
            <a:grpFill/>
            <a:ln w="9525">
              <a:noFill/>
              <a:miter lim="800000"/>
              <a:headEnd/>
              <a:tailEnd/>
            </a:ln>
          </p:spPr>
        </p:pic>
      </p:grpSp>
      <p:pic>
        <p:nvPicPr>
          <p:cNvPr id="29721" name="Picture 43" descr="database"/>
          <p:cNvPicPr>
            <a:picLocks noChangeAspect="1" noChangeArrowheads="1"/>
          </p:cNvPicPr>
          <p:nvPr/>
        </p:nvPicPr>
        <p:blipFill>
          <a:blip r:embed="rId8" cstate="screen"/>
          <a:srcRect/>
          <a:stretch>
            <a:fillRect/>
          </a:stretch>
        </p:blipFill>
        <p:spPr bwMode="auto">
          <a:xfrm>
            <a:off x="4060825" y="3071813"/>
            <a:ext cx="1044575" cy="1173162"/>
          </a:xfrm>
          <a:prstGeom prst="rect">
            <a:avLst/>
          </a:prstGeom>
          <a:noFill/>
          <a:ln w="9525">
            <a:noFill/>
            <a:miter lim="800000"/>
            <a:headEnd/>
            <a:tailEnd/>
          </a:ln>
        </p:spPr>
      </p:pic>
      <p:sp>
        <p:nvSpPr>
          <p:cNvPr id="29722" name="Line 44"/>
          <p:cNvSpPr>
            <a:spLocks noChangeShapeType="1"/>
          </p:cNvSpPr>
          <p:nvPr/>
        </p:nvSpPr>
        <p:spPr bwMode="auto">
          <a:xfrm>
            <a:off x="3962400" y="2949575"/>
            <a:ext cx="292100" cy="503238"/>
          </a:xfrm>
          <a:prstGeom prst="line">
            <a:avLst/>
          </a:prstGeom>
          <a:noFill/>
          <a:ln w="38100">
            <a:solidFill>
              <a:schemeClr val="tx1"/>
            </a:solidFill>
            <a:round/>
            <a:headEnd/>
            <a:tailEnd/>
          </a:ln>
        </p:spPr>
        <p:txBody>
          <a:bodyPr>
            <a:spAutoFit/>
          </a:bodyPr>
          <a:lstStyle/>
          <a:p>
            <a:endParaRPr lang="en-US"/>
          </a:p>
        </p:txBody>
      </p:sp>
      <p:sp>
        <p:nvSpPr>
          <p:cNvPr id="29723" name="Line 45"/>
          <p:cNvSpPr>
            <a:spLocks noChangeShapeType="1"/>
          </p:cNvSpPr>
          <p:nvPr/>
        </p:nvSpPr>
        <p:spPr bwMode="auto">
          <a:xfrm flipH="1">
            <a:off x="4876800" y="2873375"/>
            <a:ext cx="304800" cy="579438"/>
          </a:xfrm>
          <a:prstGeom prst="line">
            <a:avLst/>
          </a:prstGeom>
          <a:noFill/>
          <a:ln w="38100">
            <a:solidFill>
              <a:schemeClr val="tx1"/>
            </a:solidFill>
            <a:round/>
            <a:headEnd/>
            <a:tailEnd/>
          </a:ln>
        </p:spPr>
        <p:txBody>
          <a:bodyPr>
            <a:spAutoFit/>
          </a:bodyPr>
          <a:lstStyle/>
          <a:p>
            <a:endParaRPr lang="en-US"/>
          </a:p>
        </p:txBody>
      </p:sp>
      <p:sp>
        <p:nvSpPr>
          <p:cNvPr id="29724" name="Text Box 46"/>
          <p:cNvSpPr txBox="1">
            <a:spLocks noChangeArrowheads="1"/>
          </p:cNvSpPr>
          <p:nvPr/>
        </p:nvSpPr>
        <p:spPr bwMode="auto">
          <a:xfrm>
            <a:off x="4929188" y="3605213"/>
            <a:ext cx="2590800" cy="384175"/>
          </a:xfrm>
          <a:prstGeom prst="rect">
            <a:avLst/>
          </a:prstGeom>
          <a:noFill/>
          <a:ln w="9525">
            <a:noFill/>
            <a:miter lim="800000"/>
            <a:headEnd/>
            <a:tailEnd/>
          </a:ln>
        </p:spPr>
        <p:txBody>
          <a:bodyPr>
            <a:spAutoFit/>
          </a:bodyPr>
          <a:lstStyle/>
          <a:p>
            <a:pPr>
              <a:spcBef>
                <a:spcPct val="50000"/>
              </a:spcBef>
            </a:pPr>
            <a:r>
              <a:rPr lang="en-US" altLang="zh-CN" sz="2200" b="1">
                <a:solidFill>
                  <a:srgbClr val="FF6600"/>
                </a:solidFill>
                <a:latin typeface="宋体" pitchFamily="2" charset="-122"/>
              </a:rPr>
              <a:t>SAN</a:t>
            </a:r>
            <a:r>
              <a:rPr lang="zh-CN" altLang="en-US" sz="2200" b="1">
                <a:solidFill>
                  <a:srgbClr val="FF6600"/>
                </a:solidFill>
                <a:latin typeface="宋体" pitchFamily="2" charset="-122"/>
              </a:rPr>
              <a:t>、</a:t>
            </a:r>
            <a:r>
              <a:rPr lang="en-US" altLang="zh-CN" sz="2200" b="1">
                <a:solidFill>
                  <a:srgbClr val="FF6600"/>
                </a:solidFill>
                <a:latin typeface="宋体" pitchFamily="2" charset="-122"/>
              </a:rPr>
              <a:t>iSCSI</a:t>
            </a:r>
            <a:r>
              <a:rPr lang="zh-CN" altLang="en-US" sz="2200" b="1">
                <a:solidFill>
                  <a:srgbClr val="FF6600"/>
                </a:solidFill>
                <a:latin typeface="宋体" pitchFamily="2" charset="-122"/>
              </a:rPr>
              <a:t>或</a:t>
            </a:r>
            <a:r>
              <a:rPr lang="en-US" altLang="zh-CN" sz="2200" b="1">
                <a:solidFill>
                  <a:srgbClr val="FF6600"/>
                </a:solidFill>
                <a:latin typeface="宋体" pitchFamily="2" charset="-122"/>
              </a:rPr>
              <a:t>NAS</a:t>
            </a:r>
          </a:p>
        </p:txBody>
      </p:sp>
    </p:spTree>
    <p:extLst>
      <p:ext uri="{BB962C8B-B14F-4D97-AF65-F5344CB8AC3E}">
        <p14:creationId xmlns:p14="http://schemas.microsoft.com/office/powerpoint/2010/main" val="165222804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2.77778E-7 7.17095E-8 L 0.49184 7.17095E-8 " pathEditMode="relative" rAng="0" ptsTypes="AA">
                                      <p:cBhvr>
                                        <p:cTn id="6" dur="2000" fill="hold"/>
                                        <p:tgtEl>
                                          <p:spTgt spid="5"/>
                                        </p:tgtEl>
                                        <p:attrNameLst>
                                          <p:attrName>ppt_x</p:attrName>
                                          <p:attrName>ppt_y</p:attrName>
                                        </p:attrNameLst>
                                      </p:cBhvr>
                                      <p:rCtr x="246" y="0"/>
                                    </p:animMotion>
                                  </p:childTnLst>
                                </p:cTn>
                              </p:par>
                            </p:childTnLst>
                          </p:cTn>
                        </p:par>
                        <p:par>
                          <p:cTn id="7" fill="hold">
                            <p:stCondLst>
                              <p:cond delay="2000"/>
                            </p:stCondLst>
                            <p:childTnLst>
                              <p:par>
                                <p:cTn id="8" presetID="63" presetClass="path" presetSubtype="0" accel="50000" decel="50000" fill="hold" nodeType="afterEffect">
                                  <p:stCondLst>
                                    <p:cond delay="0"/>
                                  </p:stCondLst>
                                  <p:childTnLst>
                                    <p:animMotion origin="layout" path="M 1.94444E-6 -2.75734E-6 L 0.5033 0.00301 " pathEditMode="relative" rAng="0" ptsTypes="AA">
                                      <p:cBhvr>
                                        <p:cTn id="9" dur="2000" fill="hold"/>
                                        <p:tgtEl>
                                          <p:spTgt spid="1936418"/>
                                        </p:tgtEl>
                                        <p:attrNameLst>
                                          <p:attrName>ppt_x</p:attrName>
                                          <p:attrName>ppt_y</p:attrName>
                                        </p:attrNameLst>
                                      </p:cBhvr>
                                      <p:rCtr x="252" y="1"/>
                                    </p:animMotion>
                                  </p:childTnLst>
                                </p:cTn>
                              </p:par>
                            </p:childTnLst>
                          </p:cTn>
                        </p:par>
                        <p:par>
                          <p:cTn id="10" fill="hold">
                            <p:stCondLst>
                              <p:cond delay="4000"/>
                            </p:stCondLst>
                            <p:childTnLst>
                              <p:par>
                                <p:cTn id="11" presetID="35" presetClass="path" presetSubtype="0" accel="50000" decel="50000" fill="hold" nodeType="afterEffect">
                                  <p:stCondLst>
                                    <p:cond delay="0"/>
                                  </p:stCondLst>
                                  <p:childTnLst>
                                    <p:animMotion origin="layout" path="M 0.5033 0.00301 L 1.94444E-6 -2.75734E-6 " pathEditMode="relative" rAng="0" ptsTypes="AA">
                                      <p:cBhvr>
                                        <p:cTn id="12" dur="2000" fill="hold"/>
                                        <p:tgtEl>
                                          <p:spTgt spid="1936418"/>
                                        </p:tgtEl>
                                        <p:attrNameLst>
                                          <p:attrName>ppt_x</p:attrName>
                                          <p:attrName>ppt_y</p:attrName>
                                        </p:attrNameLst>
                                      </p:cBhvr>
                                      <p:rCtr x="-252" y="-2"/>
                                    </p:animMotion>
                                  </p:childTnLst>
                                </p:cTn>
                              </p:par>
                            </p:childTnLst>
                          </p:cTn>
                        </p:par>
                        <p:par>
                          <p:cTn id="13" fill="hold">
                            <p:stCondLst>
                              <p:cond delay="6000"/>
                            </p:stCondLst>
                            <p:childTnLst>
                              <p:par>
                                <p:cTn id="14" presetID="35" presetClass="path" presetSubtype="0" accel="50000" decel="50000" fill="hold" nodeType="afterEffect">
                                  <p:stCondLst>
                                    <p:cond delay="0"/>
                                  </p:stCondLst>
                                  <p:childTnLst>
                                    <p:animMotion origin="layout" path="M 0.49184 7.17095E-8 L 2.77778E-7 7.17095E-8 " pathEditMode="relative" rAng="0" ptsTypes="AA">
                                      <p:cBhvr>
                                        <p:cTn id="15" dur="2000" fill="hold"/>
                                        <p:tgtEl>
                                          <p:spTgt spid="5"/>
                                        </p:tgtEl>
                                        <p:attrNameLst>
                                          <p:attrName>ppt_x</p:attrName>
                                          <p:attrName>ppt_y</p:attrName>
                                        </p:attrNameLst>
                                      </p:cBhvr>
                                      <p:rCtr x="-246" y="0"/>
                                    </p:animMotion>
                                  </p:childTnLst>
                                </p:cTn>
                              </p:par>
                            </p:childTnLst>
                          </p:cTn>
                        </p:par>
                        <p:par>
                          <p:cTn id="16" fill="hold">
                            <p:stCondLst>
                              <p:cond delay="8000"/>
                            </p:stCondLst>
                            <p:childTnLst>
                              <p:par>
                                <p:cTn id="17" presetID="35" presetClass="path" presetSubtype="0" accel="50000" decel="50000" fill="hold" nodeType="afterEffect">
                                  <p:stCondLst>
                                    <p:cond delay="0"/>
                                  </p:stCondLst>
                                  <p:childTnLst>
                                    <p:animMotion origin="layout" path="M 1.94444E-6 -2.75734E-6 L -0.50087 -2.75734E-6 " pathEditMode="relative" rAng="0" ptsTypes="AA">
                                      <p:cBhvr>
                                        <p:cTn id="18" dur="2000" fill="hold"/>
                                        <p:tgtEl>
                                          <p:spTgt spid="4"/>
                                        </p:tgtEl>
                                        <p:attrNameLst>
                                          <p:attrName>ppt_x</p:attrName>
                                          <p:attrName>ppt_y</p:attrName>
                                        </p:attrNameLst>
                                      </p:cBhvr>
                                      <p:rCtr x="-25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90525" y="1306513"/>
            <a:ext cx="3976688" cy="4511675"/>
            <a:chOff x="342" y="751"/>
            <a:chExt cx="2305" cy="2842"/>
          </a:xfrm>
        </p:grpSpPr>
        <p:sp>
          <p:nvSpPr>
            <p:cNvPr id="1050" name="Rectangle 3"/>
            <p:cNvSpPr>
              <a:spLocks noChangeArrowheads="1"/>
            </p:cNvSpPr>
            <p:nvPr/>
          </p:nvSpPr>
          <p:spPr bwMode="auto">
            <a:xfrm>
              <a:off x="342" y="836"/>
              <a:ext cx="2295" cy="2683"/>
            </a:xfrm>
            <a:prstGeom prst="rect">
              <a:avLst/>
            </a:prstGeom>
            <a:solidFill>
              <a:srgbClr val="D1D1D1">
                <a:alpha val="49019"/>
              </a:srgbClr>
            </a:solidFill>
            <a:ln w="9525">
              <a:noFill/>
              <a:miter lim="800000"/>
              <a:headEnd/>
              <a:tailEnd/>
            </a:ln>
          </p:spPr>
          <p:txBody>
            <a:bodyPr wrap="none" anchor="ctr"/>
            <a:lstStyle/>
            <a:p>
              <a:endParaRPr lang="zh-CN" altLang="en-US"/>
            </a:p>
          </p:txBody>
        </p:sp>
        <p:sp>
          <p:nvSpPr>
            <p:cNvPr id="1051" name="AutoShape 4"/>
            <p:cNvSpPr>
              <a:spLocks noChangeArrowheads="1"/>
            </p:cNvSpPr>
            <p:nvPr/>
          </p:nvSpPr>
          <p:spPr bwMode="auto">
            <a:xfrm>
              <a:off x="347" y="751"/>
              <a:ext cx="2300" cy="2842"/>
            </a:xfrm>
            <a:prstGeom prst="roundRect">
              <a:avLst>
                <a:gd name="adj" fmla="val 3606"/>
              </a:avLst>
            </a:prstGeom>
            <a:noFill/>
            <a:ln w="9525">
              <a:solidFill>
                <a:srgbClr val="9B9B9B"/>
              </a:solidFill>
              <a:round/>
              <a:headEnd/>
              <a:tailEnd/>
            </a:ln>
          </p:spPr>
          <p:txBody>
            <a:bodyPr wrap="none" anchor="ctr"/>
            <a:lstStyle/>
            <a:p>
              <a:endParaRPr lang="zh-CN" altLang="en-US"/>
            </a:p>
          </p:txBody>
        </p:sp>
      </p:grpSp>
      <p:pic>
        <p:nvPicPr>
          <p:cNvPr id="1030" name="Rectangle 33829"/>
          <p:cNvPicPr>
            <a:picLocks noChangeAspect="1" noChangeArrowheads="1"/>
          </p:cNvPicPr>
          <p:nvPr/>
        </p:nvPicPr>
        <p:blipFill>
          <a:blip r:embed="rId4" cstate="screen"/>
          <a:srcRect/>
          <a:stretch>
            <a:fillRect/>
          </a:stretch>
        </p:blipFill>
        <p:spPr bwMode="auto">
          <a:xfrm>
            <a:off x="2476500" y="3973513"/>
            <a:ext cx="1676400" cy="1630362"/>
          </a:xfrm>
          <a:prstGeom prst="rect">
            <a:avLst/>
          </a:prstGeom>
          <a:noFill/>
          <a:ln w="9525">
            <a:noFill/>
            <a:miter lim="800000"/>
            <a:headEnd/>
            <a:tailEnd/>
          </a:ln>
        </p:spPr>
      </p:pic>
      <p:pic>
        <p:nvPicPr>
          <p:cNvPr id="1031" name="Rectangle 33829"/>
          <p:cNvPicPr>
            <a:picLocks noChangeAspect="1" noChangeArrowheads="1"/>
          </p:cNvPicPr>
          <p:nvPr/>
        </p:nvPicPr>
        <p:blipFill>
          <a:blip r:embed="rId4" cstate="screen"/>
          <a:srcRect/>
          <a:stretch>
            <a:fillRect/>
          </a:stretch>
        </p:blipFill>
        <p:spPr bwMode="auto">
          <a:xfrm>
            <a:off x="419100" y="4049713"/>
            <a:ext cx="1676400" cy="1630362"/>
          </a:xfrm>
          <a:prstGeom prst="rect">
            <a:avLst/>
          </a:prstGeom>
          <a:noFill/>
          <a:ln w="9525">
            <a:noFill/>
            <a:miter lim="800000"/>
            <a:headEnd/>
            <a:tailEnd/>
          </a:ln>
        </p:spPr>
      </p:pic>
      <p:sp>
        <p:nvSpPr>
          <p:cNvPr id="1032" name="Rectangle 7"/>
          <p:cNvSpPr>
            <a:spLocks noGrp="1" noChangeArrowheads="1"/>
          </p:cNvSpPr>
          <p:nvPr>
            <p:ph type="title"/>
          </p:nvPr>
        </p:nvSpPr>
        <p:spPr>
          <a:xfrm>
            <a:off x="215956" y="178411"/>
            <a:ext cx="6197487" cy="406400"/>
          </a:xfrm>
        </p:spPr>
        <p:txBody>
          <a:bodyPr/>
          <a:lstStyle/>
          <a:p>
            <a:pPr eaLnBrk="1" hangingPunct="1"/>
            <a:r>
              <a:rPr lang="zh-CN" altLang="en-US" dirty="0">
                <a:latin typeface="微软雅黑" pitchFamily="34" charset="-122"/>
                <a:ea typeface="微软雅黑" pitchFamily="34" charset="-122"/>
              </a:rPr>
              <a:t>用</a:t>
            </a:r>
            <a:r>
              <a:rPr lang="en-US" altLang="zh-CN" dirty="0">
                <a:latin typeface="微软雅黑" pitchFamily="34" charset="-122"/>
                <a:ea typeface="微软雅黑" pitchFamily="34" charset="-122"/>
              </a:rPr>
              <a:t>Storage vMotion</a:t>
            </a:r>
            <a:r>
              <a:rPr lang="zh-CN" altLang="en-US" dirty="0">
                <a:latin typeface="微软雅黑" pitchFamily="34" charset="-122"/>
                <a:ea typeface="微软雅黑" pitchFamily="34" charset="-122"/>
              </a:rPr>
              <a:t>减少计划内宕机时间</a:t>
            </a:r>
            <a:endParaRPr lang="ja-JP" altLang="en-US" dirty="0" smtClean="0">
              <a:ea typeface="宋体" pitchFamily="2" charset="-122"/>
            </a:endParaRPr>
          </a:p>
        </p:txBody>
      </p:sp>
      <p:sp>
        <p:nvSpPr>
          <p:cNvPr id="1033" name="Rectangle 8"/>
          <p:cNvSpPr>
            <a:spLocks noGrp="1" noChangeArrowheads="1"/>
          </p:cNvSpPr>
          <p:nvPr>
            <p:ph type="body" sz="half" idx="1"/>
          </p:nvPr>
        </p:nvSpPr>
        <p:spPr>
          <a:xfrm>
            <a:off x="4811713" y="1778000"/>
            <a:ext cx="3797300" cy="1377950"/>
          </a:xfrm>
        </p:spPr>
        <p:txBody>
          <a:bodyPr/>
          <a:lstStyle/>
          <a:p>
            <a:pPr lvl="1" eaLnBrk="1" hangingPunct="1">
              <a:lnSpc>
                <a:spcPct val="85000"/>
              </a:lnSpc>
            </a:pPr>
            <a:r>
              <a:rPr lang="zh-CN" altLang="en-US" dirty="0" smtClean="0">
                <a:solidFill>
                  <a:srgbClr val="000000"/>
                </a:solidFill>
                <a:ea typeface="黑体" pitchFamily="2" charset="-122"/>
              </a:rPr>
              <a:t>存储迁移、存储负载平衡</a:t>
            </a:r>
            <a:endParaRPr lang="ja-JP" altLang="en-US" sz="1800" b="1" smtClean="0">
              <a:ea typeface="黑体" pitchFamily="2" charset="-122"/>
            </a:endParaRPr>
          </a:p>
          <a:p>
            <a:pPr lvl="2" eaLnBrk="1" hangingPunct="1">
              <a:lnSpc>
                <a:spcPct val="85000"/>
              </a:lnSpc>
            </a:pPr>
            <a:r>
              <a:rPr lang="zh-CN" altLang="en-US" sz="1600" b="1" dirty="0" smtClean="0">
                <a:solidFill>
                  <a:srgbClr val="000000"/>
                </a:solidFill>
                <a:ea typeface="黑体" pitchFamily="2" charset="-122"/>
              </a:rPr>
              <a:t>无需虚拟机停机</a:t>
            </a:r>
            <a:endParaRPr lang="ja-JP" altLang="en-US" sz="1600" b="1" dirty="0" smtClean="0">
              <a:ea typeface="黑体" pitchFamily="2" charset="-122"/>
            </a:endParaRPr>
          </a:p>
          <a:p>
            <a:pPr lvl="2" eaLnBrk="1" hangingPunct="1">
              <a:lnSpc>
                <a:spcPct val="85000"/>
              </a:lnSpc>
            </a:pPr>
            <a:r>
              <a:rPr lang="ja-JP" altLang="en-US" sz="1600" b="1" smtClean="0">
                <a:solidFill>
                  <a:srgbClr val="000000"/>
                </a:solidFill>
                <a:ea typeface="黑体" pitchFamily="2" charset="-122"/>
              </a:rPr>
              <a:t>支持</a:t>
            </a:r>
            <a:r>
              <a:rPr lang="zh-CN" altLang="en-US" dirty="0" smtClean="0">
                <a:solidFill>
                  <a:srgbClr val="000000"/>
                </a:solidFill>
                <a:ea typeface="黑体" pitchFamily="2" charset="-122"/>
              </a:rPr>
              <a:t>多种存储技术</a:t>
            </a:r>
            <a:endParaRPr lang="en-US" altLang="ja-JP" sz="1600" b="1" dirty="0" smtClean="0">
              <a:solidFill>
                <a:srgbClr val="000000"/>
              </a:solidFill>
              <a:ea typeface="黑体" pitchFamily="2" charset="-122"/>
            </a:endParaRPr>
          </a:p>
        </p:txBody>
      </p:sp>
      <p:pic>
        <p:nvPicPr>
          <p:cNvPr id="1034" name="Picture 9" descr="VirtualServer_emptyPlat"/>
          <p:cNvPicPr>
            <a:picLocks noChangeAspect="1" noChangeArrowheads="1"/>
          </p:cNvPicPr>
          <p:nvPr/>
        </p:nvPicPr>
        <p:blipFill>
          <a:blip r:embed="rId5" cstate="screen"/>
          <a:srcRect/>
          <a:stretch>
            <a:fillRect/>
          </a:stretch>
        </p:blipFill>
        <p:spPr bwMode="auto">
          <a:xfrm>
            <a:off x="1374074" y="1953389"/>
            <a:ext cx="1966913" cy="1981200"/>
          </a:xfrm>
          <a:prstGeom prst="rect">
            <a:avLst/>
          </a:prstGeom>
          <a:noFill/>
          <a:ln w="9525">
            <a:noFill/>
            <a:miter lim="800000"/>
            <a:headEnd/>
            <a:tailEnd/>
          </a:ln>
        </p:spPr>
      </p:pic>
      <p:sp>
        <p:nvSpPr>
          <p:cNvPr id="2044938" name="File"/>
          <p:cNvSpPr>
            <a:spLocks noEditPoints="1" noChangeArrowheads="1"/>
          </p:cNvSpPr>
          <p:nvPr/>
        </p:nvSpPr>
        <p:spPr bwMode="auto">
          <a:xfrm>
            <a:off x="844550" y="4506913"/>
            <a:ext cx="717550" cy="663575"/>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lstStyle/>
          <a:p>
            <a:pPr>
              <a:defRPr/>
            </a:pPr>
            <a:endParaRPr lang="zh-CN" altLang="en-US">
              <a:latin typeface="Arial" pitchFamily="34" charset="0"/>
            </a:endParaRPr>
          </a:p>
        </p:txBody>
      </p:sp>
      <p:sp>
        <p:nvSpPr>
          <p:cNvPr id="2044939" name="Line 11"/>
          <p:cNvSpPr>
            <a:spLocks noChangeShapeType="1"/>
          </p:cNvSpPr>
          <p:nvPr/>
        </p:nvSpPr>
        <p:spPr bwMode="auto">
          <a:xfrm>
            <a:off x="2247900" y="3135313"/>
            <a:ext cx="1066800" cy="1600200"/>
          </a:xfrm>
          <a:prstGeom prst="line">
            <a:avLst/>
          </a:prstGeom>
          <a:noFill/>
          <a:ln w="19050">
            <a:solidFill>
              <a:schemeClr val="tx1"/>
            </a:solidFill>
            <a:round/>
            <a:headEnd type="oval" w="lg" len="lg"/>
            <a:tailEnd type="oval" w="lg" len="lg"/>
          </a:ln>
        </p:spPr>
        <p:txBody>
          <a:bodyPr anchor="ctr"/>
          <a:lstStyle/>
          <a:p>
            <a:endParaRPr lang="en-US"/>
          </a:p>
        </p:txBody>
      </p:sp>
      <p:sp>
        <p:nvSpPr>
          <p:cNvPr id="2044940" name="Line 12"/>
          <p:cNvSpPr>
            <a:spLocks noChangeShapeType="1"/>
          </p:cNvSpPr>
          <p:nvPr/>
        </p:nvSpPr>
        <p:spPr bwMode="auto">
          <a:xfrm flipH="1">
            <a:off x="1257300" y="3135313"/>
            <a:ext cx="990600" cy="1524000"/>
          </a:xfrm>
          <a:prstGeom prst="line">
            <a:avLst/>
          </a:prstGeom>
          <a:noFill/>
          <a:ln w="19050">
            <a:solidFill>
              <a:schemeClr val="tx1"/>
            </a:solidFill>
            <a:round/>
            <a:headEnd type="oval" w="lg" len="lg"/>
            <a:tailEnd type="oval" w="lg" len="lg"/>
          </a:ln>
        </p:spPr>
        <p:txBody>
          <a:bodyPr anchor="ctr"/>
          <a:lstStyle/>
          <a:p>
            <a:endParaRPr lang="en-US"/>
          </a:p>
        </p:txBody>
      </p:sp>
      <p:sp>
        <p:nvSpPr>
          <p:cNvPr id="1038" name="AutoShape 13"/>
          <p:cNvSpPr>
            <a:spLocks noChangeArrowheads="1"/>
          </p:cNvSpPr>
          <p:nvPr/>
        </p:nvSpPr>
        <p:spPr bwMode="auto">
          <a:xfrm>
            <a:off x="4625975" y="1538288"/>
            <a:ext cx="4292600" cy="1692275"/>
          </a:xfrm>
          <a:prstGeom prst="roundRect">
            <a:avLst>
              <a:gd name="adj" fmla="val 7731"/>
            </a:avLst>
          </a:prstGeom>
          <a:noFill/>
          <a:ln w="9525" algn="ctr">
            <a:solidFill>
              <a:schemeClr val="bg2"/>
            </a:solidFill>
            <a:round/>
            <a:headEnd/>
            <a:tailEnd/>
          </a:ln>
        </p:spPr>
        <p:txBody>
          <a:bodyPr/>
          <a:lstStyle/>
          <a:p>
            <a:pPr marL="0" lvl="3">
              <a:spcAft>
                <a:spcPct val="40000"/>
              </a:spcAft>
              <a:buClr>
                <a:schemeClr val="folHlink"/>
              </a:buClr>
              <a:buSzPct val="75000"/>
              <a:buFont typeface="Wingdings 3" pitchFamily="18" charset="2"/>
              <a:buBlip>
                <a:blip r:embed="rId6"/>
              </a:buBlip>
            </a:pPr>
            <a:endParaRPr lang="de-DE" altLang="zh-CN" sz="1800" b="1">
              <a:ea typeface="黑体" pitchFamily="2" charset="-122"/>
            </a:endParaRPr>
          </a:p>
        </p:txBody>
      </p:sp>
      <p:grpSp>
        <p:nvGrpSpPr>
          <p:cNvPr id="3" name="Group 14"/>
          <p:cNvGrpSpPr>
            <a:grpSpLocks/>
          </p:cNvGrpSpPr>
          <p:nvPr/>
        </p:nvGrpSpPr>
        <p:grpSpPr bwMode="auto">
          <a:xfrm>
            <a:off x="1560513" y="1301750"/>
            <a:ext cx="877887" cy="1177925"/>
            <a:chOff x="983" y="820"/>
            <a:chExt cx="553" cy="742"/>
          </a:xfrm>
        </p:grpSpPr>
        <p:graphicFrame>
          <p:nvGraphicFramePr>
            <p:cNvPr id="1028" name="Object 15"/>
            <p:cNvGraphicFramePr>
              <a:graphicFrameLocks noChangeAspect="1"/>
            </p:cNvGraphicFramePr>
            <p:nvPr/>
          </p:nvGraphicFramePr>
          <p:xfrm>
            <a:off x="983" y="820"/>
            <a:ext cx="553" cy="742"/>
          </p:xfrm>
          <a:graphic>
            <a:graphicData uri="http://schemas.openxmlformats.org/presentationml/2006/ole">
              <mc:AlternateContent xmlns:mc="http://schemas.openxmlformats.org/markup-compatibility/2006">
                <mc:Choice xmlns:v="urn:schemas-microsoft-com:vml" Requires="v">
                  <p:oleObj spid="_x0000_s133138" name="Image" r:id="rId7" imgW="2298413" imgH="3085714" progId="">
                    <p:embed/>
                  </p:oleObj>
                </mc:Choice>
                <mc:Fallback>
                  <p:oleObj name="Image" r:id="rId7" imgW="2298413" imgH="3085714"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3" y="820"/>
                          <a:ext cx="553" cy="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1048" name="Text Box 16"/>
            <p:cNvSpPr txBox="1">
              <a:spLocks noChangeArrowheads="1"/>
            </p:cNvSpPr>
            <p:nvPr/>
          </p:nvSpPr>
          <p:spPr bwMode="auto">
            <a:xfrm>
              <a:off x="1047" y="960"/>
              <a:ext cx="437" cy="154"/>
            </a:xfrm>
            <a:prstGeom prst="rect">
              <a:avLst/>
            </a:prstGeom>
            <a:noFill/>
            <a:ln w="9525" algn="ctr">
              <a:noFill/>
              <a:miter lim="800000"/>
              <a:headEnd/>
              <a:tailEnd/>
            </a:ln>
          </p:spPr>
          <p:txBody>
            <a:bodyPr wrap="none">
              <a:spAutoFit/>
            </a:bodyPr>
            <a:lstStyle/>
            <a:p>
              <a:pPr marL="300038" indent="-298450">
                <a:spcAft>
                  <a:spcPct val="40000"/>
                </a:spcAft>
                <a:buClr>
                  <a:schemeClr val="folHlink"/>
                </a:buClr>
                <a:buSzPct val="75000"/>
                <a:buFont typeface="Wingdings 3" pitchFamily="18" charset="2"/>
                <a:buNone/>
              </a:pPr>
              <a:r>
                <a:rPr lang="zh-CN" altLang="en-US" sz="1000" b="1">
                  <a:solidFill>
                    <a:srgbClr val="FFFFFF"/>
                  </a:solidFill>
                </a:rPr>
                <a:t>应用程序</a:t>
              </a:r>
            </a:p>
          </p:txBody>
        </p:sp>
        <p:sp>
          <p:nvSpPr>
            <p:cNvPr id="1049" name="Rectangle 17"/>
            <p:cNvSpPr>
              <a:spLocks noChangeArrowheads="1"/>
            </p:cNvSpPr>
            <p:nvPr/>
          </p:nvSpPr>
          <p:spPr bwMode="auto">
            <a:xfrm>
              <a:off x="1153" y="1231"/>
              <a:ext cx="218" cy="222"/>
            </a:xfrm>
            <a:prstGeom prst="rect">
              <a:avLst/>
            </a:prstGeom>
            <a:noFill/>
            <a:ln w="9525">
              <a:noFill/>
              <a:miter lim="800000"/>
              <a:headEnd/>
              <a:tailEnd/>
            </a:ln>
          </p:spPr>
          <p:txBody>
            <a:bodyPr wrap="none" lIns="45720" rIns="45720" anchor="ctr">
              <a:spAutoFit/>
            </a:bodyPr>
            <a:lstStyle/>
            <a:p>
              <a:pPr>
                <a:lnSpc>
                  <a:spcPct val="85000"/>
                </a:lnSpc>
              </a:pPr>
              <a:r>
                <a:rPr lang="ja-JP" altLang="en-US" sz="1000" b="1">
                  <a:solidFill>
                    <a:srgbClr val="2A4060"/>
                  </a:solidFill>
                </a:rPr>
                <a:t>操作</a:t>
              </a:r>
              <a:r>
                <a:rPr lang="ja-JP" altLang="en-US" sz="1000" b="1">
                  <a:solidFill>
                    <a:srgbClr val="2A4060"/>
                  </a:solidFill>
                  <a:ea typeface="MS PGothic" pitchFamily="34" charset="-128"/>
                </a:rPr>
                <a:t/>
              </a:r>
              <a:br>
                <a:rPr lang="ja-JP" altLang="en-US" sz="1000" b="1">
                  <a:solidFill>
                    <a:srgbClr val="2A4060"/>
                  </a:solidFill>
                  <a:ea typeface="MS PGothic" pitchFamily="34" charset="-128"/>
                </a:rPr>
              </a:br>
              <a:r>
                <a:rPr lang="ja-JP" altLang="en-US" sz="1000" b="1">
                  <a:solidFill>
                    <a:srgbClr val="2A4060"/>
                  </a:solidFill>
                </a:rPr>
                <a:t>系统</a:t>
              </a:r>
            </a:p>
          </p:txBody>
        </p:sp>
      </p:grpSp>
      <p:grpSp>
        <p:nvGrpSpPr>
          <p:cNvPr id="4" name="Group 18"/>
          <p:cNvGrpSpPr>
            <a:grpSpLocks/>
          </p:cNvGrpSpPr>
          <p:nvPr/>
        </p:nvGrpSpPr>
        <p:grpSpPr bwMode="auto">
          <a:xfrm>
            <a:off x="1865313" y="1489075"/>
            <a:ext cx="877887" cy="1177925"/>
            <a:chOff x="1247" y="956"/>
            <a:chExt cx="553" cy="742"/>
          </a:xfrm>
        </p:grpSpPr>
        <p:graphicFrame>
          <p:nvGraphicFramePr>
            <p:cNvPr id="1027" name="Object 19"/>
            <p:cNvGraphicFramePr>
              <a:graphicFrameLocks noChangeAspect="1"/>
            </p:cNvGraphicFramePr>
            <p:nvPr/>
          </p:nvGraphicFramePr>
          <p:xfrm>
            <a:off x="1247" y="956"/>
            <a:ext cx="553" cy="742"/>
          </p:xfrm>
          <a:graphic>
            <a:graphicData uri="http://schemas.openxmlformats.org/presentationml/2006/ole">
              <mc:AlternateContent xmlns:mc="http://schemas.openxmlformats.org/markup-compatibility/2006">
                <mc:Choice xmlns:v="urn:schemas-microsoft-com:vml" Requires="v">
                  <p:oleObj spid="_x0000_s133139" name="Image" r:id="rId9" imgW="2298413" imgH="3085714" progId="">
                    <p:embed/>
                  </p:oleObj>
                </mc:Choice>
                <mc:Fallback>
                  <p:oleObj name="Image" r:id="rId9" imgW="2298413" imgH="3085714"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47" y="956"/>
                          <a:ext cx="553" cy="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1046" name="Text Box 20"/>
            <p:cNvSpPr txBox="1">
              <a:spLocks noChangeArrowheads="1"/>
            </p:cNvSpPr>
            <p:nvPr/>
          </p:nvSpPr>
          <p:spPr bwMode="auto">
            <a:xfrm>
              <a:off x="1311" y="1096"/>
              <a:ext cx="437" cy="154"/>
            </a:xfrm>
            <a:prstGeom prst="rect">
              <a:avLst/>
            </a:prstGeom>
            <a:noFill/>
            <a:ln w="9525" algn="ctr">
              <a:noFill/>
              <a:miter lim="800000"/>
              <a:headEnd/>
              <a:tailEnd/>
            </a:ln>
          </p:spPr>
          <p:txBody>
            <a:bodyPr wrap="none">
              <a:spAutoFit/>
            </a:bodyPr>
            <a:lstStyle/>
            <a:p>
              <a:pPr marL="300038" indent="-298450">
                <a:spcAft>
                  <a:spcPct val="40000"/>
                </a:spcAft>
                <a:buClr>
                  <a:schemeClr val="folHlink"/>
                </a:buClr>
                <a:buSzPct val="75000"/>
                <a:buFont typeface="Wingdings 3" pitchFamily="18" charset="2"/>
                <a:buNone/>
              </a:pPr>
              <a:r>
                <a:rPr lang="zh-CN" altLang="en-US" sz="1000" b="1">
                  <a:solidFill>
                    <a:srgbClr val="FFFFFF"/>
                  </a:solidFill>
                </a:rPr>
                <a:t>应用程序</a:t>
              </a:r>
            </a:p>
          </p:txBody>
        </p:sp>
        <p:sp>
          <p:nvSpPr>
            <p:cNvPr id="1047" name="Rectangle 21"/>
            <p:cNvSpPr>
              <a:spLocks noChangeArrowheads="1"/>
            </p:cNvSpPr>
            <p:nvPr/>
          </p:nvSpPr>
          <p:spPr bwMode="auto">
            <a:xfrm>
              <a:off x="1417" y="1367"/>
              <a:ext cx="218" cy="222"/>
            </a:xfrm>
            <a:prstGeom prst="rect">
              <a:avLst/>
            </a:prstGeom>
            <a:noFill/>
            <a:ln w="9525">
              <a:noFill/>
              <a:miter lim="800000"/>
              <a:headEnd/>
              <a:tailEnd/>
            </a:ln>
          </p:spPr>
          <p:txBody>
            <a:bodyPr wrap="none" lIns="45720" rIns="45720" anchor="ctr">
              <a:spAutoFit/>
            </a:bodyPr>
            <a:lstStyle/>
            <a:p>
              <a:pPr>
                <a:lnSpc>
                  <a:spcPct val="85000"/>
                </a:lnSpc>
              </a:pPr>
              <a:r>
                <a:rPr lang="ja-JP" altLang="en-US" sz="1000" b="1">
                  <a:solidFill>
                    <a:srgbClr val="2A4060"/>
                  </a:solidFill>
                </a:rPr>
                <a:t>操作</a:t>
              </a:r>
              <a:r>
                <a:rPr lang="ja-JP" altLang="en-US" sz="1000" b="1">
                  <a:solidFill>
                    <a:srgbClr val="2A4060"/>
                  </a:solidFill>
                  <a:ea typeface="MS PGothic" pitchFamily="34" charset="-128"/>
                </a:rPr>
                <a:t/>
              </a:r>
              <a:br>
                <a:rPr lang="ja-JP" altLang="en-US" sz="1000" b="1">
                  <a:solidFill>
                    <a:srgbClr val="2A4060"/>
                  </a:solidFill>
                  <a:ea typeface="MS PGothic" pitchFamily="34" charset="-128"/>
                </a:rPr>
              </a:br>
              <a:r>
                <a:rPr lang="ja-JP" altLang="en-US" sz="1000" b="1">
                  <a:solidFill>
                    <a:srgbClr val="2A4060"/>
                  </a:solidFill>
                </a:rPr>
                <a:t>系统</a:t>
              </a:r>
            </a:p>
          </p:txBody>
        </p:sp>
      </p:grpSp>
      <p:grpSp>
        <p:nvGrpSpPr>
          <p:cNvPr id="5" name="Group 22"/>
          <p:cNvGrpSpPr>
            <a:grpSpLocks/>
          </p:cNvGrpSpPr>
          <p:nvPr/>
        </p:nvGrpSpPr>
        <p:grpSpPr bwMode="auto">
          <a:xfrm>
            <a:off x="2173288" y="1704975"/>
            <a:ext cx="877887" cy="1177925"/>
            <a:chOff x="1495" y="1092"/>
            <a:chExt cx="553" cy="742"/>
          </a:xfrm>
        </p:grpSpPr>
        <p:graphicFrame>
          <p:nvGraphicFramePr>
            <p:cNvPr id="1026" name="Object 23"/>
            <p:cNvGraphicFramePr>
              <a:graphicFrameLocks noChangeAspect="1"/>
            </p:cNvGraphicFramePr>
            <p:nvPr/>
          </p:nvGraphicFramePr>
          <p:xfrm>
            <a:off x="1495" y="1092"/>
            <a:ext cx="553" cy="742"/>
          </p:xfrm>
          <a:graphic>
            <a:graphicData uri="http://schemas.openxmlformats.org/presentationml/2006/ole">
              <mc:AlternateContent xmlns:mc="http://schemas.openxmlformats.org/markup-compatibility/2006">
                <mc:Choice xmlns:v="urn:schemas-microsoft-com:vml" Requires="v">
                  <p:oleObj spid="_x0000_s133140" name="Image" r:id="rId10" imgW="2298413" imgH="3085714" progId="">
                    <p:embed/>
                  </p:oleObj>
                </mc:Choice>
                <mc:Fallback>
                  <p:oleObj name="Image" r:id="rId10" imgW="2298413" imgH="3085714"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95" y="1092"/>
                          <a:ext cx="553" cy="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1044" name="Text Box 24"/>
            <p:cNvSpPr txBox="1">
              <a:spLocks noChangeArrowheads="1"/>
            </p:cNvSpPr>
            <p:nvPr/>
          </p:nvSpPr>
          <p:spPr bwMode="auto">
            <a:xfrm>
              <a:off x="1567" y="1232"/>
              <a:ext cx="437" cy="154"/>
            </a:xfrm>
            <a:prstGeom prst="rect">
              <a:avLst/>
            </a:prstGeom>
            <a:noFill/>
            <a:ln w="9525" algn="ctr">
              <a:noFill/>
              <a:miter lim="800000"/>
              <a:headEnd/>
              <a:tailEnd/>
            </a:ln>
          </p:spPr>
          <p:txBody>
            <a:bodyPr wrap="none">
              <a:spAutoFit/>
            </a:bodyPr>
            <a:lstStyle/>
            <a:p>
              <a:pPr marL="300038" indent="-298450">
                <a:spcAft>
                  <a:spcPct val="40000"/>
                </a:spcAft>
                <a:buClr>
                  <a:schemeClr val="folHlink"/>
                </a:buClr>
                <a:buSzPct val="75000"/>
                <a:buFont typeface="Wingdings 3" pitchFamily="18" charset="2"/>
                <a:buNone/>
              </a:pPr>
              <a:r>
                <a:rPr lang="zh-CN" altLang="en-US" sz="1000" b="1" dirty="0">
                  <a:solidFill>
                    <a:srgbClr val="FFFFFF"/>
                  </a:solidFill>
                </a:rPr>
                <a:t>应用程序</a:t>
              </a:r>
            </a:p>
          </p:txBody>
        </p:sp>
        <p:sp>
          <p:nvSpPr>
            <p:cNvPr id="1045" name="Rectangle 25"/>
            <p:cNvSpPr>
              <a:spLocks noChangeArrowheads="1"/>
            </p:cNvSpPr>
            <p:nvPr/>
          </p:nvSpPr>
          <p:spPr bwMode="auto">
            <a:xfrm>
              <a:off x="1665" y="1503"/>
              <a:ext cx="218" cy="222"/>
            </a:xfrm>
            <a:prstGeom prst="rect">
              <a:avLst/>
            </a:prstGeom>
            <a:noFill/>
            <a:ln w="9525">
              <a:noFill/>
              <a:miter lim="800000"/>
              <a:headEnd/>
              <a:tailEnd/>
            </a:ln>
          </p:spPr>
          <p:txBody>
            <a:bodyPr wrap="none" lIns="45720" rIns="45720" anchor="ctr">
              <a:spAutoFit/>
            </a:bodyPr>
            <a:lstStyle/>
            <a:p>
              <a:pPr>
                <a:lnSpc>
                  <a:spcPct val="85000"/>
                </a:lnSpc>
              </a:pPr>
              <a:r>
                <a:rPr lang="ja-JP" altLang="en-US" sz="1000" b="1" dirty="0">
                  <a:solidFill>
                    <a:srgbClr val="2A4060"/>
                  </a:solidFill>
                </a:rPr>
                <a:t>操作</a:t>
              </a:r>
              <a:r>
                <a:rPr lang="ja-JP" altLang="en-US" sz="1000" b="1" dirty="0">
                  <a:solidFill>
                    <a:srgbClr val="2A4060"/>
                  </a:solidFill>
                  <a:ea typeface="MS PGothic" pitchFamily="34" charset="-128"/>
                </a:rPr>
                <a:t/>
              </a:r>
              <a:br>
                <a:rPr lang="ja-JP" altLang="en-US" sz="1000" b="1" dirty="0">
                  <a:solidFill>
                    <a:srgbClr val="2A4060"/>
                  </a:solidFill>
                  <a:ea typeface="MS PGothic" pitchFamily="34" charset="-128"/>
                </a:rPr>
              </a:br>
              <a:r>
                <a:rPr lang="ja-JP" altLang="en-US" sz="1000" b="1" dirty="0">
                  <a:solidFill>
                    <a:srgbClr val="2A4060"/>
                  </a:solidFill>
                </a:rPr>
                <a:t>系统</a:t>
              </a:r>
            </a:p>
          </p:txBody>
        </p:sp>
      </p:grpSp>
      <p:sp>
        <p:nvSpPr>
          <p:cNvPr id="1042" name="AutoShape 26"/>
          <p:cNvSpPr>
            <a:spLocks noChangeArrowheads="1"/>
          </p:cNvSpPr>
          <p:nvPr/>
        </p:nvSpPr>
        <p:spPr bwMode="auto">
          <a:xfrm>
            <a:off x="4724400" y="3619500"/>
            <a:ext cx="4078288" cy="1930400"/>
          </a:xfrm>
          <a:prstGeom prst="roundRect">
            <a:avLst>
              <a:gd name="adj" fmla="val 9032"/>
            </a:avLst>
          </a:prstGeom>
          <a:solidFill>
            <a:schemeClr val="bg2">
              <a:alpha val="47058"/>
            </a:schemeClr>
          </a:solidFill>
          <a:ln w="9525" algn="ctr">
            <a:solidFill>
              <a:schemeClr val="bg2"/>
            </a:solidFill>
            <a:round/>
            <a:headEnd/>
            <a:tailEnd/>
          </a:ln>
        </p:spPr>
        <p:txBody>
          <a:bodyPr wrap="none" anchor="ctr"/>
          <a:lstStyle/>
          <a:p>
            <a:pPr algn="l"/>
            <a:endParaRPr lang="zh-CN" altLang="en-US" sz="2000"/>
          </a:p>
        </p:txBody>
      </p:sp>
      <p:sp>
        <p:nvSpPr>
          <p:cNvPr id="1043" name="Rectangle 27"/>
          <p:cNvSpPr>
            <a:spLocks noChangeArrowheads="1"/>
          </p:cNvSpPr>
          <p:nvPr/>
        </p:nvSpPr>
        <p:spPr bwMode="auto">
          <a:xfrm>
            <a:off x="4918075" y="3695700"/>
            <a:ext cx="3875088" cy="2068513"/>
          </a:xfrm>
          <a:prstGeom prst="rect">
            <a:avLst/>
          </a:prstGeom>
          <a:noFill/>
          <a:ln w="9525">
            <a:noFill/>
            <a:miter lim="800000"/>
            <a:headEnd/>
            <a:tailEnd/>
          </a:ln>
        </p:spPr>
        <p:txBody>
          <a:bodyPr/>
          <a:lstStyle/>
          <a:p>
            <a:pPr marL="300038" lvl="1" indent="-298450" algn="l">
              <a:lnSpc>
                <a:spcPct val="90000"/>
              </a:lnSpc>
              <a:spcAft>
                <a:spcPct val="40000"/>
              </a:spcAft>
              <a:buClr>
                <a:schemeClr val="accent1"/>
              </a:buClr>
              <a:buFont typeface="Wingdings" pitchFamily="2" charset="2"/>
              <a:buNone/>
            </a:pPr>
            <a:r>
              <a:rPr lang="ja-JP" altLang="en-US" sz="1800" b="1" dirty="0">
                <a:solidFill>
                  <a:srgbClr val="000000"/>
                </a:solidFill>
                <a:ea typeface="黑体" pitchFamily="2" charset="-122"/>
              </a:rPr>
              <a:t>无中断：</a:t>
            </a:r>
            <a:endParaRPr lang="ja-JP" altLang="en-US" sz="1800" b="1" dirty="0">
              <a:ea typeface="黑体" pitchFamily="2" charset="-122"/>
            </a:endParaRPr>
          </a:p>
          <a:p>
            <a:pPr marL="300038" lvl="1" indent="-298450" algn="l">
              <a:lnSpc>
                <a:spcPct val="90000"/>
              </a:lnSpc>
              <a:spcAft>
                <a:spcPct val="40000"/>
              </a:spcAft>
              <a:buClr>
                <a:schemeClr val="accent1"/>
              </a:buClr>
              <a:buFont typeface="Wingdings" pitchFamily="2" charset="2"/>
              <a:buChar char=""/>
            </a:pPr>
            <a:r>
              <a:rPr lang="zh-CN" altLang="en-US" sz="1800" b="1" dirty="0">
                <a:solidFill>
                  <a:srgbClr val="000000"/>
                </a:solidFill>
                <a:ea typeface="黑体" pitchFamily="2" charset="-122"/>
              </a:rPr>
              <a:t>刷新到新阵列</a:t>
            </a:r>
            <a:r>
              <a:rPr lang="ja-JP" altLang="en-US" sz="1800" b="1" dirty="0">
                <a:ea typeface="黑体" pitchFamily="2" charset="-122"/>
              </a:rPr>
              <a:t> </a:t>
            </a:r>
          </a:p>
          <a:p>
            <a:pPr marL="300038" lvl="1" indent="-298450" algn="l">
              <a:lnSpc>
                <a:spcPct val="90000"/>
              </a:lnSpc>
              <a:spcAft>
                <a:spcPct val="40000"/>
              </a:spcAft>
              <a:buClr>
                <a:schemeClr val="accent1"/>
              </a:buClr>
              <a:buFont typeface="Wingdings" pitchFamily="2" charset="2"/>
              <a:buChar char=""/>
            </a:pPr>
            <a:r>
              <a:rPr lang="zh-CN" altLang="en-US" sz="1800" b="1" dirty="0">
                <a:solidFill>
                  <a:srgbClr val="000000"/>
                </a:solidFill>
                <a:ea typeface="黑体" pitchFamily="2" charset="-122"/>
              </a:rPr>
              <a:t>迁移到不同类别的存储器</a:t>
            </a:r>
            <a:endParaRPr lang="ja-JP" altLang="en-US" sz="1800" b="1" dirty="0">
              <a:ea typeface="黑体" pitchFamily="2" charset="-122"/>
            </a:endParaRPr>
          </a:p>
          <a:p>
            <a:pPr marL="300038" lvl="1" indent="-298450" algn="l">
              <a:lnSpc>
                <a:spcPct val="90000"/>
              </a:lnSpc>
              <a:spcAft>
                <a:spcPct val="40000"/>
              </a:spcAft>
              <a:buClr>
                <a:schemeClr val="accent1"/>
              </a:buClr>
              <a:buFont typeface="Wingdings" pitchFamily="2" charset="2"/>
              <a:buChar char=""/>
            </a:pPr>
            <a:r>
              <a:rPr lang="zh-CN" altLang="en-US" sz="1800" b="1" dirty="0">
                <a:solidFill>
                  <a:srgbClr val="000000"/>
                </a:solidFill>
                <a:ea typeface="黑体" pitchFamily="2" charset="-122"/>
              </a:rPr>
              <a:t>升级到新文件系统</a:t>
            </a:r>
            <a:r>
              <a:rPr lang="zh-CN" altLang="en-US" sz="1800" b="1" dirty="0" smtClean="0">
                <a:solidFill>
                  <a:srgbClr val="000000"/>
                </a:solidFill>
                <a:ea typeface="黑体" pitchFamily="2" charset="-122"/>
              </a:rPr>
              <a:t>格式</a:t>
            </a:r>
            <a:endParaRPr lang="ja-JP" altLang="en-US" sz="1800" b="1" dirty="0">
              <a:ea typeface="黑体" pitchFamily="2" charset="-122"/>
            </a:endParaRPr>
          </a:p>
        </p:txBody>
      </p:sp>
    </p:spTree>
    <p:extLst>
      <p:ext uri="{BB962C8B-B14F-4D97-AF65-F5344CB8AC3E}">
        <p14:creationId xmlns:p14="http://schemas.microsoft.com/office/powerpoint/2010/main" val="289630364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3.05556E-6 2.75671E-6 L 0.25643 2.75671E-6 " pathEditMode="relative" rAng="0" ptsTypes="AA">
                                      <p:cBhvr>
                                        <p:cTn id="6" dur="1000" fill="hold"/>
                                        <p:tgtEl>
                                          <p:spTgt spid="2044938"/>
                                        </p:tgtEl>
                                        <p:attrNameLst>
                                          <p:attrName>ppt_x</p:attrName>
                                          <p:attrName>ppt_y</p:attrName>
                                        </p:attrNameLst>
                                      </p:cBhvr>
                                      <p:rCtr x="128" y="0"/>
                                    </p:animMotion>
                                  </p:childTnLst>
                                </p:cTn>
                              </p:par>
                            </p:childTnLst>
                          </p:cTn>
                        </p:par>
                        <p:par>
                          <p:cTn id="7" fill="hold">
                            <p:stCondLst>
                              <p:cond delay="1000"/>
                            </p:stCondLst>
                            <p:childTnLst>
                              <p:par>
                                <p:cTn id="8" presetID="1" presetClass="exit" presetSubtype="0" fill="hold" grpId="0" nodeType="afterEffect">
                                  <p:stCondLst>
                                    <p:cond delay="0"/>
                                  </p:stCondLst>
                                  <p:childTnLst>
                                    <p:set>
                                      <p:cBhvr>
                                        <p:cTn id="9" dur="1" fill="hold">
                                          <p:stCondLst>
                                            <p:cond delay="0"/>
                                          </p:stCondLst>
                                        </p:cTn>
                                        <p:tgtEl>
                                          <p:spTgt spid="2044940"/>
                                        </p:tgtEl>
                                        <p:attrNameLst>
                                          <p:attrName>style.visibility</p:attrName>
                                        </p:attrNameLst>
                                      </p:cBhvr>
                                      <p:to>
                                        <p:strVal val="hidden"/>
                                      </p:to>
                                    </p:set>
                                  </p:childTnLst>
                                </p:cTn>
                              </p:par>
                              <p:par>
                                <p:cTn id="10" presetID="1" presetClass="entr" presetSubtype="0" fill="hold" grpId="0" nodeType="withEffect">
                                  <p:stCondLst>
                                    <p:cond delay="0"/>
                                  </p:stCondLst>
                                  <p:childTnLst>
                                    <p:set>
                                      <p:cBhvr>
                                        <p:cTn id="11" dur="1" fill="hold">
                                          <p:stCondLst>
                                            <p:cond delay="0"/>
                                          </p:stCondLst>
                                        </p:cTn>
                                        <p:tgtEl>
                                          <p:spTgt spid="20449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4938" grpId="0" animBg="1"/>
      <p:bldP spid="2044939" grpId="0" animBg="1"/>
      <p:bldP spid="20449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1" name="Rectangle 7"/>
          <p:cNvSpPr>
            <a:spLocks noChangeArrowheads="1"/>
          </p:cNvSpPr>
          <p:nvPr/>
        </p:nvSpPr>
        <p:spPr bwMode="auto">
          <a:xfrm>
            <a:off x="304800" y="533400"/>
            <a:ext cx="6705600" cy="760413"/>
          </a:xfrm>
          <a:prstGeom prst="rect">
            <a:avLst/>
          </a:prstGeom>
          <a:noFill/>
          <a:ln w="9525">
            <a:noFill/>
            <a:miter lim="800000"/>
            <a:headEnd/>
            <a:tailEnd/>
          </a:ln>
        </p:spPr>
        <p:txBody>
          <a:bodyPr lIns="0" tIns="0" rIns="0" bIns="0"/>
          <a:lstStyle/>
          <a:p>
            <a:pPr>
              <a:lnSpc>
                <a:spcPct val="85000"/>
              </a:lnSpc>
              <a:spcAft>
                <a:spcPct val="20000"/>
              </a:spcAft>
            </a:pPr>
            <a:endParaRPr lang="en-GB" altLang="zh-CN" sz="2000">
              <a:solidFill>
                <a:schemeClr val="accent1"/>
              </a:solidFill>
              <a:ea typeface="宋体" pitchFamily="2" charset="-122"/>
            </a:endParaRPr>
          </a:p>
        </p:txBody>
      </p:sp>
      <p:sp>
        <p:nvSpPr>
          <p:cNvPr id="26661" name="Rectangle 49"/>
          <p:cNvSpPr>
            <a:spLocks noGrp="1" noChangeArrowheads="1"/>
          </p:cNvSpPr>
          <p:nvPr>
            <p:ph type="title"/>
          </p:nvPr>
        </p:nvSpPr>
        <p:spPr>
          <a:xfrm>
            <a:off x="5869785" y="5656263"/>
            <a:ext cx="2616200" cy="403225"/>
          </a:xfrm>
        </p:spPr>
        <p:txBody>
          <a:bodyPr wrap="square"/>
          <a:lstStyle/>
          <a:p>
            <a:pPr eaLnBrk="1" hangingPunct="1"/>
            <a:r>
              <a:rPr lang="zh-CN" altLang="en-US" dirty="0" smtClean="0">
                <a:ea typeface="宋体" pitchFamily="2" charset="-122"/>
              </a:rPr>
              <a:t>意外</a:t>
            </a:r>
            <a:r>
              <a:rPr lang="en-US" altLang="zh-CN" dirty="0" smtClean="0">
                <a:ea typeface="宋体" pitchFamily="2" charset="-122"/>
              </a:rPr>
              <a:t>——</a:t>
            </a:r>
            <a:r>
              <a:rPr lang="zh-CN" altLang="en-US" dirty="0" smtClean="0">
                <a:ea typeface="宋体" pitchFamily="2" charset="-122"/>
              </a:rPr>
              <a:t>自动保护</a:t>
            </a:r>
            <a:endParaRPr lang="ko-KR" dirty="0" smtClean="0">
              <a:ea typeface="宋体" pitchFamily="2" charset="-122"/>
            </a:endParaRPr>
          </a:p>
        </p:txBody>
      </p:sp>
      <p:grpSp>
        <p:nvGrpSpPr>
          <p:cNvPr id="54" name="Group 35"/>
          <p:cNvGrpSpPr>
            <a:grpSpLocks/>
          </p:cNvGrpSpPr>
          <p:nvPr/>
        </p:nvGrpSpPr>
        <p:grpSpPr bwMode="auto">
          <a:xfrm>
            <a:off x="5181600" y="2146300"/>
            <a:ext cx="1676400" cy="2608263"/>
            <a:chOff x="1676400" y="2052601"/>
            <a:chExt cx="1676400" cy="2608299"/>
          </a:xfrm>
        </p:grpSpPr>
        <p:pic>
          <p:nvPicPr>
            <p:cNvPr id="55" name="Picture 9" descr="small_server"/>
            <p:cNvPicPr>
              <a:picLocks noChangeAspect="1" noChangeArrowheads="1"/>
            </p:cNvPicPr>
            <p:nvPr/>
          </p:nvPicPr>
          <p:blipFill>
            <a:blip r:embed="rId3"/>
            <a:srcRect/>
            <a:stretch>
              <a:fillRect/>
            </a:stretch>
          </p:blipFill>
          <p:spPr bwMode="auto">
            <a:xfrm>
              <a:off x="1676400" y="2356148"/>
              <a:ext cx="1676400" cy="2304752"/>
            </a:xfrm>
            <a:prstGeom prst="rect">
              <a:avLst/>
            </a:prstGeom>
            <a:noFill/>
            <a:ln w="9525">
              <a:noFill/>
              <a:miter lim="800000"/>
              <a:headEnd/>
              <a:tailEnd/>
            </a:ln>
          </p:spPr>
        </p:pic>
        <p:pic>
          <p:nvPicPr>
            <p:cNvPr id="56" name="Picture 9" descr="arch3"/>
            <p:cNvPicPr>
              <a:picLocks noChangeAspect="1" noChangeArrowheads="1"/>
            </p:cNvPicPr>
            <p:nvPr/>
          </p:nvPicPr>
          <p:blipFill>
            <a:blip r:embed="rId4"/>
            <a:srcRect/>
            <a:stretch>
              <a:fillRect/>
            </a:stretch>
          </p:blipFill>
          <p:spPr bwMode="auto">
            <a:xfrm>
              <a:off x="1714500" y="2052601"/>
              <a:ext cx="1300170" cy="1057028"/>
            </a:xfrm>
            <a:prstGeom prst="rect">
              <a:avLst/>
            </a:prstGeom>
            <a:noFill/>
            <a:ln w="9525">
              <a:noFill/>
              <a:miter lim="800000"/>
              <a:headEnd/>
              <a:tailEnd/>
            </a:ln>
          </p:spPr>
        </p:pic>
      </p:grpSp>
      <p:grpSp>
        <p:nvGrpSpPr>
          <p:cNvPr id="57" name="Group 33"/>
          <p:cNvGrpSpPr>
            <a:grpSpLocks/>
          </p:cNvGrpSpPr>
          <p:nvPr/>
        </p:nvGrpSpPr>
        <p:grpSpPr bwMode="auto">
          <a:xfrm>
            <a:off x="5943600" y="2619375"/>
            <a:ext cx="1676400" cy="2608263"/>
            <a:chOff x="3695700" y="2057400"/>
            <a:chExt cx="1676400" cy="2608299"/>
          </a:xfrm>
        </p:grpSpPr>
        <p:pic>
          <p:nvPicPr>
            <p:cNvPr id="58" name="Picture 9" descr="small_server"/>
            <p:cNvPicPr>
              <a:picLocks noChangeAspect="1" noChangeArrowheads="1"/>
            </p:cNvPicPr>
            <p:nvPr/>
          </p:nvPicPr>
          <p:blipFill>
            <a:blip r:embed="rId3"/>
            <a:srcRect/>
            <a:stretch>
              <a:fillRect/>
            </a:stretch>
          </p:blipFill>
          <p:spPr bwMode="auto">
            <a:xfrm>
              <a:off x="3695700" y="2360947"/>
              <a:ext cx="1676400" cy="2304752"/>
            </a:xfrm>
            <a:prstGeom prst="rect">
              <a:avLst/>
            </a:prstGeom>
            <a:noFill/>
            <a:ln w="9525">
              <a:noFill/>
              <a:miter lim="800000"/>
              <a:headEnd/>
              <a:tailEnd/>
            </a:ln>
          </p:spPr>
        </p:pic>
        <p:pic>
          <p:nvPicPr>
            <p:cNvPr id="59" name="Picture 9" descr="arch3"/>
            <p:cNvPicPr>
              <a:picLocks noChangeAspect="1" noChangeArrowheads="1"/>
            </p:cNvPicPr>
            <p:nvPr/>
          </p:nvPicPr>
          <p:blipFill>
            <a:blip r:embed="rId4"/>
            <a:srcRect/>
            <a:stretch>
              <a:fillRect/>
            </a:stretch>
          </p:blipFill>
          <p:spPr bwMode="auto">
            <a:xfrm>
              <a:off x="3733800" y="2057400"/>
              <a:ext cx="1300170" cy="1057028"/>
            </a:xfrm>
            <a:prstGeom prst="rect">
              <a:avLst/>
            </a:prstGeom>
            <a:noFill/>
            <a:ln w="9525">
              <a:noFill/>
              <a:miter lim="800000"/>
              <a:headEnd/>
              <a:tailEnd/>
            </a:ln>
          </p:spPr>
        </p:pic>
      </p:grpSp>
      <p:grpSp>
        <p:nvGrpSpPr>
          <p:cNvPr id="60" name="Group 32"/>
          <p:cNvGrpSpPr>
            <a:grpSpLocks/>
          </p:cNvGrpSpPr>
          <p:nvPr/>
        </p:nvGrpSpPr>
        <p:grpSpPr bwMode="auto">
          <a:xfrm>
            <a:off x="6858000" y="3048000"/>
            <a:ext cx="1676400" cy="2608263"/>
            <a:chOff x="5715000" y="2057400"/>
            <a:chExt cx="1676400" cy="2608299"/>
          </a:xfrm>
        </p:grpSpPr>
        <p:pic>
          <p:nvPicPr>
            <p:cNvPr id="61" name="Picture 9" descr="small_server"/>
            <p:cNvPicPr>
              <a:picLocks noChangeAspect="1" noChangeArrowheads="1"/>
            </p:cNvPicPr>
            <p:nvPr/>
          </p:nvPicPr>
          <p:blipFill>
            <a:blip r:embed="rId3"/>
            <a:srcRect/>
            <a:stretch>
              <a:fillRect/>
            </a:stretch>
          </p:blipFill>
          <p:spPr bwMode="auto">
            <a:xfrm>
              <a:off x="5715000" y="2360947"/>
              <a:ext cx="1676400" cy="2304752"/>
            </a:xfrm>
            <a:prstGeom prst="rect">
              <a:avLst/>
            </a:prstGeom>
            <a:noFill/>
            <a:ln w="9525">
              <a:noFill/>
              <a:miter lim="800000"/>
              <a:headEnd/>
              <a:tailEnd/>
            </a:ln>
          </p:spPr>
        </p:pic>
        <p:pic>
          <p:nvPicPr>
            <p:cNvPr id="62" name="Picture 9" descr="arch3"/>
            <p:cNvPicPr>
              <a:picLocks noChangeAspect="1" noChangeArrowheads="1"/>
            </p:cNvPicPr>
            <p:nvPr/>
          </p:nvPicPr>
          <p:blipFill>
            <a:blip r:embed="rId4"/>
            <a:srcRect/>
            <a:stretch>
              <a:fillRect/>
            </a:stretch>
          </p:blipFill>
          <p:spPr bwMode="auto">
            <a:xfrm>
              <a:off x="5753100" y="2057400"/>
              <a:ext cx="1300170" cy="1057028"/>
            </a:xfrm>
            <a:prstGeom prst="rect">
              <a:avLst/>
            </a:prstGeom>
            <a:noFill/>
            <a:ln w="9525">
              <a:noFill/>
              <a:miter lim="800000"/>
              <a:headEnd/>
              <a:tailEnd/>
            </a:ln>
          </p:spPr>
        </p:pic>
      </p:grpSp>
      <p:pic>
        <p:nvPicPr>
          <p:cNvPr id="63" name="Picture 27" descr="VMware-Infra"/>
          <p:cNvPicPr>
            <a:picLocks noChangeAspect="1" noChangeArrowheads="1"/>
          </p:cNvPicPr>
          <p:nvPr/>
        </p:nvPicPr>
        <p:blipFill>
          <a:blip r:embed="rId5"/>
          <a:srcRect/>
          <a:stretch>
            <a:fillRect/>
          </a:stretch>
        </p:blipFill>
        <p:spPr bwMode="auto">
          <a:xfrm>
            <a:off x="5151438" y="1828800"/>
            <a:ext cx="3001962" cy="2036763"/>
          </a:xfrm>
          <a:prstGeom prst="rect">
            <a:avLst/>
          </a:prstGeom>
          <a:noFill/>
          <a:ln w="9525">
            <a:noFill/>
            <a:miter lim="800000"/>
            <a:headEnd/>
            <a:tailEnd/>
          </a:ln>
        </p:spPr>
      </p:pic>
      <p:pic>
        <p:nvPicPr>
          <p:cNvPr id="64" name="Picture 15" descr="OS_revised"/>
          <p:cNvPicPr>
            <a:picLocks noChangeAspect="1" noChangeArrowheads="1"/>
          </p:cNvPicPr>
          <p:nvPr/>
        </p:nvPicPr>
        <p:blipFill>
          <a:blip r:embed="rId6"/>
          <a:srcRect/>
          <a:stretch>
            <a:fillRect/>
          </a:stretch>
        </p:blipFill>
        <p:spPr bwMode="auto">
          <a:xfrm>
            <a:off x="5829300" y="990600"/>
            <a:ext cx="530225" cy="1296988"/>
          </a:xfrm>
          <a:prstGeom prst="rect">
            <a:avLst/>
          </a:prstGeom>
          <a:noFill/>
          <a:ln w="9525">
            <a:noFill/>
            <a:miter lim="800000"/>
            <a:headEnd/>
            <a:tailEnd/>
          </a:ln>
        </p:spPr>
      </p:pic>
      <p:pic>
        <p:nvPicPr>
          <p:cNvPr id="65" name="Picture 14" descr="OS_revised"/>
          <p:cNvPicPr>
            <a:picLocks noChangeAspect="1" noChangeArrowheads="1"/>
          </p:cNvPicPr>
          <p:nvPr/>
        </p:nvPicPr>
        <p:blipFill>
          <a:blip r:embed="rId6"/>
          <a:srcRect/>
          <a:stretch>
            <a:fillRect/>
          </a:stretch>
        </p:blipFill>
        <p:spPr bwMode="auto">
          <a:xfrm>
            <a:off x="5600700" y="1066800"/>
            <a:ext cx="530225" cy="1296988"/>
          </a:xfrm>
          <a:prstGeom prst="rect">
            <a:avLst/>
          </a:prstGeom>
          <a:noFill/>
          <a:ln w="9525">
            <a:noFill/>
            <a:miter lim="800000"/>
            <a:headEnd/>
            <a:tailEnd/>
          </a:ln>
        </p:spPr>
      </p:pic>
      <p:pic>
        <p:nvPicPr>
          <p:cNvPr id="66" name="Picture 15" descr="OS_revised"/>
          <p:cNvPicPr>
            <a:picLocks noChangeAspect="1" noChangeArrowheads="1"/>
          </p:cNvPicPr>
          <p:nvPr/>
        </p:nvPicPr>
        <p:blipFill>
          <a:blip r:embed="rId6"/>
          <a:srcRect/>
          <a:stretch>
            <a:fillRect/>
          </a:stretch>
        </p:blipFill>
        <p:spPr bwMode="auto">
          <a:xfrm>
            <a:off x="6591300" y="1463675"/>
            <a:ext cx="530225" cy="1296988"/>
          </a:xfrm>
          <a:prstGeom prst="rect">
            <a:avLst/>
          </a:prstGeom>
          <a:noFill/>
          <a:ln w="9525">
            <a:noFill/>
            <a:miter lim="800000"/>
            <a:headEnd/>
            <a:tailEnd/>
          </a:ln>
        </p:spPr>
      </p:pic>
      <p:pic>
        <p:nvPicPr>
          <p:cNvPr id="67" name="Picture 14" descr="OS_revised"/>
          <p:cNvPicPr>
            <a:picLocks noChangeAspect="1" noChangeArrowheads="1"/>
          </p:cNvPicPr>
          <p:nvPr/>
        </p:nvPicPr>
        <p:blipFill>
          <a:blip r:embed="rId6"/>
          <a:srcRect/>
          <a:stretch>
            <a:fillRect/>
          </a:stretch>
        </p:blipFill>
        <p:spPr bwMode="auto">
          <a:xfrm>
            <a:off x="6362700" y="1539875"/>
            <a:ext cx="530225" cy="1296988"/>
          </a:xfrm>
          <a:prstGeom prst="rect">
            <a:avLst/>
          </a:prstGeom>
          <a:noFill/>
          <a:ln w="9525">
            <a:noFill/>
            <a:miter lim="800000"/>
            <a:headEnd/>
            <a:tailEnd/>
          </a:ln>
        </p:spPr>
      </p:pic>
      <p:pic>
        <p:nvPicPr>
          <p:cNvPr id="68" name="Picture 13" descr="OS_revised"/>
          <p:cNvPicPr>
            <a:picLocks noChangeAspect="1" noChangeArrowheads="1"/>
          </p:cNvPicPr>
          <p:nvPr/>
        </p:nvPicPr>
        <p:blipFill>
          <a:blip r:embed="rId6"/>
          <a:srcRect/>
          <a:stretch>
            <a:fillRect/>
          </a:stretch>
        </p:blipFill>
        <p:spPr bwMode="auto">
          <a:xfrm>
            <a:off x="6134100" y="1692275"/>
            <a:ext cx="530225" cy="1296988"/>
          </a:xfrm>
          <a:prstGeom prst="rect">
            <a:avLst/>
          </a:prstGeom>
          <a:noFill/>
          <a:ln w="9525">
            <a:noFill/>
            <a:miter lim="800000"/>
            <a:headEnd/>
            <a:tailEnd/>
          </a:ln>
        </p:spPr>
      </p:pic>
      <p:pic>
        <p:nvPicPr>
          <p:cNvPr id="69" name="Picture 15" descr="OS_revised"/>
          <p:cNvPicPr>
            <a:picLocks noChangeAspect="1" noChangeArrowheads="1"/>
          </p:cNvPicPr>
          <p:nvPr/>
        </p:nvPicPr>
        <p:blipFill>
          <a:blip r:embed="rId6"/>
          <a:srcRect/>
          <a:stretch>
            <a:fillRect/>
          </a:stretch>
        </p:blipFill>
        <p:spPr bwMode="auto">
          <a:xfrm>
            <a:off x="7505700" y="1892300"/>
            <a:ext cx="530225" cy="1296988"/>
          </a:xfrm>
          <a:prstGeom prst="rect">
            <a:avLst/>
          </a:prstGeom>
          <a:noFill/>
          <a:ln w="9525">
            <a:noFill/>
            <a:miter lim="800000"/>
            <a:headEnd/>
            <a:tailEnd/>
          </a:ln>
        </p:spPr>
      </p:pic>
      <p:pic>
        <p:nvPicPr>
          <p:cNvPr id="70" name="Picture 14" descr="OS_revised"/>
          <p:cNvPicPr>
            <a:picLocks noChangeAspect="1" noChangeArrowheads="1"/>
          </p:cNvPicPr>
          <p:nvPr/>
        </p:nvPicPr>
        <p:blipFill>
          <a:blip r:embed="rId6"/>
          <a:srcRect/>
          <a:stretch>
            <a:fillRect/>
          </a:stretch>
        </p:blipFill>
        <p:spPr bwMode="auto">
          <a:xfrm>
            <a:off x="7277100" y="1968500"/>
            <a:ext cx="530225" cy="1296988"/>
          </a:xfrm>
          <a:prstGeom prst="rect">
            <a:avLst/>
          </a:prstGeom>
          <a:noFill/>
          <a:ln w="9525">
            <a:noFill/>
            <a:miter lim="800000"/>
            <a:headEnd/>
            <a:tailEnd/>
          </a:ln>
        </p:spPr>
      </p:pic>
      <p:pic>
        <p:nvPicPr>
          <p:cNvPr id="71" name="Picture 13" descr="OS_revised"/>
          <p:cNvPicPr>
            <a:picLocks noChangeAspect="1" noChangeArrowheads="1"/>
          </p:cNvPicPr>
          <p:nvPr/>
        </p:nvPicPr>
        <p:blipFill>
          <a:blip r:embed="rId6"/>
          <a:srcRect/>
          <a:stretch>
            <a:fillRect/>
          </a:stretch>
        </p:blipFill>
        <p:spPr bwMode="auto">
          <a:xfrm>
            <a:off x="7048500" y="2120900"/>
            <a:ext cx="530225" cy="1296988"/>
          </a:xfrm>
          <a:prstGeom prst="rect">
            <a:avLst/>
          </a:prstGeom>
          <a:noFill/>
          <a:ln w="9525">
            <a:noFill/>
            <a:miter lim="800000"/>
            <a:headEnd/>
            <a:tailEnd/>
          </a:ln>
        </p:spPr>
      </p:pic>
      <p:sp>
        <p:nvSpPr>
          <p:cNvPr id="72" name="Rectangle 48"/>
          <p:cNvSpPr/>
          <p:nvPr/>
        </p:nvSpPr>
        <p:spPr>
          <a:xfrm>
            <a:off x="4800600" y="3124200"/>
            <a:ext cx="1249363" cy="1108075"/>
          </a:xfrm>
          <a:prstGeom prst="rect">
            <a:avLst/>
          </a:prstGeom>
        </p:spPr>
        <p:txBody>
          <a:bodyPr>
            <a:spAutoFit/>
          </a:bodyPr>
          <a:lstStyle/>
          <a:p>
            <a:pPr algn="ctr">
              <a:defRPr/>
            </a:pPr>
            <a:r>
              <a:rPr lang="en-US" sz="6600" kern="10" dirty="0">
                <a:ln w="9525">
                  <a:noFill/>
                  <a:round/>
                  <a:headEnd/>
                  <a:tailEnd/>
                </a:ln>
                <a:solidFill>
                  <a:srgbClr val="EB2629"/>
                </a:solidFill>
                <a:latin typeface="Arial Black"/>
                <a:ea typeface="+mn-ea"/>
              </a:rPr>
              <a:t>X</a:t>
            </a:r>
          </a:p>
        </p:txBody>
      </p:sp>
      <p:sp>
        <p:nvSpPr>
          <p:cNvPr id="73" name="Rectangle 24"/>
          <p:cNvSpPr txBox="1">
            <a:spLocks noChangeArrowheads="1"/>
          </p:cNvSpPr>
          <p:nvPr/>
        </p:nvSpPr>
        <p:spPr bwMode="auto">
          <a:xfrm>
            <a:off x="112712" y="106362"/>
            <a:ext cx="4687888" cy="427038"/>
          </a:xfrm>
          <a:prstGeom prst="rect">
            <a:avLst/>
          </a:prstGeom>
          <a:noFill/>
          <a:ln w="9525">
            <a:noFill/>
            <a:miter lim="800000"/>
            <a:headEnd/>
            <a:tailEnd/>
          </a:ln>
        </p:spPr>
        <p:txBody>
          <a:bodyPr vert="horz" wrap="none" lIns="45720" tIns="45720" rIns="45720" bIns="45720" numCol="1" anchor="ctr" anchorCtr="0" compatLnSpc="1">
            <a:prstTxWarp prst="textNoShape">
              <a:avLst/>
            </a:prstTxWarp>
            <a:spAutoFit/>
          </a:bodyPr>
          <a:lstStyle>
            <a:lvl1pPr algn="l" rtl="0" eaLnBrk="0" fontAlgn="base" hangingPunct="0">
              <a:spcBef>
                <a:spcPct val="0"/>
              </a:spcBef>
              <a:spcAft>
                <a:spcPct val="0"/>
              </a:spcAft>
              <a:defRPr sz="2200" b="0">
                <a:solidFill>
                  <a:srgbClr val="003D79"/>
                </a:solidFill>
                <a:latin typeface="黑体" pitchFamily="49" charset="-122"/>
                <a:ea typeface="黑体" pitchFamily="49" charset="-122"/>
                <a:cs typeface="+mj-cs"/>
              </a:defRPr>
            </a:lvl1pPr>
            <a:lvl2pPr algn="l" rtl="0" eaLnBrk="0" fontAlgn="base" hangingPunct="0">
              <a:spcBef>
                <a:spcPct val="0"/>
              </a:spcBef>
              <a:spcAft>
                <a:spcPct val="0"/>
              </a:spcAft>
              <a:defRPr sz="2200" b="1">
                <a:solidFill>
                  <a:srgbClr val="333333"/>
                </a:solidFill>
                <a:latin typeface="Arial" charset="0"/>
                <a:ea typeface="ＭＳ Ｐゴシック" pitchFamily="34" charset="-128"/>
              </a:defRPr>
            </a:lvl2pPr>
            <a:lvl3pPr algn="l" rtl="0" eaLnBrk="0" fontAlgn="base" hangingPunct="0">
              <a:spcBef>
                <a:spcPct val="0"/>
              </a:spcBef>
              <a:spcAft>
                <a:spcPct val="0"/>
              </a:spcAft>
              <a:defRPr sz="2200" b="1">
                <a:solidFill>
                  <a:srgbClr val="333333"/>
                </a:solidFill>
                <a:latin typeface="Arial" charset="0"/>
                <a:ea typeface="ＭＳ Ｐゴシック" pitchFamily="34" charset="-128"/>
              </a:defRPr>
            </a:lvl3pPr>
            <a:lvl4pPr algn="l" rtl="0" eaLnBrk="0" fontAlgn="base" hangingPunct="0">
              <a:spcBef>
                <a:spcPct val="0"/>
              </a:spcBef>
              <a:spcAft>
                <a:spcPct val="0"/>
              </a:spcAft>
              <a:defRPr sz="2200" b="1">
                <a:solidFill>
                  <a:srgbClr val="333333"/>
                </a:solidFill>
                <a:latin typeface="Arial" charset="0"/>
                <a:ea typeface="ＭＳ Ｐゴシック" pitchFamily="34" charset="-128"/>
              </a:defRPr>
            </a:lvl4pPr>
            <a:lvl5pPr algn="l" rtl="0" eaLnBrk="0" fontAlgn="base" hangingPunct="0">
              <a:spcBef>
                <a:spcPct val="0"/>
              </a:spcBef>
              <a:spcAft>
                <a:spcPct val="0"/>
              </a:spcAft>
              <a:defRPr sz="2200" b="1">
                <a:solidFill>
                  <a:srgbClr val="333333"/>
                </a:solidFill>
                <a:latin typeface="Arial" charset="0"/>
                <a:ea typeface="ＭＳ Ｐゴシック" pitchFamily="34" charset="-128"/>
              </a:defRPr>
            </a:lvl5pPr>
            <a:lvl6pPr marL="457200" algn="l" rtl="0" fontAlgn="base">
              <a:spcBef>
                <a:spcPct val="0"/>
              </a:spcBef>
              <a:spcAft>
                <a:spcPct val="0"/>
              </a:spcAft>
              <a:defRPr sz="2200" b="1">
                <a:solidFill>
                  <a:schemeClr val="tx2"/>
                </a:solidFill>
                <a:latin typeface="Arial" charset="0"/>
                <a:ea typeface="ＭＳ Ｐゴシック" pitchFamily="34" charset="-128"/>
              </a:defRPr>
            </a:lvl6pPr>
            <a:lvl7pPr marL="914400" algn="l" rtl="0" fontAlgn="base">
              <a:spcBef>
                <a:spcPct val="0"/>
              </a:spcBef>
              <a:spcAft>
                <a:spcPct val="0"/>
              </a:spcAft>
              <a:defRPr sz="2200" b="1">
                <a:solidFill>
                  <a:schemeClr val="tx2"/>
                </a:solidFill>
                <a:latin typeface="Arial" charset="0"/>
                <a:ea typeface="ＭＳ Ｐゴシック" pitchFamily="34" charset="-128"/>
              </a:defRPr>
            </a:lvl7pPr>
            <a:lvl8pPr marL="1371600" algn="l" rtl="0" fontAlgn="base">
              <a:spcBef>
                <a:spcPct val="0"/>
              </a:spcBef>
              <a:spcAft>
                <a:spcPct val="0"/>
              </a:spcAft>
              <a:defRPr sz="2200" b="1">
                <a:solidFill>
                  <a:schemeClr val="tx2"/>
                </a:solidFill>
                <a:latin typeface="Arial" charset="0"/>
                <a:ea typeface="ＭＳ Ｐゴシック" pitchFamily="34" charset="-128"/>
              </a:defRPr>
            </a:lvl8pPr>
            <a:lvl9pPr marL="1828800" algn="l" rtl="0" fontAlgn="base">
              <a:spcBef>
                <a:spcPct val="0"/>
              </a:spcBef>
              <a:spcAft>
                <a:spcPct val="0"/>
              </a:spcAft>
              <a:defRPr sz="2200" b="1">
                <a:solidFill>
                  <a:schemeClr val="tx2"/>
                </a:solidFill>
                <a:latin typeface="Arial" charset="0"/>
                <a:ea typeface="ＭＳ Ｐゴシック" pitchFamily="34" charset="-128"/>
              </a:defRPr>
            </a:lvl9pPr>
          </a:lstStyle>
          <a:p>
            <a:r>
              <a:rPr lang="en-US" altLang="zh-CN" dirty="0" smtClean="0">
                <a:solidFill>
                  <a:schemeClr val="tx1"/>
                </a:solidFill>
                <a:ea typeface="宋体" charset="-122"/>
              </a:rPr>
              <a:t>VMware HA</a:t>
            </a:r>
            <a:r>
              <a:rPr lang="zh-CN" altLang="en-US" dirty="0" smtClean="0">
                <a:solidFill>
                  <a:schemeClr val="tx1"/>
                </a:solidFill>
                <a:ea typeface="宋体" charset="-122"/>
              </a:rPr>
              <a:t>保证了</a:t>
            </a:r>
            <a:r>
              <a:rPr lang="en-US" altLang="zh-CN" dirty="0" smtClean="0">
                <a:solidFill>
                  <a:schemeClr val="tx1"/>
                </a:solidFill>
                <a:ea typeface="宋体" charset="-122"/>
              </a:rPr>
              <a:t>IT</a:t>
            </a:r>
            <a:r>
              <a:rPr lang="zh-CN" altLang="en-US" dirty="0" smtClean="0">
                <a:solidFill>
                  <a:schemeClr val="tx1"/>
                </a:solidFill>
                <a:ea typeface="宋体" charset="-122"/>
              </a:rPr>
              <a:t>架构的高可用性</a:t>
            </a:r>
          </a:p>
        </p:txBody>
      </p:sp>
      <p:sp>
        <p:nvSpPr>
          <p:cNvPr id="74" name="Rectangle 22"/>
          <p:cNvSpPr>
            <a:spLocks noChangeArrowheads="1"/>
          </p:cNvSpPr>
          <p:nvPr/>
        </p:nvSpPr>
        <p:spPr bwMode="auto">
          <a:xfrm>
            <a:off x="304800" y="1639094"/>
            <a:ext cx="4017963" cy="3053144"/>
          </a:xfrm>
          <a:prstGeom prst="rect">
            <a:avLst/>
          </a:prstGeom>
          <a:noFill/>
          <a:ln w="9525">
            <a:noFill/>
            <a:miter lim="800000"/>
            <a:headEnd/>
            <a:tailEnd/>
          </a:ln>
        </p:spPr>
        <p:txBody>
          <a:bodyPr lIns="0" tIns="0" rIns="0" bIns="0">
            <a:spAutoFit/>
          </a:bodyPr>
          <a:lstStyle/>
          <a:p>
            <a:pPr marL="225425" indent="-225425" eaLnBrk="0" hangingPunct="0">
              <a:spcAft>
                <a:spcPct val="40000"/>
              </a:spcAft>
              <a:buClr>
                <a:schemeClr val="accent2"/>
              </a:buClr>
              <a:buFont typeface="Wingdings" pitchFamily="2" charset="2"/>
              <a:buChar char="§"/>
            </a:pPr>
            <a:r>
              <a:rPr lang="en-US" altLang="zh-CN" sz="1600" dirty="0">
                <a:solidFill>
                  <a:schemeClr val="tx2"/>
                </a:solidFill>
                <a:latin typeface="微软雅黑" pitchFamily="34" charset="-122"/>
                <a:ea typeface="微软雅黑" pitchFamily="34" charset="-122"/>
              </a:rPr>
              <a:t>VMware HA</a:t>
            </a:r>
            <a:r>
              <a:rPr lang="zh-CN" altLang="en-US" sz="1600" dirty="0">
                <a:solidFill>
                  <a:schemeClr val="tx2"/>
                </a:solidFill>
                <a:latin typeface="微软雅黑" pitchFamily="34" charset="-122"/>
                <a:ea typeface="微软雅黑" pitchFamily="34" charset="-122"/>
              </a:rPr>
              <a:t>是什么</a:t>
            </a:r>
            <a:r>
              <a:rPr lang="en-US" altLang="ja-JP" sz="1600" dirty="0">
                <a:solidFill>
                  <a:schemeClr val="tx2"/>
                </a:solidFill>
                <a:latin typeface="微软雅黑" pitchFamily="34" charset="-122"/>
                <a:ea typeface="微软雅黑" pitchFamily="34" charset="-122"/>
              </a:rPr>
              <a:t>?</a:t>
            </a:r>
          </a:p>
          <a:p>
            <a:pPr marL="474663" lvl="1" indent="-249238" eaLnBrk="0" hangingPunct="0">
              <a:spcAft>
                <a:spcPct val="40000"/>
              </a:spcAft>
              <a:buClr>
                <a:schemeClr val="accent2"/>
              </a:buClr>
              <a:buSzPct val="75000"/>
              <a:buFont typeface="Wingdings" pitchFamily="2" charset="2"/>
              <a:buChar char="ü"/>
            </a:pPr>
            <a:r>
              <a:rPr lang="en-US" altLang="zh-CN" sz="1600" dirty="0">
                <a:solidFill>
                  <a:schemeClr val="tx1"/>
                </a:solidFill>
                <a:latin typeface="微软雅黑" pitchFamily="34" charset="-122"/>
                <a:ea typeface="微软雅黑" pitchFamily="34" charset="-122"/>
              </a:rPr>
              <a:t>VMware HA</a:t>
            </a:r>
            <a:r>
              <a:rPr lang="zh-CN" altLang="en-US" sz="1600" dirty="0">
                <a:solidFill>
                  <a:schemeClr val="tx1"/>
                </a:solidFill>
                <a:latin typeface="微软雅黑" pitchFamily="34" charset="-122"/>
                <a:ea typeface="微软雅黑" pitchFamily="34" charset="-122"/>
              </a:rPr>
              <a:t>就是发生服务器故障是在其他的物理服务器上自动重启虚拟机</a:t>
            </a:r>
            <a:endParaRPr lang="ja-JP" altLang="en-US" sz="1600" dirty="0">
              <a:solidFill>
                <a:schemeClr val="tx1"/>
              </a:solidFill>
              <a:latin typeface="微软雅黑" pitchFamily="34" charset="-122"/>
              <a:ea typeface="微软雅黑" pitchFamily="34" charset="-122"/>
            </a:endParaRPr>
          </a:p>
          <a:p>
            <a:pPr marL="225425" indent="-225425" eaLnBrk="0" hangingPunct="0">
              <a:spcAft>
                <a:spcPct val="40000"/>
              </a:spcAft>
              <a:buClr>
                <a:schemeClr val="accent2"/>
              </a:buClr>
              <a:buFont typeface="Wingdings" pitchFamily="2" charset="2"/>
              <a:buChar char="§"/>
            </a:pPr>
            <a:r>
              <a:rPr lang="zh-CN" altLang="en-US" sz="1600" u="sng" dirty="0">
                <a:solidFill>
                  <a:schemeClr val="tx2"/>
                </a:solidFill>
                <a:latin typeface="微软雅黑" pitchFamily="34" charset="-122"/>
                <a:ea typeface="微软雅黑" pitchFamily="34" charset="-122"/>
              </a:rPr>
              <a:t>优势</a:t>
            </a:r>
          </a:p>
          <a:p>
            <a:pPr marL="474663" lvl="1" indent="-249238" eaLnBrk="0" hangingPunct="0">
              <a:spcAft>
                <a:spcPct val="40000"/>
              </a:spcAft>
              <a:buClr>
                <a:schemeClr val="accent2"/>
              </a:buClr>
              <a:buSzPct val="75000"/>
              <a:buFont typeface="Wingdings" pitchFamily="2" charset="2"/>
              <a:buChar char="ü"/>
            </a:pPr>
            <a:r>
              <a:rPr lang="zh-CN" altLang="en-US" sz="1600" dirty="0">
                <a:solidFill>
                  <a:schemeClr val="tx1"/>
                </a:solidFill>
                <a:latin typeface="微软雅黑" pitchFamily="34" charset="-122"/>
                <a:ea typeface="微软雅黑" pitchFamily="34" charset="-122"/>
              </a:rPr>
              <a:t>对所有的应用实现了高可用性，并且成本很低</a:t>
            </a:r>
            <a:endParaRPr lang="ja-JP" altLang="en-US" sz="1600" dirty="0">
              <a:solidFill>
                <a:schemeClr val="tx1"/>
              </a:solidFill>
              <a:latin typeface="微软雅黑" pitchFamily="34" charset="-122"/>
              <a:ea typeface="微软雅黑" pitchFamily="34" charset="-122"/>
            </a:endParaRPr>
          </a:p>
          <a:p>
            <a:pPr marL="474663" lvl="1" indent="-249238" eaLnBrk="0" hangingPunct="0">
              <a:spcAft>
                <a:spcPct val="40000"/>
              </a:spcAft>
              <a:buClr>
                <a:schemeClr val="accent2"/>
              </a:buClr>
              <a:buSzPct val="75000"/>
              <a:buFont typeface="Wingdings" pitchFamily="2" charset="2"/>
              <a:buChar char="ü"/>
            </a:pPr>
            <a:r>
              <a:rPr lang="zh-CN" altLang="en-US" sz="1600" dirty="0">
                <a:solidFill>
                  <a:schemeClr val="tx1"/>
                </a:solidFill>
                <a:latin typeface="微软雅黑" pitchFamily="34" charset="-122"/>
                <a:ea typeface="微软雅黑" pitchFamily="34" charset="-122"/>
              </a:rPr>
              <a:t>不需要完全一致的重复硬件</a:t>
            </a:r>
            <a:endParaRPr lang="ja-JP" altLang="en-US" sz="1600" dirty="0">
              <a:solidFill>
                <a:schemeClr val="tx1"/>
              </a:solidFill>
              <a:latin typeface="微软雅黑" pitchFamily="34" charset="-122"/>
              <a:ea typeface="微软雅黑" pitchFamily="34" charset="-122"/>
            </a:endParaRPr>
          </a:p>
          <a:p>
            <a:pPr marL="474663" lvl="1" indent="-249238" eaLnBrk="0" hangingPunct="0">
              <a:spcAft>
                <a:spcPct val="40000"/>
              </a:spcAft>
              <a:buClr>
                <a:schemeClr val="accent2"/>
              </a:buClr>
              <a:buSzPct val="75000"/>
              <a:buFont typeface="Wingdings" pitchFamily="2" charset="2"/>
              <a:buChar char="ü"/>
            </a:pPr>
            <a:r>
              <a:rPr lang="zh-CN" altLang="en-US" sz="1600" dirty="0">
                <a:solidFill>
                  <a:schemeClr val="tx1"/>
                </a:solidFill>
                <a:latin typeface="微软雅黑" pitchFamily="34" charset="-122"/>
                <a:ea typeface="微软雅黑" pitchFamily="34" charset="-122"/>
              </a:rPr>
              <a:t>比传统的集群有更高的成本优势，同时易于使用和</a:t>
            </a:r>
            <a:r>
              <a:rPr lang="zh-CN" altLang="en-US" sz="1600" dirty="0" smtClean="0">
                <a:solidFill>
                  <a:schemeClr val="tx1"/>
                </a:solidFill>
                <a:latin typeface="微软雅黑" pitchFamily="34" charset="-122"/>
                <a:ea typeface="微软雅黑" pitchFamily="34" charset="-122"/>
              </a:rPr>
              <a:t>操作</a:t>
            </a:r>
            <a:endParaRPr lang="en-US" altLang="zh-CN" sz="1600" dirty="0" smtClean="0">
              <a:solidFill>
                <a:schemeClr val="tx1"/>
              </a:solidFill>
              <a:latin typeface="微软雅黑" pitchFamily="34" charset="-122"/>
              <a:ea typeface="微软雅黑" pitchFamily="34" charset="-122"/>
            </a:endParaRPr>
          </a:p>
          <a:p>
            <a:pPr marL="474663" lvl="1" indent="-249238" eaLnBrk="0" hangingPunct="0">
              <a:buClr>
                <a:schemeClr val="accent2"/>
              </a:buClr>
              <a:buSzPct val="75000"/>
              <a:buFont typeface="Wingdings" pitchFamily="2" charset="2"/>
              <a:buChar char="ü"/>
            </a:pPr>
            <a:r>
              <a:rPr lang="ja-JP" altLang="en-US" sz="1600" dirty="0">
                <a:solidFill>
                  <a:schemeClr val="tx1"/>
                </a:solidFill>
                <a:latin typeface="微软雅黑" pitchFamily="34" charset="-122"/>
                <a:ea typeface="微软雅黑" pitchFamily="34" charset="-122"/>
              </a:rPr>
              <a:t>不需要独占的</a:t>
            </a:r>
            <a:r>
              <a:rPr lang="en-US" altLang="ja-JP" sz="1600" dirty="0">
                <a:solidFill>
                  <a:schemeClr val="tx1"/>
                </a:solidFill>
                <a:latin typeface="微软雅黑" pitchFamily="34" charset="-122"/>
                <a:ea typeface="微软雅黑" pitchFamily="34" charset="-122"/>
              </a:rPr>
              <a:t>stand-by </a:t>
            </a:r>
            <a:r>
              <a:rPr lang="ja-JP" altLang="en-US" sz="1600" dirty="0" smtClean="0">
                <a:solidFill>
                  <a:schemeClr val="tx1"/>
                </a:solidFill>
                <a:latin typeface="微软雅黑" pitchFamily="34" charset="-122"/>
                <a:ea typeface="微软雅黑" pitchFamily="34" charset="-122"/>
              </a:rPr>
              <a:t>硬件</a:t>
            </a:r>
            <a:endParaRPr lang="ja-JP" altLang="en-US" sz="1600" dirty="0">
              <a:solidFill>
                <a:schemeClr val="tx1"/>
              </a:solidFill>
              <a:latin typeface="微软雅黑" pitchFamily="34" charset="-122"/>
              <a:ea typeface="微软雅黑" pitchFamily="34" charset="-122"/>
            </a:endParaRPr>
          </a:p>
        </p:txBody>
      </p:sp>
      <p:sp>
        <p:nvSpPr>
          <p:cNvPr id="75" name="Rectangle 23"/>
          <p:cNvSpPr>
            <a:spLocks noChangeArrowheads="1"/>
          </p:cNvSpPr>
          <p:nvPr/>
        </p:nvSpPr>
        <p:spPr bwMode="auto">
          <a:xfrm>
            <a:off x="112712" y="735012"/>
            <a:ext cx="4789487" cy="739775"/>
          </a:xfrm>
          <a:prstGeom prst="rect">
            <a:avLst/>
          </a:prstGeom>
          <a:solidFill>
            <a:srgbClr val="CAD5E4">
              <a:alpha val="63136"/>
            </a:srgbClr>
          </a:solidFill>
          <a:ln w="38100" algn="ctr">
            <a:solidFill>
              <a:srgbClr val="B1C0D7"/>
            </a:solidFill>
            <a:miter lim="800000"/>
            <a:headEnd/>
            <a:tailEnd/>
          </a:ln>
        </p:spPr>
        <p:txBody>
          <a:bodyPr anchor="ctr">
            <a:spAutoFit/>
          </a:bodyPr>
          <a:lstStyle/>
          <a:p>
            <a:pPr eaLnBrk="0" hangingPunct="0"/>
            <a:r>
              <a:rPr lang="zh-CN" altLang="en-US" sz="2000" b="1" i="1">
                <a:solidFill>
                  <a:schemeClr val="accent1"/>
                </a:solidFill>
                <a:ea typeface="宋体" charset="-122"/>
              </a:rPr>
              <a:t>通过</a:t>
            </a:r>
            <a:r>
              <a:rPr lang="en-US" altLang="zh-CN" sz="2000" b="1" i="1">
                <a:solidFill>
                  <a:schemeClr val="accent1"/>
                </a:solidFill>
                <a:ea typeface="宋体" charset="-122"/>
              </a:rPr>
              <a:t>VMware HA</a:t>
            </a:r>
            <a:r>
              <a:rPr lang="zh-CN" altLang="en-US" sz="2000" b="1" i="1">
                <a:solidFill>
                  <a:schemeClr val="accent1"/>
                </a:solidFill>
                <a:ea typeface="宋体" charset="-122"/>
              </a:rPr>
              <a:t>可以方便地提高任何应用的高可用性</a:t>
            </a:r>
          </a:p>
        </p:txBody>
      </p:sp>
      <p:sp>
        <p:nvSpPr>
          <p:cNvPr id="76" name="AutoShape 4"/>
          <p:cNvSpPr>
            <a:spLocks noChangeArrowheads="1"/>
          </p:cNvSpPr>
          <p:nvPr/>
        </p:nvSpPr>
        <p:spPr bwMode="gray">
          <a:xfrm>
            <a:off x="7772400" y="228600"/>
            <a:ext cx="1127125" cy="350838"/>
          </a:xfrm>
          <a:prstGeom prst="roundRect">
            <a:avLst>
              <a:gd name="adj" fmla="val 9880"/>
            </a:avLst>
          </a:prstGeom>
          <a:gradFill rotWithShape="0">
            <a:gsLst>
              <a:gs pos="0">
                <a:srgbClr val="646464"/>
              </a:gs>
              <a:gs pos="100000">
                <a:srgbClr val="3C3C3C"/>
              </a:gs>
            </a:gsLst>
            <a:lin ang="5400000"/>
          </a:gradFill>
          <a:ln w="19050" algn="ctr">
            <a:solidFill>
              <a:srgbClr val="3C3C3C"/>
            </a:solidFill>
            <a:round/>
            <a:headEnd/>
            <a:tailEnd/>
          </a:ln>
        </p:spPr>
        <p:txBody>
          <a:bodyPr wrap="none"/>
          <a:lstStyle/>
          <a:p>
            <a:pPr algn="ctr"/>
            <a:r>
              <a:rPr lang="zh-CN" altLang="en-US" sz="1600" b="1">
                <a:solidFill>
                  <a:schemeClr val="bg1"/>
                </a:solidFill>
                <a:ea typeface="SimHei" pitchFamily="2" charset="-122"/>
              </a:rPr>
              <a:t>业务连续性</a:t>
            </a:r>
          </a:p>
        </p:txBody>
      </p:sp>
      <p:sp>
        <p:nvSpPr>
          <p:cNvPr id="77" name="TextBox 58"/>
          <p:cNvSpPr txBox="1">
            <a:spLocks noChangeArrowheads="1"/>
          </p:cNvSpPr>
          <p:nvPr/>
        </p:nvSpPr>
        <p:spPr bwMode="auto">
          <a:xfrm>
            <a:off x="49214" y="5498500"/>
            <a:ext cx="5376067" cy="830997"/>
          </a:xfrm>
          <a:prstGeom prst="rect">
            <a:avLst/>
          </a:prstGeom>
          <a:noFill/>
          <a:ln w="9525">
            <a:noFill/>
            <a:miter lim="800000"/>
            <a:headEnd/>
            <a:tailEnd/>
          </a:ln>
        </p:spPr>
        <p:txBody>
          <a:bodyPr wrap="square">
            <a:spAutoFit/>
          </a:bodyPr>
          <a:lstStyle/>
          <a:p>
            <a:r>
              <a:rPr lang="zh-CN" sz="2400" dirty="0">
                <a:solidFill>
                  <a:srgbClr val="002060"/>
                </a:solidFill>
                <a:ea typeface="黑体" pitchFamily="49" charset="-122"/>
              </a:rPr>
              <a:t>即使出现硬件故障，也可以避免发生独立于应用程序和操作系统的停机</a:t>
            </a:r>
            <a:r>
              <a:rPr lang="zh-CN" sz="2400" dirty="0" smtClean="0">
                <a:solidFill>
                  <a:srgbClr val="002060"/>
                </a:solidFill>
                <a:ea typeface="黑体" pitchFamily="49" charset="-122"/>
              </a:rPr>
              <a:t>。</a:t>
            </a:r>
            <a:endParaRPr lang="zh-CN" altLang="zh-CN" sz="2400" dirty="0">
              <a:solidFill>
                <a:srgbClr val="002060"/>
              </a:solidFill>
              <a:ea typeface="黑体" pitchFamily="49" charset="-122"/>
            </a:endParaRPr>
          </a:p>
        </p:txBody>
      </p:sp>
    </p:spTree>
  </p:cSld>
  <p:clrMapOvr>
    <a:masterClrMapping/>
  </p:clrMapOvr>
  <p:transition xmlns:p14="http://schemas.microsoft.com/office/powerpoint/2010/main">
    <p:strips dir="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2000"/>
                                        <p:tgtEl>
                                          <p:spTgt spid="72"/>
                                        </p:tgtEl>
                                      </p:cBhvr>
                                    </p:animEffect>
                                  </p:childTnLst>
                                </p:cTn>
                              </p:par>
                              <p:par>
                                <p:cTn id="8" presetID="9" presetClass="emph" presetSubtype="0" nodeType="withEffect">
                                  <p:stCondLst>
                                    <p:cond delay="0"/>
                                  </p:stCondLst>
                                  <p:childTnLst>
                                    <p:set>
                                      <p:cBhvr rctx="PPT">
                                        <p:cTn id="9" dur="indefinite"/>
                                        <p:tgtEl>
                                          <p:spTgt spid="54"/>
                                        </p:tgtEl>
                                        <p:attrNameLst>
                                          <p:attrName>style.opacity</p:attrName>
                                        </p:attrNameLst>
                                      </p:cBhvr>
                                      <p:to>
                                        <p:strVal val="0.25"/>
                                      </p:to>
                                    </p:set>
                                    <p:animEffect filter="image" prLst="opacity: 0.25">
                                      <p:cBhvr rctx="IE">
                                        <p:cTn id="10" dur="indefinite"/>
                                        <p:tgtEl>
                                          <p:spTgt spid="54"/>
                                        </p:tgtEl>
                                      </p:cBhvr>
                                    </p:animEffect>
                                  </p:childTnLst>
                                </p:cTn>
                              </p:par>
                            </p:childTnLst>
                          </p:cTn>
                        </p:par>
                        <p:par>
                          <p:cTn id="11" fill="hold">
                            <p:stCondLst>
                              <p:cond delay="2000"/>
                            </p:stCondLst>
                            <p:childTnLst>
                              <p:par>
                                <p:cTn id="12" presetID="9" presetClass="exit" presetSubtype="0" fill="hold" nodeType="afterEffect">
                                  <p:stCondLst>
                                    <p:cond delay="0"/>
                                  </p:stCondLst>
                                  <p:childTnLst>
                                    <p:animEffect transition="out" filter="dissolve">
                                      <p:cBhvr>
                                        <p:cTn id="13" dur="500"/>
                                        <p:tgtEl>
                                          <p:spTgt spid="65"/>
                                        </p:tgtEl>
                                      </p:cBhvr>
                                    </p:animEffect>
                                    <p:set>
                                      <p:cBhvr>
                                        <p:cTn id="14" dur="1" fill="hold">
                                          <p:stCondLst>
                                            <p:cond delay="499"/>
                                          </p:stCondLst>
                                        </p:cTn>
                                        <p:tgtEl>
                                          <p:spTgt spid="65"/>
                                        </p:tgtEl>
                                        <p:attrNameLst>
                                          <p:attrName>style.visibility</p:attrName>
                                        </p:attrNameLst>
                                      </p:cBhvr>
                                      <p:to>
                                        <p:strVal val="hidden"/>
                                      </p:to>
                                    </p:set>
                                  </p:childTnLst>
                                </p:cTn>
                              </p:par>
                            </p:childTnLst>
                          </p:cTn>
                        </p:par>
                        <p:par>
                          <p:cTn id="15" fill="hold">
                            <p:stCondLst>
                              <p:cond delay="2500"/>
                            </p:stCondLst>
                            <p:childTnLst>
                              <p:par>
                                <p:cTn id="16" presetID="9" presetClass="exit" presetSubtype="0" fill="hold" nodeType="afterEffect">
                                  <p:stCondLst>
                                    <p:cond delay="0"/>
                                  </p:stCondLst>
                                  <p:childTnLst>
                                    <p:animEffect transition="out" filter="dissolve">
                                      <p:cBhvr>
                                        <p:cTn id="17" dur="500"/>
                                        <p:tgtEl>
                                          <p:spTgt spid="64"/>
                                        </p:tgtEl>
                                      </p:cBhvr>
                                    </p:animEffect>
                                    <p:set>
                                      <p:cBhvr>
                                        <p:cTn id="18" dur="1" fill="hold">
                                          <p:stCondLst>
                                            <p:cond delay="499"/>
                                          </p:stCondLst>
                                        </p:cTn>
                                        <p:tgtEl>
                                          <p:spTgt spid="64"/>
                                        </p:tgtEl>
                                        <p:attrNameLst>
                                          <p:attrName>style.visibility</p:attrName>
                                        </p:attrNameLst>
                                      </p:cBhvr>
                                      <p:to>
                                        <p:strVal val="hidden"/>
                                      </p:to>
                                    </p:set>
                                  </p:childTnLst>
                                </p:cTn>
                              </p:par>
                            </p:childTnLst>
                          </p:cTn>
                        </p:par>
                        <p:par>
                          <p:cTn id="19" fill="hold">
                            <p:stCondLst>
                              <p:cond delay="3000"/>
                            </p:stCondLst>
                            <p:childTnLst>
                              <p:par>
                                <p:cTn id="20" presetID="10" presetClass="entr" presetSubtype="0" fill="hold"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2000"/>
                                        <p:tgtEl>
                                          <p:spTgt spid="68"/>
                                        </p:tgtEl>
                                      </p:cBhvr>
                                    </p:animEffect>
                                  </p:childTnLst>
                                </p:cTn>
                              </p:par>
                              <p:par>
                                <p:cTn id="23" presetID="10" presetClass="entr" presetSubtype="0" fill="hold" nodeType="withEffect">
                                  <p:stCondLst>
                                    <p:cond delay="0"/>
                                  </p:stCondLst>
                                  <p:childTnLst>
                                    <p:set>
                                      <p:cBhvr>
                                        <p:cTn id="24" dur="1" fill="hold">
                                          <p:stCondLst>
                                            <p:cond delay="0"/>
                                          </p:stCondLst>
                                        </p:cTn>
                                        <p:tgtEl>
                                          <p:spTgt spid="71"/>
                                        </p:tgtEl>
                                        <p:attrNameLst>
                                          <p:attrName>style.visibility</p:attrName>
                                        </p:attrNameLst>
                                      </p:cBhvr>
                                      <p:to>
                                        <p:strVal val="visible"/>
                                      </p:to>
                                    </p:set>
                                    <p:animEffect transition="in" filter="fade">
                                      <p:cBhvr>
                                        <p:cTn id="25" dur="2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0"/>
          </p:nvPr>
        </p:nvSpPr>
        <p:spPr/>
        <p:txBody>
          <a:bodyPr/>
          <a:lstStyle/>
          <a:p>
            <a:pPr>
              <a:defRPr/>
            </a:pPr>
            <a:fld id="{931E2332-8FC0-49BF-B121-4F0001B3D065}" type="slidenum">
              <a:rPr lang="en-US" smtClean="0"/>
              <a:pPr>
                <a:defRPr/>
              </a:pPr>
              <a:t>17</a:t>
            </a:fld>
            <a:endParaRPr lang="en-US"/>
          </a:p>
        </p:txBody>
      </p:sp>
      <p:sp>
        <p:nvSpPr>
          <p:cNvPr id="4" name="日期占位符 3"/>
          <p:cNvSpPr>
            <a:spLocks noGrp="1"/>
          </p:cNvSpPr>
          <p:nvPr>
            <p:ph type="dt" sz="half" idx="2"/>
          </p:nvPr>
        </p:nvSpPr>
        <p:spPr/>
        <p:txBody>
          <a:bodyPr/>
          <a:lstStyle/>
          <a:p>
            <a:pPr>
              <a:defRPr/>
            </a:pPr>
            <a:r>
              <a:rPr lang="en-US" smtClean="0"/>
              <a:t>Confidential</a:t>
            </a:r>
            <a:endParaRPr lang="en-US" dirty="0"/>
          </a:p>
        </p:txBody>
      </p:sp>
      <p:sp>
        <p:nvSpPr>
          <p:cNvPr id="45" name="Isosceles Triangle 42"/>
          <p:cNvSpPr>
            <a:spLocks noChangeArrowheads="1"/>
          </p:cNvSpPr>
          <p:nvPr/>
        </p:nvSpPr>
        <p:spPr bwMode="auto">
          <a:xfrm rot="-664464">
            <a:off x="1704975" y="1465263"/>
            <a:ext cx="2692400" cy="1371600"/>
          </a:xfrm>
          <a:prstGeom prst="triangle">
            <a:avLst>
              <a:gd name="adj" fmla="val 39949"/>
            </a:avLst>
          </a:prstGeom>
          <a:gradFill rotWithShape="1">
            <a:gsLst>
              <a:gs pos="0">
                <a:srgbClr val="88BB40">
                  <a:alpha val="53998"/>
                </a:srgbClr>
              </a:gs>
              <a:gs pos="100000">
                <a:srgbClr val="FFFFFF">
                  <a:alpha val="25000"/>
                </a:srgbClr>
              </a:gs>
            </a:gsLst>
            <a:lin ang="5400000"/>
          </a:gradFill>
          <a:ln w="31750" algn="ctr">
            <a:noFill/>
            <a:round/>
            <a:headEnd/>
            <a:tailEnd/>
          </a:ln>
        </p:spPr>
        <p:txBody>
          <a:bodyPr wrap="none"/>
          <a:lstStyle/>
          <a:p>
            <a:pPr marL="0" marR="0" lvl="0" indent="0" defTabSz="914400" eaLnBrk="1" fontAlgn="auto" latinLnBrk="0" hangingPunct="1">
              <a:lnSpc>
                <a:spcPct val="9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333333"/>
              </a:solidFill>
              <a:effectLst/>
              <a:uLnTx/>
              <a:uFillTx/>
              <a:ea typeface="SimHei" pitchFamily="2" charset="-122"/>
            </a:endParaRPr>
          </a:p>
        </p:txBody>
      </p:sp>
      <p:sp>
        <p:nvSpPr>
          <p:cNvPr id="46" name="Isosceles Triangle 50"/>
          <p:cNvSpPr>
            <a:spLocks noChangeArrowheads="1"/>
          </p:cNvSpPr>
          <p:nvPr/>
        </p:nvSpPr>
        <p:spPr bwMode="auto">
          <a:xfrm rot="-2700000">
            <a:off x="2770188" y="1689100"/>
            <a:ext cx="1371600" cy="1371600"/>
          </a:xfrm>
          <a:prstGeom prst="triangle">
            <a:avLst>
              <a:gd name="adj" fmla="val 49477"/>
            </a:avLst>
          </a:prstGeom>
          <a:gradFill rotWithShape="1">
            <a:gsLst>
              <a:gs pos="0">
                <a:srgbClr val="88BB40">
                  <a:alpha val="56998"/>
                </a:srgbClr>
              </a:gs>
              <a:gs pos="100000">
                <a:srgbClr val="FFFFFF">
                  <a:alpha val="25000"/>
                </a:srgbClr>
              </a:gs>
            </a:gsLst>
            <a:lin ang="5400000"/>
          </a:gradFill>
          <a:ln w="31750" algn="ctr">
            <a:noFill/>
            <a:round/>
            <a:headEnd/>
            <a:tailEnd/>
          </a:ln>
        </p:spPr>
        <p:txBody>
          <a:bodyPr wrap="none"/>
          <a:lstStyle/>
          <a:p>
            <a:pPr marL="0" marR="0" lvl="0" indent="0" defTabSz="914400" eaLnBrk="1" fontAlgn="auto" latinLnBrk="0" hangingPunct="1">
              <a:lnSpc>
                <a:spcPct val="9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333333"/>
              </a:solidFill>
              <a:effectLst/>
              <a:uLnTx/>
              <a:uFillTx/>
              <a:ea typeface="SimHei" pitchFamily="2" charset="-122"/>
            </a:endParaRPr>
          </a:p>
        </p:txBody>
      </p:sp>
      <p:sp>
        <p:nvSpPr>
          <p:cNvPr id="47" name="Isosceles Triangle 40"/>
          <p:cNvSpPr>
            <a:spLocks noChangeArrowheads="1"/>
          </p:cNvSpPr>
          <p:nvPr/>
        </p:nvSpPr>
        <p:spPr bwMode="auto">
          <a:xfrm>
            <a:off x="609600" y="1393825"/>
            <a:ext cx="3894138" cy="1371600"/>
          </a:xfrm>
          <a:prstGeom prst="triangle">
            <a:avLst>
              <a:gd name="adj" fmla="val 49477"/>
            </a:avLst>
          </a:prstGeom>
          <a:gradFill rotWithShape="1">
            <a:gsLst>
              <a:gs pos="0">
                <a:srgbClr val="88BB40">
                  <a:alpha val="56998"/>
                </a:srgbClr>
              </a:gs>
              <a:gs pos="100000">
                <a:srgbClr val="FFFFFF">
                  <a:alpha val="25000"/>
                </a:srgbClr>
              </a:gs>
            </a:gsLst>
            <a:lin ang="5400000"/>
          </a:gradFill>
          <a:ln w="31750" algn="ctr">
            <a:noFill/>
            <a:round/>
            <a:headEnd/>
            <a:tailEnd/>
          </a:ln>
        </p:spPr>
        <p:txBody>
          <a:bodyPr wrap="none"/>
          <a:lstStyle/>
          <a:p>
            <a:pPr marL="0" marR="0" lvl="0" indent="0" defTabSz="914400" eaLnBrk="1" fontAlgn="auto" latinLnBrk="0" hangingPunct="1">
              <a:lnSpc>
                <a:spcPct val="9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333333"/>
              </a:solidFill>
              <a:effectLst/>
              <a:uLnTx/>
              <a:uFillTx/>
              <a:ea typeface="SimHei" pitchFamily="2" charset="-122"/>
            </a:endParaRPr>
          </a:p>
        </p:txBody>
      </p:sp>
      <p:sp>
        <p:nvSpPr>
          <p:cNvPr id="48" name="Rectangle 9"/>
          <p:cNvSpPr>
            <a:spLocks noChangeArrowheads="1"/>
          </p:cNvSpPr>
          <p:nvPr/>
        </p:nvSpPr>
        <p:spPr bwMode="auto">
          <a:xfrm>
            <a:off x="1963738" y="1331913"/>
            <a:ext cx="1185862" cy="877887"/>
          </a:xfrm>
          <a:prstGeom prst="roundRect">
            <a:avLst>
              <a:gd name="adj" fmla="val 16667"/>
            </a:avLst>
          </a:prstGeom>
          <a:gradFill rotWithShape="0">
            <a:gsLst>
              <a:gs pos="0">
                <a:srgbClr val="646464"/>
              </a:gs>
              <a:gs pos="100000">
                <a:srgbClr val="3C3C3C"/>
              </a:gs>
            </a:gsLst>
            <a:lin ang="5400000"/>
          </a:gradFill>
          <a:ln w="19050" algn="ctr">
            <a:solidFill>
              <a:srgbClr val="3C3C3C"/>
            </a:solidFill>
            <a:round/>
            <a:headEnd/>
            <a:tailEnd/>
          </a:ln>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333333"/>
              </a:solidFill>
              <a:effectLst/>
              <a:uLnTx/>
              <a:uFillTx/>
              <a:ea typeface="SimHei" pitchFamily="2" charset="-122"/>
            </a:endParaRPr>
          </a:p>
        </p:txBody>
      </p:sp>
      <p:sp>
        <p:nvSpPr>
          <p:cNvPr id="49" name="Round Same Side Corner Rectangle 38"/>
          <p:cNvSpPr/>
          <p:nvPr/>
        </p:nvSpPr>
        <p:spPr bwMode="auto">
          <a:xfrm>
            <a:off x="4889500" y="1212850"/>
            <a:ext cx="3763963" cy="3578225"/>
          </a:xfrm>
          <a:prstGeom prst="round2SameRect">
            <a:avLst>
              <a:gd name="adj1" fmla="val 3589"/>
              <a:gd name="adj2" fmla="val 0"/>
            </a:avLst>
          </a:prstGeom>
          <a:gradFill rotWithShape="0">
            <a:gsLst>
              <a:gs pos="0">
                <a:srgbClr val="3C3C3C">
                  <a:alpha val="25000"/>
                </a:srgbClr>
              </a:gs>
              <a:gs pos="100000">
                <a:srgbClr val="FFFFFF">
                  <a:alpha val="25000"/>
                </a:srgbClr>
              </a:gs>
            </a:gsLst>
            <a:lin ang="5400000"/>
          </a:gradFill>
          <a:ln w="31750" algn="ctr">
            <a:noFill/>
            <a:round/>
            <a:headEnd/>
            <a:tailEnd/>
          </a:ln>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333333"/>
              </a:solidFill>
              <a:effectLst/>
              <a:uLnTx/>
              <a:uFillTx/>
              <a:latin typeface="Arial" pitchFamily="34" charset="0"/>
              <a:ea typeface="黑体" pitchFamily="2" charset="-122"/>
              <a:cs typeface="Arial" pitchFamily="34" charset="0"/>
            </a:endParaRPr>
          </a:p>
        </p:txBody>
      </p:sp>
      <p:sp>
        <p:nvSpPr>
          <p:cNvPr id="50" name="Rectangle 103"/>
          <p:cNvSpPr>
            <a:spLocks noGrp="1" noChangeArrowheads="1"/>
          </p:cNvSpPr>
          <p:nvPr>
            <p:ph type="title" idx="4294967295"/>
          </p:nvPr>
        </p:nvSpPr>
        <p:spPr>
          <a:xfrm>
            <a:off x="266700" y="144463"/>
            <a:ext cx="4521200" cy="412750"/>
          </a:xfrm>
        </p:spPr>
        <p:txBody>
          <a:bodyPr lIns="45720" tIns="45720" rIns="73152" bIns="45720" anchor="t">
            <a:spAutoFit/>
          </a:bodyPr>
          <a:lstStyle/>
          <a:p>
            <a:r>
              <a:rPr lang="en-US" altLang="zh-CN" sz="2100" dirty="0" smtClean="0">
                <a:ea typeface="SimHei" pitchFamily="2" charset="-122"/>
              </a:rPr>
              <a:t>VMware Fault Tolerance </a:t>
            </a:r>
            <a:r>
              <a:rPr lang="zh-CN" altLang="en-US" sz="2100" dirty="0" smtClean="0">
                <a:ea typeface="SimHei" pitchFamily="2" charset="-122"/>
              </a:rPr>
              <a:t>容错技术</a:t>
            </a:r>
          </a:p>
        </p:txBody>
      </p:sp>
      <p:sp>
        <p:nvSpPr>
          <p:cNvPr id="51" name="Rectangle 3"/>
          <p:cNvSpPr txBox="1">
            <a:spLocks noChangeArrowheads="1"/>
          </p:cNvSpPr>
          <p:nvPr/>
        </p:nvSpPr>
        <p:spPr bwMode="auto">
          <a:xfrm>
            <a:off x="5019675" y="1263650"/>
            <a:ext cx="3179763" cy="3276600"/>
          </a:xfrm>
          <a:prstGeom prst="rect">
            <a:avLst/>
          </a:prstGeom>
          <a:noFill/>
          <a:ln w="9525">
            <a:noFill/>
            <a:miter lim="800000"/>
            <a:headEnd/>
            <a:tailEnd/>
          </a:ln>
        </p:spPr>
        <p:txBody>
          <a:bodyPr>
            <a:spAutoFit/>
          </a:bodyPr>
          <a:lstStyle/>
          <a:p>
            <a:pPr marL="285750" marR="0" lvl="1" indent="-285750" defTabSz="914400" eaLnBrk="1" fontAlgn="auto" latinLnBrk="0" hangingPunct="1">
              <a:lnSpc>
                <a:spcPct val="100000"/>
              </a:lnSpc>
              <a:spcBef>
                <a:spcPts val="0"/>
              </a:spcBef>
              <a:spcAft>
                <a:spcPct val="40000"/>
              </a:spcAft>
              <a:buClr>
                <a:srgbClr val="0095D3"/>
              </a:buClr>
              <a:buSzPct val="75000"/>
              <a:buFontTx/>
              <a:buBlip>
                <a:blip r:embed="rId3"/>
              </a:buBlip>
              <a:tabLst/>
              <a:defRPr/>
            </a:pPr>
            <a:r>
              <a:rPr kumimoji="0" lang="zh-CN" altLang="en-US" sz="1800" b="0" i="0" u="none" strike="noStrike" kern="0" cap="none" spc="0" normalizeH="0" baseline="0" noProof="0">
                <a:ln>
                  <a:noFill/>
                </a:ln>
                <a:solidFill>
                  <a:srgbClr val="333333"/>
                </a:solidFill>
                <a:effectLst/>
                <a:uLnTx/>
                <a:uFillTx/>
                <a:ea typeface="SimHei" pitchFamily="2" charset="-122"/>
              </a:rPr>
              <a:t>在不同的主机上同步运行相同的虚拟机</a:t>
            </a:r>
          </a:p>
          <a:p>
            <a:pPr marL="285750" marR="0" lvl="1" indent="-285750" defTabSz="914400" eaLnBrk="1" fontAlgn="auto" latinLnBrk="0" hangingPunct="1">
              <a:lnSpc>
                <a:spcPct val="100000"/>
              </a:lnSpc>
              <a:spcBef>
                <a:spcPts val="0"/>
              </a:spcBef>
              <a:spcAft>
                <a:spcPct val="40000"/>
              </a:spcAft>
              <a:buClr>
                <a:srgbClr val="0095D3"/>
              </a:buClr>
              <a:buSzPct val="75000"/>
              <a:buFontTx/>
              <a:buBlip>
                <a:blip r:embed="rId3"/>
              </a:buBlip>
              <a:tabLst/>
              <a:defRPr/>
            </a:pPr>
            <a:r>
              <a:rPr kumimoji="0" lang="zh-CN" altLang="en-US" sz="1800" b="0" i="0" u="none" strike="noStrike" kern="0" cap="none" spc="0" normalizeH="0" baseline="0" noProof="0">
                <a:ln>
                  <a:noFill/>
                </a:ln>
                <a:solidFill>
                  <a:srgbClr val="333333"/>
                </a:solidFill>
                <a:effectLst/>
                <a:uLnTx/>
                <a:uFillTx/>
                <a:ea typeface="SimHei" pitchFamily="2" charset="-122"/>
              </a:rPr>
              <a:t>出现硬件故障时，所有虚拟机均可实现零停机时间、零数据损失故障切换</a:t>
            </a:r>
          </a:p>
          <a:p>
            <a:pPr marL="285750" marR="0" lvl="1" indent="-285750" defTabSz="914400" eaLnBrk="1" fontAlgn="auto" latinLnBrk="0" hangingPunct="1">
              <a:lnSpc>
                <a:spcPct val="100000"/>
              </a:lnSpc>
              <a:spcBef>
                <a:spcPts val="0"/>
              </a:spcBef>
              <a:spcAft>
                <a:spcPct val="40000"/>
              </a:spcAft>
              <a:buClr>
                <a:srgbClr val="0095D3"/>
              </a:buClr>
              <a:buSzPct val="75000"/>
              <a:buFontTx/>
              <a:buBlip>
                <a:blip r:embed="rId3"/>
              </a:buBlip>
              <a:tabLst/>
              <a:defRPr/>
            </a:pPr>
            <a:r>
              <a:rPr kumimoji="0" lang="zh-CN" altLang="en-US" sz="1800" b="0" i="0" u="none" strike="noStrike" kern="0" cap="none" spc="0" normalizeH="0" baseline="0" noProof="0">
                <a:ln>
                  <a:noFill/>
                </a:ln>
                <a:solidFill>
                  <a:srgbClr val="333333"/>
                </a:solidFill>
                <a:effectLst/>
                <a:uLnTx/>
                <a:uFillTx/>
                <a:ea typeface="SimHei" pitchFamily="2" charset="-122"/>
              </a:rPr>
              <a:t>零停机时间、零数据损失</a:t>
            </a:r>
          </a:p>
          <a:p>
            <a:pPr marL="285750" marR="0" lvl="1" indent="-285750" defTabSz="914400" eaLnBrk="1" fontAlgn="auto" latinLnBrk="0" hangingPunct="1">
              <a:lnSpc>
                <a:spcPct val="100000"/>
              </a:lnSpc>
              <a:spcBef>
                <a:spcPts val="0"/>
              </a:spcBef>
              <a:spcAft>
                <a:spcPct val="40000"/>
              </a:spcAft>
              <a:buClr>
                <a:srgbClr val="0095D3"/>
              </a:buClr>
              <a:buSzPct val="75000"/>
              <a:buFontTx/>
              <a:buBlip>
                <a:blip r:embed="rId3"/>
              </a:buBlip>
              <a:tabLst/>
              <a:defRPr/>
            </a:pPr>
            <a:r>
              <a:rPr kumimoji="0" lang="zh-CN" altLang="en-US" sz="1800" b="0" i="0" u="none" strike="noStrike" kern="0" cap="none" spc="0" normalizeH="0" baseline="0" noProof="0">
                <a:ln>
                  <a:noFill/>
                </a:ln>
                <a:solidFill>
                  <a:srgbClr val="333333"/>
                </a:solidFill>
                <a:effectLst/>
                <a:uLnTx/>
                <a:uFillTx/>
                <a:ea typeface="SimHei" pitchFamily="2" charset="-122"/>
              </a:rPr>
              <a:t>无需复杂的群集或专用硬件</a:t>
            </a:r>
          </a:p>
          <a:p>
            <a:pPr marL="285750" marR="0" lvl="1" indent="-285750" defTabSz="914400" eaLnBrk="1" fontAlgn="auto" latinLnBrk="0" hangingPunct="1">
              <a:lnSpc>
                <a:spcPct val="100000"/>
              </a:lnSpc>
              <a:spcBef>
                <a:spcPts val="0"/>
              </a:spcBef>
              <a:spcAft>
                <a:spcPct val="40000"/>
              </a:spcAft>
              <a:buClr>
                <a:srgbClr val="0095D3"/>
              </a:buClr>
              <a:buSzPct val="75000"/>
              <a:buFontTx/>
              <a:buBlip>
                <a:blip r:embed="rId3"/>
              </a:buBlip>
              <a:tabLst/>
              <a:defRPr/>
            </a:pPr>
            <a:r>
              <a:rPr kumimoji="0" lang="zh-CN" altLang="en-US" sz="1800" b="0" i="0" u="none" strike="noStrike" kern="0" cap="none" spc="0" normalizeH="0" baseline="0" noProof="0">
                <a:ln>
                  <a:noFill/>
                </a:ln>
                <a:solidFill>
                  <a:srgbClr val="333333"/>
                </a:solidFill>
                <a:effectLst/>
                <a:uLnTx/>
                <a:uFillTx/>
                <a:ea typeface="SimHei" pitchFamily="2" charset="-122"/>
              </a:rPr>
              <a:t>所有应用程序和操作系统通用的单一机制</a:t>
            </a:r>
          </a:p>
        </p:txBody>
      </p:sp>
      <p:pic>
        <p:nvPicPr>
          <p:cNvPr id="52" name="Picture 90" descr="ICON_Server_flat_Q408.png"/>
          <p:cNvPicPr>
            <a:picLocks noChangeAspect="1"/>
          </p:cNvPicPr>
          <p:nvPr/>
        </p:nvPicPr>
        <p:blipFill>
          <a:blip r:embed="rId4"/>
          <a:srcRect/>
          <a:stretch>
            <a:fillRect/>
          </a:stretch>
        </p:blipFill>
        <p:spPr bwMode="auto">
          <a:xfrm>
            <a:off x="334963" y="3546475"/>
            <a:ext cx="1471612" cy="368300"/>
          </a:xfrm>
          <a:prstGeom prst="rect">
            <a:avLst/>
          </a:prstGeom>
          <a:noFill/>
          <a:ln w="9525">
            <a:noFill/>
            <a:miter lim="800000"/>
            <a:headEnd/>
            <a:tailEnd/>
          </a:ln>
        </p:spPr>
      </p:pic>
      <p:sp>
        <p:nvSpPr>
          <p:cNvPr id="53" name="Rectangle 6"/>
          <p:cNvSpPr>
            <a:spLocks noChangeArrowheads="1"/>
          </p:cNvSpPr>
          <p:nvPr/>
        </p:nvSpPr>
        <p:spPr bwMode="auto">
          <a:xfrm>
            <a:off x="349250" y="3195638"/>
            <a:ext cx="4432300" cy="306387"/>
          </a:xfrm>
          <a:prstGeom prst="rect">
            <a:avLst/>
          </a:prstGeom>
          <a:gradFill rotWithShape="0">
            <a:gsLst>
              <a:gs pos="0">
                <a:srgbClr val="2D66B9"/>
              </a:gs>
              <a:gs pos="100000">
                <a:srgbClr val="1B3E70"/>
              </a:gs>
            </a:gsLst>
            <a:lin ang="5400000"/>
          </a:gradFill>
          <a:ln w="19050" algn="ctr">
            <a:solidFill>
              <a:srgbClr val="1B3E70"/>
            </a:solidFill>
            <a:round/>
            <a:headEnd/>
            <a:tailEnd/>
          </a:ln>
        </p:spPr>
        <p:txBody>
          <a:bodyPr wrap="none"/>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b="1" i="0" u="none" strike="noStrike" kern="0" cap="none" spc="0" normalizeH="0" baseline="0" noProof="0">
                <a:ln>
                  <a:noFill/>
                </a:ln>
                <a:solidFill>
                  <a:srgbClr val="FFFFFF"/>
                </a:solidFill>
                <a:effectLst/>
                <a:uLnTx/>
                <a:uFillTx/>
                <a:ea typeface="SimHei" pitchFamily="2" charset="-122"/>
              </a:rPr>
              <a:t>VMware vSphere™</a:t>
            </a:r>
          </a:p>
        </p:txBody>
      </p:sp>
      <p:pic>
        <p:nvPicPr>
          <p:cNvPr id="54" name="Picture 92" descr="ICON_Server_flat_Q408.png"/>
          <p:cNvPicPr>
            <a:picLocks noChangeAspect="1"/>
          </p:cNvPicPr>
          <p:nvPr/>
        </p:nvPicPr>
        <p:blipFill>
          <a:blip r:embed="rId4"/>
          <a:srcRect/>
          <a:stretch>
            <a:fillRect/>
          </a:stretch>
        </p:blipFill>
        <p:spPr bwMode="auto">
          <a:xfrm>
            <a:off x="3319463" y="3546475"/>
            <a:ext cx="1471612" cy="368300"/>
          </a:xfrm>
          <a:prstGeom prst="rect">
            <a:avLst/>
          </a:prstGeom>
          <a:noFill/>
          <a:ln w="9525">
            <a:noFill/>
            <a:miter lim="800000"/>
            <a:headEnd/>
            <a:tailEnd/>
          </a:ln>
        </p:spPr>
      </p:pic>
      <p:pic>
        <p:nvPicPr>
          <p:cNvPr id="55" name="Picture 93" descr="ICON_Server_flat_Q408.png"/>
          <p:cNvPicPr>
            <a:picLocks noChangeAspect="1"/>
          </p:cNvPicPr>
          <p:nvPr/>
        </p:nvPicPr>
        <p:blipFill>
          <a:blip r:embed="rId4"/>
          <a:srcRect/>
          <a:stretch>
            <a:fillRect/>
          </a:stretch>
        </p:blipFill>
        <p:spPr bwMode="auto">
          <a:xfrm>
            <a:off x="1828800" y="3546475"/>
            <a:ext cx="1471613" cy="368300"/>
          </a:xfrm>
          <a:prstGeom prst="rect">
            <a:avLst/>
          </a:prstGeom>
          <a:noFill/>
          <a:ln w="9525">
            <a:noFill/>
            <a:miter lim="800000"/>
            <a:headEnd/>
            <a:tailEnd/>
          </a:ln>
        </p:spPr>
      </p:pic>
      <p:grpSp>
        <p:nvGrpSpPr>
          <p:cNvPr id="56" name="Group 104"/>
          <p:cNvGrpSpPr>
            <a:grpSpLocks/>
          </p:cNvGrpSpPr>
          <p:nvPr/>
        </p:nvGrpSpPr>
        <p:grpSpPr bwMode="auto">
          <a:xfrm>
            <a:off x="2060575" y="1419225"/>
            <a:ext cx="468313" cy="468313"/>
            <a:chOff x="3346" y="260"/>
            <a:chExt cx="1637" cy="1640"/>
          </a:xfrm>
        </p:grpSpPr>
        <p:sp>
          <p:nvSpPr>
            <p:cNvPr id="57" name="Freeform 105"/>
            <p:cNvSpPr>
              <a:spLocks/>
            </p:cNvSpPr>
            <p:nvPr/>
          </p:nvSpPr>
          <p:spPr bwMode="auto">
            <a:xfrm>
              <a:off x="4109" y="263"/>
              <a:ext cx="874" cy="1635"/>
            </a:xfrm>
            <a:custGeom>
              <a:avLst/>
              <a:gdLst>
                <a:gd name="T0" fmla="*/ 158 w 874"/>
                <a:gd name="T1" fmla="*/ 1534 h 1635"/>
                <a:gd name="T2" fmla="*/ 519 w 874"/>
                <a:gd name="T3" fmla="*/ 1378 h 1635"/>
                <a:gd name="T4" fmla="*/ 732 w 874"/>
                <a:gd name="T5" fmla="*/ 1059 h 1635"/>
                <a:gd name="T6" fmla="*/ 770 w 874"/>
                <a:gd name="T7" fmla="*/ 716 h 1635"/>
                <a:gd name="T8" fmla="*/ 614 w 874"/>
                <a:gd name="T9" fmla="*/ 355 h 1635"/>
                <a:gd name="T10" fmla="*/ 321 w 874"/>
                <a:gd name="T11" fmla="*/ 147 h 1635"/>
                <a:gd name="T12" fmla="*/ 0 w 874"/>
                <a:gd name="T13" fmla="*/ 104 h 1635"/>
                <a:gd name="T14" fmla="*/ 71 w 874"/>
                <a:gd name="T15" fmla="*/ 227 h 1635"/>
                <a:gd name="T16" fmla="*/ 108 w 874"/>
                <a:gd name="T17" fmla="*/ 229 h 1635"/>
                <a:gd name="T18" fmla="*/ 137 w 874"/>
                <a:gd name="T19" fmla="*/ 232 h 1635"/>
                <a:gd name="T20" fmla="*/ 165 w 874"/>
                <a:gd name="T21" fmla="*/ 239 h 1635"/>
                <a:gd name="T22" fmla="*/ 196 w 874"/>
                <a:gd name="T23" fmla="*/ 246 h 1635"/>
                <a:gd name="T24" fmla="*/ 226 w 874"/>
                <a:gd name="T25" fmla="*/ 253 h 1635"/>
                <a:gd name="T26" fmla="*/ 260 w 874"/>
                <a:gd name="T27" fmla="*/ 265 h 1635"/>
                <a:gd name="T28" fmla="*/ 295 w 874"/>
                <a:gd name="T29" fmla="*/ 277 h 1635"/>
                <a:gd name="T30" fmla="*/ 328 w 874"/>
                <a:gd name="T31" fmla="*/ 293 h 1635"/>
                <a:gd name="T32" fmla="*/ 363 w 874"/>
                <a:gd name="T33" fmla="*/ 312 h 1635"/>
                <a:gd name="T34" fmla="*/ 397 w 874"/>
                <a:gd name="T35" fmla="*/ 336 h 1635"/>
                <a:gd name="T36" fmla="*/ 430 w 874"/>
                <a:gd name="T37" fmla="*/ 362 h 1635"/>
                <a:gd name="T38" fmla="*/ 460 w 874"/>
                <a:gd name="T39" fmla="*/ 392 h 1635"/>
                <a:gd name="T40" fmla="*/ 486 w 874"/>
                <a:gd name="T41" fmla="*/ 418 h 1635"/>
                <a:gd name="T42" fmla="*/ 510 w 874"/>
                <a:gd name="T43" fmla="*/ 444 h 1635"/>
                <a:gd name="T44" fmla="*/ 531 w 874"/>
                <a:gd name="T45" fmla="*/ 470 h 1635"/>
                <a:gd name="T46" fmla="*/ 550 w 874"/>
                <a:gd name="T47" fmla="*/ 496 h 1635"/>
                <a:gd name="T48" fmla="*/ 567 w 874"/>
                <a:gd name="T49" fmla="*/ 525 h 1635"/>
                <a:gd name="T50" fmla="*/ 581 w 874"/>
                <a:gd name="T51" fmla="*/ 553 h 1635"/>
                <a:gd name="T52" fmla="*/ 595 w 874"/>
                <a:gd name="T53" fmla="*/ 581 h 1635"/>
                <a:gd name="T54" fmla="*/ 607 w 874"/>
                <a:gd name="T55" fmla="*/ 610 h 1635"/>
                <a:gd name="T56" fmla="*/ 616 w 874"/>
                <a:gd name="T57" fmla="*/ 638 h 1635"/>
                <a:gd name="T58" fmla="*/ 623 w 874"/>
                <a:gd name="T59" fmla="*/ 664 h 1635"/>
                <a:gd name="T60" fmla="*/ 628 w 874"/>
                <a:gd name="T61" fmla="*/ 693 h 1635"/>
                <a:gd name="T62" fmla="*/ 635 w 874"/>
                <a:gd name="T63" fmla="*/ 721 h 1635"/>
                <a:gd name="T64" fmla="*/ 640 w 874"/>
                <a:gd name="T65" fmla="*/ 744 h 1635"/>
                <a:gd name="T66" fmla="*/ 642 w 874"/>
                <a:gd name="T67" fmla="*/ 770 h 1635"/>
                <a:gd name="T68" fmla="*/ 647 w 874"/>
                <a:gd name="T69" fmla="*/ 811 h 1635"/>
                <a:gd name="T70" fmla="*/ 647 w 874"/>
                <a:gd name="T71" fmla="*/ 837 h 1635"/>
                <a:gd name="T72" fmla="*/ 645 w 874"/>
                <a:gd name="T73" fmla="*/ 872 h 1635"/>
                <a:gd name="T74" fmla="*/ 635 w 874"/>
                <a:gd name="T75" fmla="*/ 912 h 1635"/>
                <a:gd name="T76" fmla="*/ 630 w 874"/>
                <a:gd name="T77" fmla="*/ 938 h 1635"/>
                <a:gd name="T78" fmla="*/ 623 w 874"/>
                <a:gd name="T79" fmla="*/ 967 h 1635"/>
                <a:gd name="T80" fmla="*/ 616 w 874"/>
                <a:gd name="T81" fmla="*/ 997 h 1635"/>
                <a:gd name="T82" fmla="*/ 604 w 874"/>
                <a:gd name="T83" fmla="*/ 1026 h 1635"/>
                <a:gd name="T84" fmla="*/ 593 w 874"/>
                <a:gd name="T85" fmla="*/ 1059 h 1635"/>
                <a:gd name="T86" fmla="*/ 578 w 874"/>
                <a:gd name="T87" fmla="*/ 1092 h 1635"/>
                <a:gd name="T88" fmla="*/ 562 w 874"/>
                <a:gd name="T89" fmla="*/ 1123 h 1635"/>
                <a:gd name="T90" fmla="*/ 543 w 874"/>
                <a:gd name="T91" fmla="*/ 1153 h 1635"/>
                <a:gd name="T92" fmla="*/ 519 w 874"/>
                <a:gd name="T93" fmla="*/ 1184 h 1635"/>
                <a:gd name="T94" fmla="*/ 496 w 874"/>
                <a:gd name="T95" fmla="*/ 1215 h 1635"/>
                <a:gd name="T96" fmla="*/ 472 w 874"/>
                <a:gd name="T97" fmla="*/ 1236 h 1635"/>
                <a:gd name="T98" fmla="*/ 453 w 874"/>
                <a:gd name="T99" fmla="*/ 1253 h 1635"/>
                <a:gd name="T100" fmla="*/ 423 w 874"/>
                <a:gd name="T101" fmla="*/ 1279 h 1635"/>
                <a:gd name="T102" fmla="*/ 380 w 874"/>
                <a:gd name="T103" fmla="*/ 1309 h 1635"/>
                <a:gd name="T104" fmla="*/ 347 w 874"/>
                <a:gd name="T105" fmla="*/ 1330 h 1635"/>
                <a:gd name="T106" fmla="*/ 319 w 874"/>
                <a:gd name="T107" fmla="*/ 1345 h 1635"/>
                <a:gd name="T108" fmla="*/ 283 w 874"/>
                <a:gd name="T109" fmla="*/ 1361 h 1635"/>
                <a:gd name="T110" fmla="*/ 248 w 874"/>
                <a:gd name="T111" fmla="*/ 1373 h 1635"/>
                <a:gd name="T112" fmla="*/ 205 w 874"/>
                <a:gd name="T113" fmla="*/ 1385 h 1635"/>
                <a:gd name="T114" fmla="*/ 163 w 874"/>
                <a:gd name="T115" fmla="*/ 1397 h 1635"/>
                <a:gd name="T116" fmla="*/ 113 w 874"/>
                <a:gd name="T117" fmla="*/ 1404 h 1635"/>
                <a:gd name="T118" fmla="*/ 63 w 874"/>
                <a:gd name="T119" fmla="*/ 1408 h 163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74"/>
                <a:gd name="T181" fmla="*/ 0 h 1635"/>
                <a:gd name="T182" fmla="*/ 874 w 874"/>
                <a:gd name="T183" fmla="*/ 1635 h 163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74" h="1635">
                  <a:moveTo>
                    <a:pt x="52" y="1411"/>
                  </a:moveTo>
                  <a:lnTo>
                    <a:pt x="56" y="1635"/>
                  </a:lnTo>
                  <a:lnTo>
                    <a:pt x="115" y="1631"/>
                  </a:lnTo>
                  <a:lnTo>
                    <a:pt x="158" y="1534"/>
                  </a:lnTo>
                  <a:lnTo>
                    <a:pt x="311" y="1491"/>
                  </a:lnTo>
                  <a:lnTo>
                    <a:pt x="441" y="1543"/>
                  </a:lnTo>
                  <a:lnTo>
                    <a:pt x="505" y="1503"/>
                  </a:lnTo>
                  <a:lnTo>
                    <a:pt x="519" y="1378"/>
                  </a:lnTo>
                  <a:lnTo>
                    <a:pt x="614" y="1283"/>
                  </a:lnTo>
                  <a:lnTo>
                    <a:pt x="734" y="1279"/>
                  </a:lnTo>
                  <a:lnTo>
                    <a:pt x="789" y="1196"/>
                  </a:lnTo>
                  <a:lnTo>
                    <a:pt x="732" y="1059"/>
                  </a:lnTo>
                  <a:lnTo>
                    <a:pt x="775" y="926"/>
                  </a:lnTo>
                  <a:lnTo>
                    <a:pt x="869" y="860"/>
                  </a:lnTo>
                  <a:lnTo>
                    <a:pt x="874" y="768"/>
                  </a:lnTo>
                  <a:lnTo>
                    <a:pt x="770" y="716"/>
                  </a:lnTo>
                  <a:lnTo>
                    <a:pt x="727" y="565"/>
                  </a:lnTo>
                  <a:lnTo>
                    <a:pt x="779" y="428"/>
                  </a:lnTo>
                  <a:lnTo>
                    <a:pt x="746" y="374"/>
                  </a:lnTo>
                  <a:lnTo>
                    <a:pt x="614" y="355"/>
                  </a:lnTo>
                  <a:lnTo>
                    <a:pt x="526" y="272"/>
                  </a:lnTo>
                  <a:lnTo>
                    <a:pt x="519" y="137"/>
                  </a:lnTo>
                  <a:lnTo>
                    <a:pt x="446" y="92"/>
                  </a:lnTo>
                  <a:lnTo>
                    <a:pt x="321" y="147"/>
                  </a:lnTo>
                  <a:lnTo>
                    <a:pt x="163" y="102"/>
                  </a:lnTo>
                  <a:lnTo>
                    <a:pt x="146" y="3"/>
                  </a:lnTo>
                  <a:lnTo>
                    <a:pt x="49" y="0"/>
                  </a:lnTo>
                  <a:lnTo>
                    <a:pt x="0" y="104"/>
                  </a:lnTo>
                  <a:lnTo>
                    <a:pt x="56" y="227"/>
                  </a:lnTo>
                  <a:lnTo>
                    <a:pt x="59" y="227"/>
                  </a:lnTo>
                  <a:lnTo>
                    <a:pt x="66" y="227"/>
                  </a:lnTo>
                  <a:lnTo>
                    <a:pt x="71" y="227"/>
                  </a:lnTo>
                  <a:lnTo>
                    <a:pt x="80" y="227"/>
                  </a:lnTo>
                  <a:lnTo>
                    <a:pt x="87" y="227"/>
                  </a:lnTo>
                  <a:lnTo>
                    <a:pt x="97" y="229"/>
                  </a:lnTo>
                  <a:lnTo>
                    <a:pt x="108" y="229"/>
                  </a:lnTo>
                  <a:lnTo>
                    <a:pt x="118" y="229"/>
                  </a:lnTo>
                  <a:lnTo>
                    <a:pt x="125" y="229"/>
                  </a:lnTo>
                  <a:lnTo>
                    <a:pt x="132" y="232"/>
                  </a:lnTo>
                  <a:lnTo>
                    <a:pt x="137" y="232"/>
                  </a:lnTo>
                  <a:lnTo>
                    <a:pt x="144" y="234"/>
                  </a:lnTo>
                  <a:lnTo>
                    <a:pt x="151" y="234"/>
                  </a:lnTo>
                  <a:lnTo>
                    <a:pt x="158" y="236"/>
                  </a:lnTo>
                  <a:lnTo>
                    <a:pt x="165" y="239"/>
                  </a:lnTo>
                  <a:lnTo>
                    <a:pt x="172" y="241"/>
                  </a:lnTo>
                  <a:lnTo>
                    <a:pt x="179" y="241"/>
                  </a:lnTo>
                  <a:lnTo>
                    <a:pt x="186" y="244"/>
                  </a:lnTo>
                  <a:lnTo>
                    <a:pt x="196" y="246"/>
                  </a:lnTo>
                  <a:lnTo>
                    <a:pt x="203" y="248"/>
                  </a:lnTo>
                  <a:lnTo>
                    <a:pt x="210" y="248"/>
                  </a:lnTo>
                  <a:lnTo>
                    <a:pt x="219" y="251"/>
                  </a:lnTo>
                  <a:lnTo>
                    <a:pt x="226" y="253"/>
                  </a:lnTo>
                  <a:lnTo>
                    <a:pt x="236" y="255"/>
                  </a:lnTo>
                  <a:lnTo>
                    <a:pt x="243" y="258"/>
                  </a:lnTo>
                  <a:lnTo>
                    <a:pt x="252" y="262"/>
                  </a:lnTo>
                  <a:lnTo>
                    <a:pt x="260" y="265"/>
                  </a:lnTo>
                  <a:lnTo>
                    <a:pt x="269" y="270"/>
                  </a:lnTo>
                  <a:lnTo>
                    <a:pt x="276" y="272"/>
                  </a:lnTo>
                  <a:lnTo>
                    <a:pt x="286" y="274"/>
                  </a:lnTo>
                  <a:lnTo>
                    <a:pt x="295" y="277"/>
                  </a:lnTo>
                  <a:lnTo>
                    <a:pt x="302" y="281"/>
                  </a:lnTo>
                  <a:lnTo>
                    <a:pt x="311" y="286"/>
                  </a:lnTo>
                  <a:lnTo>
                    <a:pt x="321" y="288"/>
                  </a:lnTo>
                  <a:lnTo>
                    <a:pt x="328" y="293"/>
                  </a:lnTo>
                  <a:lnTo>
                    <a:pt x="340" y="300"/>
                  </a:lnTo>
                  <a:lnTo>
                    <a:pt x="347" y="303"/>
                  </a:lnTo>
                  <a:lnTo>
                    <a:pt x="356" y="307"/>
                  </a:lnTo>
                  <a:lnTo>
                    <a:pt x="363" y="312"/>
                  </a:lnTo>
                  <a:lnTo>
                    <a:pt x="373" y="319"/>
                  </a:lnTo>
                  <a:lnTo>
                    <a:pt x="380" y="322"/>
                  </a:lnTo>
                  <a:lnTo>
                    <a:pt x="389" y="329"/>
                  </a:lnTo>
                  <a:lnTo>
                    <a:pt x="397" y="336"/>
                  </a:lnTo>
                  <a:lnTo>
                    <a:pt x="406" y="343"/>
                  </a:lnTo>
                  <a:lnTo>
                    <a:pt x="413" y="348"/>
                  </a:lnTo>
                  <a:lnTo>
                    <a:pt x="423" y="355"/>
                  </a:lnTo>
                  <a:lnTo>
                    <a:pt x="430" y="362"/>
                  </a:lnTo>
                  <a:lnTo>
                    <a:pt x="437" y="369"/>
                  </a:lnTo>
                  <a:lnTo>
                    <a:pt x="444" y="376"/>
                  </a:lnTo>
                  <a:lnTo>
                    <a:pt x="453" y="383"/>
                  </a:lnTo>
                  <a:lnTo>
                    <a:pt x="460" y="392"/>
                  </a:lnTo>
                  <a:lnTo>
                    <a:pt x="470" y="400"/>
                  </a:lnTo>
                  <a:lnTo>
                    <a:pt x="475" y="407"/>
                  </a:lnTo>
                  <a:lnTo>
                    <a:pt x="482" y="411"/>
                  </a:lnTo>
                  <a:lnTo>
                    <a:pt x="486" y="418"/>
                  </a:lnTo>
                  <a:lnTo>
                    <a:pt x="493" y="423"/>
                  </a:lnTo>
                  <a:lnTo>
                    <a:pt x="500" y="430"/>
                  </a:lnTo>
                  <a:lnTo>
                    <a:pt x="505" y="437"/>
                  </a:lnTo>
                  <a:lnTo>
                    <a:pt x="510" y="444"/>
                  </a:lnTo>
                  <a:lnTo>
                    <a:pt x="517" y="449"/>
                  </a:lnTo>
                  <a:lnTo>
                    <a:pt x="522" y="456"/>
                  </a:lnTo>
                  <a:lnTo>
                    <a:pt x="526" y="463"/>
                  </a:lnTo>
                  <a:lnTo>
                    <a:pt x="531" y="470"/>
                  </a:lnTo>
                  <a:lnTo>
                    <a:pt x="536" y="477"/>
                  </a:lnTo>
                  <a:lnTo>
                    <a:pt x="541" y="485"/>
                  </a:lnTo>
                  <a:lnTo>
                    <a:pt x="545" y="489"/>
                  </a:lnTo>
                  <a:lnTo>
                    <a:pt x="550" y="496"/>
                  </a:lnTo>
                  <a:lnTo>
                    <a:pt x="555" y="503"/>
                  </a:lnTo>
                  <a:lnTo>
                    <a:pt x="560" y="511"/>
                  </a:lnTo>
                  <a:lnTo>
                    <a:pt x="564" y="518"/>
                  </a:lnTo>
                  <a:lnTo>
                    <a:pt x="567" y="525"/>
                  </a:lnTo>
                  <a:lnTo>
                    <a:pt x="571" y="532"/>
                  </a:lnTo>
                  <a:lnTo>
                    <a:pt x="576" y="539"/>
                  </a:lnTo>
                  <a:lnTo>
                    <a:pt x="578" y="546"/>
                  </a:lnTo>
                  <a:lnTo>
                    <a:pt x="581" y="553"/>
                  </a:lnTo>
                  <a:lnTo>
                    <a:pt x="586" y="560"/>
                  </a:lnTo>
                  <a:lnTo>
                    <a:pt x="588" y="567"/>
                  </a:lnTo>
                  <a:lnTo>
                    <a:pt x="593" y="574"/>
                  </a:lnTo>
                  <a:lnTo>
                    <a:pt x="595" y="581"/>
                  </a:lnTo>
                  <a:lnTo>
                    <a:pt x="600" y="589"/>
                  </a:lnTo>
                  <a:lnTo>
                    <a:pt x="600" y="596"/>
                  </a:lnTo>
                  <a:lnTo>
                    <a:pt x="604" y="603"/>
                  </a:lnTo>
                  <a:lnTo>
                    <a:pt x="607" y="610"/>
                  </a:lnTo>
                  <a:lnTo>
                    <a:pt x="609" y="617"/>
                  </a:lnTo>
                  <a:lnTo>
                    <a:pt x="612" y="624"/>
                  </a:lnTo>
                  <a:lnTo>
                    <a:pt x="614" y="631"/>
                  </a:lnTo>
                  <a:lnTo>
                    <a:pt x="616" y="638"/>
                  </a:lnTo>
                  <a:lnTo>
                    <a:pt x="619" y="645"/>
                  </a:lnTo>
                  <a:lnTo>
                    <a:pt x="619" y="652"/>
                  </a:lnTo>
                  <a:lnTo>
                    <a:pt x="621" y="659"/>
                  </a:lnTo>
                  <a:lnTo>
                    <a:pt x="623" y="664"/>
                  </a:lnTo>
                  <a:lnTo>
                    <a:pt x="626" y="674"/>
                  </a:lnTo>
                  <a:lnTo>
                    <a:pt x="628" y="681"/>
                  </a:lnTo>
                  <a:lnTo>
                    <a:pt x="628" y="685"/>
                  </a:lnTo>
                  <a:lnTo>
                    <a:pt x="628" y="693"/>
                  </a:lnTo>
                  <a:lnTo>
                    <a:pt x="630" y="700"/>
                  </a:lnTo>
                  <a:lnTo>
                    <a:pt x="633" y="707"/>
                  </a:lnTo>
                  <a:lnTo>
                    <a:pt x="633" y="714"/>
                  </a:lnTo>
                  <a:lnTo>
                    <a:pt x="635" y="721"/>
                  </a:lnTo>
                  <a:lnTo>
                    <a:pt x="638" y="728"/>
                  </a:lnTo>
                  <a:lnTo>
                    <a:pt x="638" y="733"/>
                  </a:lnTo>
                  <a:lnTo>
                    <a:pt x="638" y="740"/>
                  </a:lnTo>
                  <a:lnTo>
                    <a:pt x="640" y="744"/>
                  </a:lnTo>
                  <a:lnTo>
                    <a:pt x="640" y="752"/>
                  </a:lnTo>
                  <a:lnTo>
                    <a:pt x="640" y="759"/>
                  </a:lnTo>
                  <a:lnTo>
                    <a:pt x="642" y="763"/>
                  </a:lnTo>
                  <a:lnTo>
                    <a:pt x="642" y="770"/>
                  </a:lnTo>
                  <a:lnTo>
                    <a:pt x="645" y="778"/>
                  </a:lnTo>
                  <a:lnTo>
                    <a:pt x="645" y="787"/>
                  </a:lnTo>
                  <a:lnTo>
                    <a:pt x="647" y="801"/>
                  </a:lnTo>
                  <a:lnTo>
                    <a:pt x="647" y="811"/>
                  </a:lnTo>
                  <a:lnTo>
                    <a:pt x="647" y="822"/>
                  </a:lnTo>
                  <a:lnTo>
                    <a:pt x="647" y="827"/>
                  </a:lnTo>
                  <a:lnTo>
                    <a:pt x="647" y="832"/>
                  </a:lnTo>
                  <a:lnTo>
                    <a:pt x="647" y="837"/>
                  </a:lnTo>
                  <a:lnTo>
                    <a:pt x="647" y="846"/>
                  </a:lnTo>
                  <a:lnTo>
                    <a:pt x="647" y="853"/>
                  </a:lnTo>
                  <a:lnTo>
                    <a:pt x="645" y="863"/>
                  </a:lnTo>
                  <a:lnTo>
                    <a:pt x="645" y="872"/>
                  </a:lnTo>
                  <a:lnTo>
                    <a:pt x="642" y="884"/>
                  </a:lnTo>
                  <a:lnTo>
                    <a:pt x="640" y="893"/>
                  </a:lnTo>
                  <a:lnTo>
                    <a:pt x="638" y="905"/>
                  </a:lnTo>
                  <a:lnTo>
                    <a:pt x="635" y="912"/>
                  </a:lnTo>
                  <a:lnTo>
                    <a:pt x="635" y="919"/>
                  </a:lnTo>
                  <a:lnTo>
                    <a:pt x="633" y="926"/>
                  </a:lnTo>
                  <a:lnTo>
                    <a:pt x="633" y="931"/>
                  </a:lnTo>
                  <a:lnTo>
                    <a:pt x="630" y="938"/>
                  </a:lnTo>
                  <a:lnTo>
                    <a:pt x="630" y="945"/>
                  </a:lnTo>
                  <a:lnTo>
                    <a:pt x="628" y="952"/>
                  </a:lnTo>
                  <a:lnTo>
                    <a:pt x="628" y="960"/>
                  </a:lnTo>
                  <a:lnTo>
                    <a:pt x="623" y="967"/>
                  </a:lnTo>
                  <a:lnTo>
                    <a:pt x="623" y="976"/>
                  </a:lnTo>
                  <a:lnTo>
                    <a:pt x="621" y="983"/>
                  </a:lnTo>
                  <a:lnTo>
                    <a:pt x="621" y="990"/>
                  </a:lnTo>
                  <a:lnTo>
                    <a:pt x="616" y="997"/>
                  </a:lnTo>
                  <a:lnTo>
                    <a:pt x="614" y="1004"/>
                  </a:lnTo>
                  <a:lnTo>
                    <a:pt x="612" y="1012"/>
                  </a:lnTo>
                  <a:lnTo>
                    <a:pt x="609" y="1021"/>
                  </a:lnTo>
                  <a:lnTo>
                    <a:pt x="604" y="1026"/>
                  </a:lnTo>
                  <a:lnTo>
                    <a:pt x="604" y="1035"/>
                  </a:lnTo>
                  <a:lnTo>
                    <a:pt x="600" y="1042"/>
                  </a:lnTo>
                  <a:lnTo>
                    <a:pt x="597" y="1052"/>
                  </a:lnTo>
                  <a:lnTo>
                    <a:pt x="593" y="1059"/>
                  </a:lnTo>
                  <a:lnTo>
                    <a:pt x="590" y="1068"/>
                  </a:lnTo>
                  <a:lnTo>
                    <a:pt x="586" y="1073"/>
                  </a:lnTo>
                  <a:lnTo>
                    <a:pt x="583" y="1082"/>
                  </a:lnTo>
                  <a:lnTo>
                    <a:pt x="578" y="1092"/>
                  </a:lnTo>
                  <a:lnTo>
                    <a:pt x="576" y="1099"/>
                  </a:lnTo>
                  <a:lnTo>
                    <a:pt x="571" y="1106"/>
                  </a:lnTo>
                  <a:lnTo>
                    <a:pt x="567" y="1115"/>
                  </a:lnTo>
                  <a:lnTo>
                    <a:pt x="562" y="1123"/>
                  </a:lnTo>
                  <a:lnTo>
                    <a:pt x="557" y="1130"/>
                  </a:lnTo>
                  <a:lnTo>
                    <a:pt x="552" y="1139"/>
                  </a:lnTo>
                  <a:lnTo>
                    <a:pt x="548" y="1146"/>
                  </a:lnTo>
                  <a:lnTo>
                    <a:pt x="543" y="1153"/>
                  </a:lnTo>
                  <a:lnTo>
                    <a:pt x="536" y="1163"/>
                  </a:lnTo>
                  <a:lnTo>
                    <a:pt x="531" y="1170"/>
                  </a:lnTo>
                  <a:lnTo>
                    <a:pt x="526" y="1177"/>
                  </a:lnTo>
                  <a:lnTo>
                    <a:pt x="519" y="1184"/>
                  </a:lnTo>
                  <a:lnTo>
                    <a:pt x="515" y="1193"/>
                  </a:lnTo>
                  <a:lnTo>
                    <a:pt x="508" y="1198"/>
                  </a:lnTo>
                  <a:lnTo>
                    <a:pt x="503" y="1208"/>
                  </a:lnTo>
                  <a:lnTo>
                    <a:pt x="496" y="1215"/>
                  </a:lnTo>
                  <a:lnTo>
                    <a:pt x="489" y="1219"/>
                  </a:lnTo>
                  <a:lnTo>
                    <a:pt x="482" y="1227"/>
                  </a:lnTo>
                  <a:lnTo>
                    <a:pt x="475" y="1236"/>
                  </a:lnTo>
                  <a:lnTo>
                    <a:pt x="472" y="1236"/>
                  </a:lnTo>
                  <a:lnTo>
                    <a:pt x="467" y="1241"/>
                  </a:lnTo>
                  <a:lnTo>
                    <a:pt x="463" y="1245"/>
                  </a:lnTo>
                  <a:lnTo>
                    <a:pt x="460" y="1248"/>
                  </a:lnTo>
                  <a:lnTo>
                    <a:pt x="453" y="1253"/>
                  </a:lnTo>
                  <a:lnTo>
                    <a:pt x="449" y="1260"/>
                  </a:lnTo>
                  <a:lnTo>
                    <a:pt x="439" y="1264"/>
                  </a:lnTo>
                  <a:lnTo>
                    <a:pt x="432" y="1271"/>
                  </a:lnTo>
                  <a:lnTo>
                    <a:pt x="423" y="1279"/>
                  </a:lnTo>
                  <a:lnTo>
                    <a:pt x="415" y="1288"/>
                  </a:lnTo>
                  <a:lnTo>
                    <a:pt x="404" y="1293"/>
                  </a:lnTo>
                  <a:lnTo>
                    <a:pt x="392" y="1302"/>
                  </a:lnTo>
                  <a:lnTo>
                    <a:pt x="380" y="1309"/>
                  </a:lnTo>
                  <a:lnTo>
                    <a:pt x="368" y="1319"/>
                  </a:lnTo>
                  <a:lnTo>
                    <a:pt x="361" y="1321"/>
                  </a:lnTo>
                  <a:lnTo>
                    <a:pt x="354" y="1326"/>
                  </a:lnTo>
                  <a:lnTo>
                    <a:pt x="347" y="1330"/>
                  </a:lnTo>
                  <a:lnTo>
                    <a:pt x="342" y="1335"/>
                  </a:lnTo>
                  <a:lnTo>
                    <a:pt x="333" y="1338"/>
                  </a:lnTo>
                  <a:lnTo>
                    <a:pt x="326" y="1340"/>
                  </a:lnTo>
                  <a:lnTo>
                    <a:pt x="319" y="1345"/>
                  </a:lnTo>
                  <a:lnTo>
                    <a:pt x="309" y="1349"/>
                  </a:lnTo>
                  <a:lnTo>
                    <a:pt x="300" y="1354"/>
                  </a:lnTo>
                  <a:lnTo>
                    <a:pt x="293" y="1356"/>
                  </a:lnTo>
                  <a:lnTo>
                    <a:pt x="283" y="1361"/>
                  </a:lnTo>
                  <a:lnTo>
                    <a:pt x="274" y="1364"/>
                  </a:lnTo>
                  <a:lnTo>
                    <a:pt x="264" y="1366"/>
                  </a:lnTo>
                  <a:lnTo>
                    <a:pt x="255" y="1371"/>
                  </a:lnTo>
                  <a:lnTo>
                    <a:pt x="248" y="1373"/>
                  </a:lnTo>
                  <a:lnTo>
                    <a:pt x="238" y="1378"/>
                  </a:lnTo>
                  <a:lnTo>
                    <a:pt x="226" y="1380"/>
                  </a:lnTo>
                  <a:lnTo>
                    <a:pt x="217" y="1385"/>
                  </a:lnTo>
                  <a:lnTo>
                    <a:pt x="205" y="1385"/>
                  </a:lnTo>
                  <a:lnTo>
                    <a:pt x="196" y="1390"/>
                  </a:lnTo>
                  <a:lnTo>
                    <a:pt x="184" y="1392"/>
                  </a:lnTo>
                  <a:lnTo>
                    <a:pt x="174" y="1394"/>
                  </a:lnTo>
                  <a:lnTo>
                    <a:pt x="163" y="1397"/>
                  </a:lnTo>
                  <a:lnTo>
                    <a:pt x="151" y="1399"/>
                  </a:lnTo>
                  <a:lnTo>
                    <a:pt x="139" y="1399"/>
                  </a:lnTo>
                  <a:lnTo>
                    <a:pt x="127" y="1401"/>
                  </a:lnTo>
                  <a:lnTo>
                    <a:pt x="113" y="1404"/>
                  </a:lnTo>
                  <a:lnTo>
                    <a:pt x="104" y="1406"/>
                  </a:lnTo>
                  <a:lnTo>
                    <a:pt x="89" y="1406"/>
                  </a:lnTo>
                  <a:lnTo>
                    <a:pt x="78" y="1408"/>
                  </a:lnTo>
                  <a:lnTo>
                    <a:pt x="63" y="1408"/>
                  </a:lnTo>
                  <a:lnTo>
                    <a:pt x="52" y="1411"/>
                  </a:lnTo>
                  <a:close/>
                </a:path>
              </a:pathLst>
            </a:custGeom>
            <a:gradFill rotWithShape="0">
              <a:gsLst>
                <a:gs pos="0">
                  <a:srgbClr val="B1D37F"/>
                </a:gs>
                <a:gs pos="100000">
                  <a:srgbClr val="88BB40"/>
                </a:gs>
              </a:gsLst>
              <a:lin ang="5400000"/>
            </a:gradFill>
            <a:ln w="19050" algn="ctr">
              <a:noFill/>
              <a:round/>
              <a:headEnd/>
              <a:tailEnd/>
            </a:ln>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8" name="Freeform 106"/>
            <p:cNvSpPr>
              <a:spLocks/>
            </p:cNvSpPr>
            <p:nvPr/>
          </p:nvSpPr>
          <p:spPr bwMode="auto">
            <a:xfrm>
              <a:off x="3346" y="260"/>
              <a:ext cx="874" cy="1640"/>
            </a:xfrm>
            <a:custGeom>
              <a:avLst/>
              <a:gdLst>
                <a:gd name="T0" fmla="*/ 560 w 874"/>
                <a:gd name="T1" fmla="*/ 144 h 1640"/>
                <a:gd name="T2" fmla="*/ 154 w 874"/>
                <a:gd name="T3" fmla="*/ 329 h 1640"/>
                <a:gd name="T4" fmla="*/ 2 w 874"/>
                <a:gd name="T5" fmla="*/ 735 h 1640"/>
                <a:gd name="T6" fmla="*/ 0 w 874"/>
                <a:gd name="T7" fmla="*/ 787 h 1640"/>
                <a:gd name="T8" fmla="*/ 0 w 874"/>
                <a:gd name="T9" fmla="*/ 839 h 1640"/>
                <a:gd name="T10" fmla="*/ 0 w 874"/>
                <a:gd name="T11" fmla="*/ 891 h 1640"/>
                <a:gd name="T12" fmla="*/ 260 w 874"/>
                <a:gd name="T13" fmla="*/ 1281 h 1640"/>
                <a:gd name="T14" fmla="*/ 711 w 874"/>
                <a:gd name="T15" fmla="*/ 1534 h 1640"/>
                <a:gd name="T16" fmla="*/ 815 w 874"/>
                <a:gd name="T17" fmla="*/ 1411 h 1640"/>
                <a:gd name="T18" fmla="*/ 773 w 874"/>
                <a:gd name="T19" fmla="*/ 1408 h 1640"/>
                <a:gd name="T20" fmla="*/ 730 w 874"/>
                <a:gd name="T21" fmla="*/ 1401 h 1640"/>
                <a:gd name="T22" fmla="*/ 697 w 874"/>
                <a:gd name="T23" fmla="*/ 1394 h 1640"/>
                <a:gd name="T24" fmla="*/ 657 w 874"/>
                <a:gd name="T25" fmla="*/ 1385 h 1640"/>
                <a:gd name="T26" fmla="*/ 617 w 874"/>
                <a:gd name="T27" fmla="*/ 1373 h 1640"/>
                <a:gd name="T28" fmla="*/ 572 w 874"/>
                <a:gd name="T29" fmla="*/ 1356 h 1640"/>
                <a:gd name="T30" fmla="*/ 529 w 874"/>
                <a:gd name="T31" fmla="*/ 1335 h 1640"/>
                <a:gd name="T32" fmla="*/ 484 w 874"/>
                <a:gd name="T33" fmla="*/ 1309 h 1640"/>
                <a:gd name="T34" fmla="*/ 444 w 874"/>
                <a:gd name="T35" fmla="*/ 1279 h 1640"/>
                <a:gd name="T36" fmla="*/ 406 w 874"/>
                <a:gd name="T37" fmla="*/ 1241 h 1640"/>
                <a:gd name="T38" fmla="*/ 373 w 874"/>
                <a:gd name="T39" fmla="*/ 1210 h 1640"/>
                <a:gd name="T40" fmla="*/ 345 w 874"/>
                <a:gd name="T41" fmla="*/ 1177 h 1640"/>
                <a:gd name="T42" fmla="*/ 321 w 874"/>
                <a:gd name="T43" fmla="*/ 1144 h 1640"/>
                <a:gd name="T44" fmla="*/ 298 w 874"/>
                <a:gd name="T45" fmla="*/ 1108 h 1640"/>
                <a:gd name="T46" fmla="*/ 281 w 874"/>
                <a:gd name="T47" fmla="*/ 1073 h 1640"/>
                <a:gd name="T48" fmla="*/ 267 w 874"/>
                <a:gd name="T49" fmla="*/ 1037 h 1640"/>
                <a:gd name="T50" fmla="*/ 255 w 874"/>
                <a:gd name="T51" fmla="*/ 1002 h 1640"/>
                <a:gd name="T52" fmla="*/ 246 w 874"/>
                <a:gd name="T53" fmla="*/ 967 h 1640"/>
                <a:gd name="T54" fmla="*/ 236 w 874"/>
                <a:gd name="T55" fmla="*/ 934 h 1640"/>
                <a:gd name="T56" fmla="*/ 232 w 874"/>
                <a:gd name="T57" fmla="*/ 900 h 1640"/>
                <a:gd name="T58" fmla="*/ 227 w 874"/>
                <a:gd name="T59" fmla="*/ 856 h 1640"/>
                <a:gd name="T60" fmla="*/ 224 w 874"/>
                <a:gd name="T61" fmla="*/ 806 h 1640"/>
                <a:gd name="T62" fmla="*/ 224 w 874"/>
                <a:gd name="T63" fmla="*/ 770 h 1640"/>
                <a:gd name="T64" fmla="*/ 232 w 874"/>
                <a:gd name="T65" fmla="*/ 721 h 1640"/>
                <a:gd name="T66" fmla="*/ 239 w 874"/>
                <a:gd name="T67" fmla="*/ 685 h 1640"/>
                <a:gd name="T68" fmla="*/ 248 w 874"/>
                <a:gd name="T69" fmla="*/ 652 h 1640"/>
                <a:gd name="T70" fmla="*/ 260 w 874"/>
                <a:gd name="T71" fmla="*/ 615 h 1640"/>
                <a:gd name="T72" fmla="*/ 274 w 874"/>
                <a:gd name="T73" fmla="*/ 572 h 1640"/>
                <a:gd name="T74" fmla="*/ 293 w 874"/>
                <a:gd name="T75" fmla="*/ 534 h 1640"/>
                <a:gd name="T76" fmla="*/ 317 w 874"/>
                <a:gd name="T77" fmla="*/ 494 h 1640"/>
                <a:gd name="T78" fmla="*/ 343 w 874"/>
                <a:gd name="T79" fmla="*/ 459 h 1640"/>
                <a:gd name="T80" fmla="*/ 376 w 874"/>
                <a:gd name="T81" fmla="*/ 423 h 1640"/>
                <a:gd name="T82" fmla="*/ 404 w 874"/>
                <a:gd name="T83" fmla="*/ 397 h 1640"/>
                <a:gd name="T84" fmla="*/ 430 w 874"/>
                <a:gd name="T85" fmla="*/ 369 h 1640"/>
                <a:gd name="T86" fmla="*/ 477 w 874"/>
                <a:gd name="T87" fmla="*/ 333 h 1640"/>
                <a:gd name="T88" fmla="*/ 508 w 874"/>
                <a:gd name="T89" fmla="*/ 314 h 1640"/>
                <a:gd name="T90" fmla="*/ 543 w 874"/>
                <a:gd name="T91" fmla="*/ 293 h 1640"/>
                <a:gd name="T92" fmla="*/ 586 w 874"/>
                <a:gd name="T93" fmla="*/ 272 h 1640"/>
                <a:gd name="T94" fmla="*/ 633 w 874"/>
                <a:gd name="T95" fmla="*/ 258 h 1640"/>
                <a:gd name="T96" fmla="*/ 685 w 874"/>
                <a:gd name="T97" fmla="*/ 241 h 1640"/>
                <a:gd name="T98" fmla="*/ 744 w 874"/>
                <a:gd name="T99" fmla="*/ 232 h 1640"/>
                <a:gd name="T100" fmla="*/ 806 w 874"/>
                <a:gd name="T101" fmla="*/ 227 h 164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74"/>
                <a:gd name="T154" fmla="*/ 0 h 1640"/>
                <a:gd name="T155" fmla="*/ 874 w 874"/>
                <a:gd name="T156" fmla="*/ 1640 h 164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74" h="1640">
                  <a:moveTo>
                    <a:pt x="820" y="227"/>
                  </a:moveTo>
                  <a:lnTo>
                    <a:pt x="817" y="0"/>
                  </a:lnTo>
                  <a:lnTo>
                    <a:pt x="742" y="0"/>
                  </a:lnTo>
                  <a:lnTo>
                    <a:pt x="713" y="102"/>
                  </a:lnTo>
                  <a:lnTo>
                    <a:pt x="560" y="144"/>
                  </a:lnTo>
                  <a:lnTo>
                    <a:pt x="458" y="73"/>
                  </a:lnTo>
                  <a:lnTo>
                    <a:pt x="347" y="142"/>
                  </a:lnTo>
                  <a:lnTo>
                    <a:pt x="352" y="258"/>
                  </a:lnTo>
                  <a:lnTo>
                    <a:pt x="269" y="348"/>
                  </a:lnTo>
                  <a:lnTo>
                    <a:pt x="154" y="329"/>
                  </a:lnTo>
                  <a:lnTo>
                    <a:pt x="78" y="456"/>
                  </a:lnTo>
                  <a:lnTo>
                    <a:pt x="144" y="551"/>
                  </a:lnTo>
                  <a:lnTo>
                    <a:pt x="99" y="711"/>
                  </a:lnTo>
                  <a:lnTo>
                    <a:pt x="2" y="728"/>
                  </a:lnTo>
                  <a:lnTo>
                    <a:pt x="2" y="735"/>
                  </a:lnTo>
                  <a:lnTo>
                    <a:pt x="0" y="747"/>
                  </a:lnTo>
                  <a:lnTo>
                    <a:pt x="0" y="756"/>
                  </a:lnTo>
                  <a:lnTo>
                    <a:pt x="0" y="766"/>
                  </a:lnTo>
                  <a:lnTo>
                    <a:pt x="0" y="778"/>
                  </a:lnTo>
                  <a:lnTo>
                    <a:pt x="0" y="787"/>
                  </a:lnTo>
                  <a:lnTo>
                    <a:pt x="0" y="796"/>
                  </a:lnTo>
                  <a:lnTo>
                    <a:pt x="0" y="808"/>
                  </a:lnTo>
                  <a:lnTo>
                    <a:pt x="0" y="818"/>
                  </a:lnTo>
                  <a:lnTo>
                    <a:pt x="0" y="830"/>
                  </a:lnTo>
                  <a:lnTo>
                    <a:pt x="0" y="839"/>
                  </a:lnTo>
                  <a:lnTo>
                    <a:pt x="0" y="848"/>
                  </a:lnTo>
                  <a:lnTo>
                    <a:pt x="0" y="858"/>
                  </a:lnTo>
                  <a:lnTo>
                    <a:pt x="0" y="870"/>
                  </a:lnTo>
                  <a:lnTo>
                    <a:pt x="0" y="879"/>
                  </a:lnTo>
                  <a:lnTo>
                    <a:pt x="0" y="891"/>
                  </a:lnTo>
                  <a:lnTo>
                    <a:pt x="102" y="919"/>
                  </a:lnTo>
                  <a:lnTo>
                    <a:pt x="144" y="1073"/>
                  </a:lnTo>
                  <a:lnTo>
                    <a:pt x="85" y="1191"/>
                  </a:lnTo>
                  <a:lnTo>
                    <a:pt x="118" y="1255"/>
                  </a:lnTo>
                  <a:lnTo>
                    <a:pt x="260" y="1281"/>
                  </a:lnTo>
                  <a:lnTo>
                    <a:pt x="345" y="1364"/>
                  </a:lnTo>
                  <a:lnTo>
                    <a:pt x="357" y="1501"/>
                  </a:lnTo>
                  <a:lnTo>
                    <a:pt x="425" y="1543"/>
                  </a:lnTo>
                  <a:lnTo>
                    <a:pt x="550" y="1489"/>
                  </a:lnTo>
                  <a:lnTo>
                    <a:pt x="711" y="1534"/>
                  </a:lnTo>
                  <a:lnTo>
                    <a:pt x="775" y="1640"/>
                  </a:lnTo>
                  <a:lnTo>
                    <a:pt x="822" y="1635"/>
                  </a:lnTo>
                  <a:lnTo>
                    <a:pt x="874" y="1531"/>
                  </a:lnTo>
                  <a:lnTo>
                    <a:pt x="817" y="1411"/>
                  </a:lnTo>
                  <a:lnTo>
                    <a:pt x="815" y="1411"/>
                  </a:lnTo>
                  <a:lnTo>
                    <a:pt x="806" y="1411"/>
                  </a:lnTo>
                  <a:lnTo>
                    <a:pt x="796" y="1411"/>
                  </a:lnTo>
                  <a:lnTo>
                    <a:pt x="791" y="1411"/>
                  </a:lnTo>
                  <a:lnTo>
                    <a:pt x="782" y="1408"/>
                  </a:lnTo>
                  <a:lnTo>
                    <a:pt x="773" y="1408"/>
                  </a:lnTo>
                  <a:lnTo>
                    <a:pt x="763" y="1406"/>
                  </a:lnTo>
                  <a:lnTo>
                    <a:pt x="751" y="1404"/>
                  </a:lnTo>
                  <a:lnTo>
                    <a:pt x="744" y="1404"/>
                  </a:lnTo>
                  <a:lnTo>
                    <a:pt x="737" y="1401"/>
                  </a:lnTo>
                  <a:lnTo>
                    <a:pt x="730" y="1401"/>
                  </a:lnTo>
                  <a:lnTo>
                    <a:pt x="725" y="1401"/>
                  </a:lnTo>
                  <a:lnTo>
                    <a:pt x="718" y="1399"/>
                  </a:lnTo>
                  <a:lnTo>
                    <a:pt x="711" y="1397"/>
                  </a:lnTo>
                  <a:lnTo>
                    <a:pt x="702" y="1397"/>
                  </a:lnTo>
                  <a:lnTo>
                    <a:pt x="697" y="1394"/>
                  </a:lnTo>
                  <a:lnTo>
                    <a:pt x="688" y="1392"/>
                  </a:lnTo>
                  <a:lnTo>
                    <a:pt x="680" y="1392"/>
                  </a:lnTo>
                  <a:lnTo>
                    <a:pt x="673" y="1390"/>
                  </a:lnTo>
                  <a:lnTo>
                    <a:pt x="666" y="1387"/>
                  </a:lnTo>
                  <a:lnTo>
                    <a:pt x="657" y="1385"/>
                  </a:lnTo>
                  <a:lnTo>
                    <a:pt x="650" y="1382"/>
                  </a:lnTo>
                  <a:lnTo>
                    <a:pt x="640" y="1380"/>
                  </a:lnTo>
                  <a:lnTo>
                    <a:pt x="633" y="1378"/>
                  </a:lnTo>
                  <a:lnTo>
                    <a:pt x="624" y="1375"/>
                  </a:lnTo>
                  <a:lnTo>
                    <a:pt x="617" y="1373"/>
                  </a:lnTo>
                  <a:lnTo>
                    <a:pt x="607" y="1368"/>
                  </a:lnTo>
                  <a:lnTo>
                    <a:pt x="600" y="1366"/>
                  </a:lnTo>
                  <a:lnTo>
                    <a:pt x="591" y="1361"/>
                  </a:lnTo>
                  <a:lnTo>
                    <a:pt x="581" y="1359"/>
                  </a:lnTo>
                  <a:lnTo>
                    <a:pt x="572" y="1356"/>
                  </a:lnTo>
                  <a:lnTo>
                    <a:pt x="565" y="1352"/>
                  </a:lnTo>
                  <a:lnTo>
                    <a:pt x="555" y="1347"/>
                  </a:lnTo>
                  <a:lnTo>
                    <a:pt x="546" y="1342"/>
                  </a:lnTo>
                  <a:lnTo>
                    <a:pt x="536" y="1338"/>
                  </a:lnTo>
                  <a:lnTo>
                    <a:pt x="529" y="1335"/>
                  </a:lnTo>
                  <a:lnTo>
                    <a:pt x="520" y="1330"/>
                  </a:lnTo>
                  <a:lnTo>
                    <a:pt x="510" y="1326"/>
                  </a:lnTo>
                  <a:lnTo>
                    <a:pt x="503" y="1319"/>
                  </a:lnTo>
                  <a:lnTo>
                    <a:pt x="494" y="1314"/>
                  </a:lnTo>
                  <a:lnTo>
                    <a:pt x="484" y="1309"/>
                  </a:lnTo>
                  <a:lnTo>
                    <a:pt x="477" y="1302"/>
                  </a:lnTo>
                  <a:lnTo>
                    <a:pt x="468" y="1297"/>
                  </a:lnTo>
                  <a:lnTo>
                    <a:pt x="461" y="1290"/>
                  </a:lnTo>
                  <a:lnTo>
                    <a:pt x="451" y="1286"/>
                  </a:lnTo>
                  <a:lnTo>
                    <a:pt x="444" y="1279"/>
                  </a:lnTo>
                  <a:lnTo>
                    <a:pt x="435" y="1271"/>
                  </a:lnTo>
                  <a:lnTo>
                    <a:pt x="430" y="1264"/>
                  </a:lnTo>
                  <a:lnTo>
                    <a:pt x="421" y="1257"/>
                  </a:lnTo>
                  <a:lnTo>
                    <a:pt x="413" y="1250"/>
                  </a:lnTo>
                  <a:lnTo>
                    <a:pt x="406" y="1241"/>
                  </a:lnTo>
                  <a:lnTo>
                    <a:pt x="399" y="1236"/>
                  </a:lnTo>
                  <a:lnTo>
                    <a:pt x="392" y="1229"/>
                  </a:lnTo>
                  <a:lnTo>
                    <a:pt x="387" y="1222"/>
                  </a:lnTo>
                  <a:lnTo>
                    <a:pt x="380" y="1215"/>
                  </a:lnTo>
                  <a:lnTo>
                    <a:pt x="373" y="1210"/>
                  </a:lnTo>
                  <a:lnTo>
                    <a:pt x="366" y="1203"/>
                  </a:lnTo>
                  <a:lnTo>
                    <a:pt x="361" y="1196"/>
                  </a:lnTo>
                  <a:lnTo>
                    <a:pt x="357" y="1191"/>
                  </a:lnTo>
                  <a:lnTo>
                    <a:pt x="352" y="1184"/>
                  </a:lnTo>
                  <a:lnTo>
                    <a:pt x="345" y="1177"/>
                  </a:lnTo>
                  <a:lnTo>
                    <a:pt x="340" y="1170"/>
                  </a:lnTo>
                  <a:lnTo>
                    <a:pt x="336" y="1165"/>
                  </a:lnTo>
                  <a:lnTo>
                    <a:pt x="331" y="1158"/>
                  </a:lnTo>
                  <a:lnTo>
                    <a:pt x="326" y="1151"/>
                  </a:lnTo>
                  <a:lnTo>
                    <a:pt x="321" y="1144"/>
                  </a:lnTo>
                  <a:lnTo>
                    <a:pt x="317" y="1137"/>
                  </a:lnTo>
                  <a:lnTo>
                    <a:pt x="314" y="1130"/>
                  </a:lnTo>
                  <a:lnTo>
                    <a:pt x="307" y="1123"/>
                  </a:lnTo>
                  <a:lnTo>
                    <a:pt x="302" y="1115"/>
                  </a:lnTo>
                  <a:lnTo>
                    <a:pt x="298" y="1108"/>
                  </a:lnTo>
                  <a:lnTo>
                    <a:pt x="295" y="1101"/>
                  </a:lnTo>
                  <a:lnTo>
                    <a:pt x="293" y="1094"/>
                  </a:lnTo>
                  <a:lnTo>
                    <a:pt x="288" y="1087"/>
                  </a:lnTo>
                  <a:lnTo>
                    <a:pt x="286" y="1080"/>
                  </a:lnTo>
                  <a:lnTo>
                    <a:pt x="281" y="1073"/>
                  </a:lnTo>
                  <a:lnTo>
                    <a:pt x="279" y="1066"/>
                  </a:lnTo>
                  <a:lnTo>
                    <a:pt x="274" y="1059"/>
                  </a:lnTo>
                  <a:lnTo>
                    <a:pt x="272" y="1052"/>
                  </a:lnTo>
                  <a:lnTo>
                    <a:pt x="269" y="1045"/>
                  </a:lnTo>
                  <a:lnTo>
                    <a:pt x="267" y="1037"/>
                  </a:lnTo>
                  <a:lnTo>
                    <a:pt x="265" y="1030"/>
                  </a:lnTo>
                  <a:lnTo>
                    <a:pt x="262" y="1023"/>
                  </a:lnTo>
                  <a:lnTo>
                    <a:pt x="260" y="1019"/>
                  </a:lnTo>
                  <a:lnTo>
                    <a:pt x="258" y="1009"/>
                  </a:lnTo>
                  <a:lnTo>
                    <a:pt x="255" y="1002"/>
                  </a:lnTo>
                  <a:lnTo>
                    <a:pt x="253" y="995"/>
                  </a:lnTo>
                  <a:lnTo>
                    <a:pt x="250" y="988"/>
                  </a:lnTo>
                  <a:lnTo>
                    <a:pt x="248" y="981"/>
                  </a:lnTo>
                  <a:lnTo>
                    <a:pt x="248" y="974"/>
                  </a:lnTo>
                  <a:lnTo>
                    <a:pt x="246" y="967"/>
                  </a:lnTo>
                  <a:lnTo>
                    <a:pt x="243" y="960"/>
                  </a:lnTo>
                  <a:lnTo>
                    <a:pt x="241" y="952"/>
                  </a:lnTo>
                  <a:lnTo>
                    <a:pt x="241" y="948"/>
                  </a:lnTo>
                  <a:lnTo>
                    <a:pt x="239" y="941"/>
                  </a:lnTo>
                  <a:lnTo>
                    <a:pt x="236" y="934"/>
                  </a:lnTo>
                  <a:lnTo>
                    <a:pt x="236" y="926"/>
                  </a:lnTo>
                  <a:lnTo>
                    <a:pt x="234" y="919"/>
                  </a:lnTo>
                  <a:lnTo>
                    <a:pt x="234" y="912"/>
                  </a:lnTo>
                  <a:lnTo>
                    <a:pt x="234" y="908"/>
                  </a:lnTo>
                  <a:lnTo>
                    <a:pt x="232" y="900"/>
                  </a:lnTo>
                  <a:lnTo>
                    <a:pt x="229" y="893"/>
                  </a:lnTo>
                  <a:lnTo>
                    <a:pt x="229" y="886"/>
                  </a:lnTo>
                  <a:lnTo>
                    <a:pt x="229" y="879"/>
                  </a:lnTo>
                  <a:lnTo>
                    <a:pt x="227" y="867"/>
                  </a:lnTo>
                  <a:lnTo>
                    <a:pt x="227" y="856"/>
                  </a:lnTo>
                  <a:lnTo>
                    <a:pt x="224" y="844"/>
                  </a:lnTo>
                  <a:lnTo>
                    <a:pt x="224" y="832"/>
                  </a:lnTo>
                  <a:lnTo>
                    <a:pt x="224" y="822"/>
                  </a:lnTo>
                  <a:lnTo>
                    <a:pt x="224" y="813"/>
                  </a:lnTo>
                  <a:lnTo>
                    <a:pt x="224" y="806"/>
                  </a:lnTo>
                  <a:lnTo>
                    <a:pt x="224" y="801"/>
                  </a:lnTo>
                  <a:lnTo>
                    <a:pt x="224" y="794"/>
                  </a:lnTo>
                  <a:lnTo>
                    <a:pt x="224" y="787"/>
                  </a:lnTo>
                  <a:lnTo>
                    <a:pt x="224" y="780"/>
                  </a:lnTo>
                  <a:lnTo>
                    <a:pt x="224" y="770"/>
                  </a:lnTo>
                  <a:lnTo>
                    <a:pt x="227" y="761"/>
                  </a:lnTo>
                  <a:lnTo>
                    <a:pt x="229" y="752"/>
                  </a:lnTo>
                  <a:lnTo>
                    <a:pt x="229" y="737"/>
                  </a:lnTo>
                  <a:lnTo>
                    <a:pt x="232" y="728"/>
                  </a:lnTo>
                  <a:lnTo>
                    <a:pt x="232" y="721"/>
                  </a:lnTo>
                  <a:lnTo>
                    <a:pt x="234" y="714"/>
                  </a:lnTo>
                  <a:lnTo>
                    <a:pt x="234" y="707"/>
                  </a:lnTo>
                  <a:lnTo>
                    <a:pt x="236" y="702"/>
                  </a:lnTo>
                  <a:lnTo>
                    <a:pt x="236" y="693"/>
                  </a:lnTo>
                  <a:lnTo>
                    <a:pt x="239" y="685"/>
                  </a:lnTo>
                  <a:lnTo>
                    <a:pt x="241" y="681"/>
                  </a:lnTo>
                  <a:lnTo>
                    <a:pt x="243" y="674"/>
                  </a:lnTo>
                  <a:lnTo>
                    <a:pt x="243" y="664"/>
                  </a:lnTo>
                  <a:lnTo>
                    <a:pt x="246" y="659"/>
                  </a:lnTo>
                  <a:lnTo>
                    <a:pt x="248" y="652"/>
                  </a:lnTo>
                  <a:lnTo>
                    <a:pt x="250" y="645"/>
                  </a:lnTo>
                  <a:lnTo>
                    <a:pt x="253" y="636"/>
                  </a:lnTo>
                  <a:lnTo>
                    <a:pt x="255" y="629"/>
                  </a:lnTo>
                  <a:lnTo>
                    <a:pt x="258" y="619"/>
                  </a:lnTo>
                  <a:lnTo>
                    <a:pt x="260" y="615"/>
                  </a:lnTo>
                  <a:lnTo>
                    <a:pt x="262" y="605"/>
                  </a:lnTo>
                  <a:lnTo>
                    <a:pt x="265" y="598"/>
                  </a:lnTo>
                  <a:lnTo>
                    <a:pt x="269" y="589"/>
                  </a:lnTo>
                  <a:lnTo>
                    <a:pt x="272" y="581"/>
                  </a:lnTo>
                  <a:lnTo>
                    <a:pt x="274" y="572"/>
                  </a:lnTo>
                  <a:lnTo>
                    <a:pt x="279" y="565"/>
                  </a:lnTo>
                  <a:lnTo>
                    <a:pt x="281" y="558"/>
                  </a:lnTo>
                  <a:lnTo>
                    <a:pt x="286" y="551"/>
                  </a:lnTo>
                  <a:lnTo>
                    <a:pt x="288" y="541"/>
                  </a:lnTo>
                  <a:lnTo>
                    <a:pt x="293" y="534"/>
                  </a:lnTo>
                  <a:lnTo>
                    <a:pt x="298" y="527"/>
                  </a:lnTo>
                  <a:lnTo>
                    <a:pt x="302" y="520"/>
                  </a:lnTo>
                  <a:lnTo>
                    <a:pt x="307" y="511"/>
                  </a:lnTo>
                  <a:lnTo>
                    <a:pt x="312" y="503"/>
                  </a:lnTo>
                  <a:lnTo>
                    <a:pt x="317" y="494"/>
                  </a:lnTo>
                  <a:lnTo>
                    <a:pt x="321" y="489"/>
                  </a:lnTo>
                  <a:lnTo>
                    <a:pt x="326" y="480"/>
                  </a:lnTo>
                  <a:lnTo>
                    <a:pt x="331" y="473"/>
                  </a:lnTo>
                  <a:lnTo>
                    <a:pt x="338" y="466"/>
                  </a:lnTo>
                  <a:lnTo>
                    <a:pt x="343" y="459"/>
                  </a:lnTo>
                  <a:lnTo>
                    <a:pt x="350" y="449"/>
                  </a:lnTo>
                  <a:lnTo>
                    <a:pt x="354" y="444"/>
                  </a:lnTo>
                  <a:lnTo>
                    <a:pt x="361" y="437"/>
                  </a:lnTo>
                  <a:lnTo>
                    <a:pt x="369" y="430"/>
                  </a:lnTo>
                  <a:lnTo>
                    <a:pt x="376" y="423"/>
                  </a:lnTo>
                  <a:lnTo>
                    <a:pt x="383" y="416"/>
                  </a:lnTo>
                  <a:lnTo>
                    <a:pt x="390" y="409"/>
                  </a:lnTo>
                  <a:lnTo>
                    <a:pt x="397" y="404"/>
                  </a:lnTo>
                  <a:lnTo>
                    <a:pt x="399" y="402"/>
                  </a:lnTo>
                  <a:lnTo>
                    <a:pt x="404" y="397"/>
                  </a:lnTo>
                  <a:lnTo>
                    <a:pt x="406" y="392"/>
                  </a:lnTo>
                  <a:lnTo>
                    <a:pt x="411" y="388"/>
                  </a:lnTo>
                  <a:lnTo>
                    <a:pt x="416" y="381"/>
                  </a:lnTo>
                  <a:lnTo>
                    <a:pt x="423" y="376"/>
                  </a:lnTo>
                  <a:lnTo>
                    <a:pt x="430" y="369"/>
                  </a:lnTo>
                  <a:lnTo>
                    <a:pt x="437" y="364"/>
                  </a:lnTo>
                  <a:lnTo>
                    <a:pt x="447" y="355"/>
                  </a:lnTo>
                  <a:lnTo>
                    <a:pt x="456" y="348"/>
                  </a:lnTo>
                  <a:lnTo>
                    <a:pt x="465" y="340"/>
                  </a:lnTo>
                  <a:lnTo>
                    <a:pt x="477" y="333"/>
                  </a:lnTo>
                  <a:lnTo>
                    <a:pt x="482" y="329"/>
                  </a:lnTo>
                  <a:lnTo>
                    <a:pt x="489" y="324"/>
                  </a:lnTo>
                  <a:lnTo>
                    <a:pt x="496" y="322"/>
                  </a:lnTo>
                  <a:lnTo>
                    <a:pt x="503" y="319"/>
                  </a:lnTo>
                  <a:lnTo>
                    <a:pt x="508" y="314"/>
                  </a:lnTo>
                  <a:lnTo>
                    <a:pt x="515" y="310"/>
                  </a:lnTo>
                  <a:lnTo>
                    <a:pt x="522" y="305"/>
                  </a:lnTo>
                  <a:lnTo>
                    <a:pt x="529" y="300"/>
                  </a:lnTo>
                  <a:lnTo>
                    <a:pt x="536" y="298"/>
                  </a:lnTo>
                  <a:lnTo>
                    <a:pt x="543" y="293"/>
                  </a:lnTo>
                  <a:lnTo>
                    <a:pt x="553" y="288"/>
                  </a:lnTo>
                  <a:lnTo>
                    <a:pt x="560" y="286"/>
                  </a:lnTo>
                  <a:lnTo>
                    <a:pt x="569" y="281"/>
                  </a:lnTo>
                  <a:lnTo>
                    <a:pt x="576" y="277"/>
                  </a:lnTo>
                  <a:lnTo>
                    <a:pt x="586" y="272"/>
                  </a:lnTo>
                  <a:lnTo>
                    <a:pt x="595" y="270"/>
                  </a:lnTo>
                  <a:lnTo>
                    <a:pt x="602" y="267"/>
                  </a:lnTo>
                  <a:lnTo>
                    <a:pt x="614" y="262"/>
                  </a:lnTo>
                  <a:lnTo>
                    <a:pt x="624" y="260"/>
                  </a:lnTo>
                  <a:lnTo>
                    <a:pt x="633" y="258"/>
                  </a:lnTo>
                  <a:lnTo>
                    <a:pt x="643" y="253"/>
                  </a:lnTo>
                  <a:lnTo>
                    <a:pt x="652" y="251"/>
                  </a:lnTo>
                  <a:lnTo>
                    <a:pt x="664" y="248"/>
                  </a:lnTo>
                  <a:lnTo>
                    <a:pt x="673" y="246"/>
                  </a:lnTo>
                  <a:lnTo>
                    <a:pt x="685" y="241"/>
                  </a:lnTo>
                  <a:lnTo>
                    <a:pt x="697" y="239"/>
                  </a:lnTo>
                  <a:lnTo>
                    <a:pt x="706" y="236"/>
                  </a:lnTo>
                  <a:lnTo>
                    <a:pt x="721" y="236"/>
                  </a:lnTo>
                  <a:lnTo>
                    <a:pt x="730" y="232"/>
                  </a:lnTo>
                  <a:lnTo>
                    <a:pt x="744" y="232"/>
                  </a:lnTo>
                  <a:lnTo>
                    <a:pt x="754" y="229"/>
                  </a:lnTo>
                  <a:lnTo>
                    <a:pt x="768" y="229"/>
                  </a:lnTo>
                  <a:lnTo>
                    <a:pt x="780" y="227"/>
                  </a:lnTo>
                  <a:lnTo>
                    <a:pt x="791" y="227"/>
                  </a:lnTo>
                  <a:lnTo>
                    <a:pt x="806" y="227"/>
                  </a:lnTo>
                  <a:lnTo>
                    <a:pt x="820" y="227"/>
                  </a:lnTo>
                  <a:close/>
                </a:path>
              </a:pathLst>
            </a:custGeom>
            <a:gradFill rotWithShape="0">
              <a:gsLst>
                <a:gs pos="0">
                  <a:srgbClr val="B1D37F"/>
                </a:gs>
                <a:gs pos="100000">
                  <a:srgbClr val="88BB40"/>
                </a:gs>
              </a:gsLst>
              <a:lin ang="5400000"/>
            </a:gradFill>
            <a:ln w="19050" algn="ctr">
              <a:noFill/>
              <a:round/>
              <a:headEnd/>
              <a:tailEnd/>
            </a:ln>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59" name="Group 110"/>
          <p:cNvGrpSpPr>
            <a:grpSpLocks/>
          </p:cNvGrpSpPr>
          <p:nvPr/>
        </p:nvGrpSpPr>
        <p:grpSpPr bwMode="auto">
          <a:xfrm>
            <a:off x="2611438" y="1500188"/>
            <a:ext cx="447675" cy="449262"/>
            <a:chOff x="3346" y="260"/>
            <a:chExt cx="1637" cy="1640"/>
          </a:xfrm>
        </p:grpSpPr>
        <p:sp>
          <p:nvSpPr>
            <p:cNvPr id="60" name="Freeform 111"/>
            <p:cNvSpPr>
              <a:spLocks/>
            </p:cNvSpPr>
            <p:nvPr/>
          </p:nvSpPr>
          <p:spPr bwMode="auto">
            <a:xfrm>
              <a:off x="4109" y="263"/>
              <a:ext cx="874" cy="1635"/>
            </a:xfrm>
            <a:custGeom>
              <a:avLst/>
              <a:gdLst>
                <a:gd name="T0" fmla="*/ 158 w 874"/>
                <a:gd name="T1" fmla="*/ 1534 h 1635"/>
                <a:gd name="T2" fmla="*/ 519 w 874"/>
                <a:gd name="T3" fmla="*/ 1378 h 1635"/>
                <a:gd name="T4" fmla="*/ 732 w 874"/>
                <a:gd name="T5" fmla="*/ 1059 h 1635"/>
                <a:gd name="T6" fmla="*/ 770 w 874"/>
                <a:gd name="T7" fmla="*/ 716 h 1635"/>
                <a:gd name="T8" fmla="*/ 614 w 874"/>
                <a:gd name="T9" fmla="*/ 355 h 1635"/>
                <a:gd name="T10" fmla="*/ 321 w 874"/>
                <a:gd name="T11" fmla="*/ 147 h 1635"/>
                <a:gd name="T12" fmla="*/ 0 w 874"/>
                <a:gd name="T13" fmla="*/ 104 h 1635"/>
                <a:gd name="T14" fmla="*/ 71 w 874"/>
                <a:gd name="T15" fmla="*/ 227 h 1635"/>
                <a:gd name="T16" fmla="*/ 108 w 874"/>
                <a:gd name="T17" fmla="*/ 229 h 1635"/>
                <a:gd name="T18" fmla="*/ 137 w 874"/>
                <a:gd name="T19" fmla="*/ 232 h 1635"/>
                <a:gd name="T20" fmla="*/ 165 w 874"/>
                <a:gd name="T21" fmla="*/ 239 h 1635"/>
                <a:gd name="T22" fmla="*/ 196 w 874"/>
                <a:gd name="T23" fmla="*/ 246 h 1635"/>
                <a:gd name="T24" fmla="*/ 226 w 874"/>
                <a:gd name="T25" fmla="*/ 253 h 1635"/>
                <a:gd name="T26" fmla="*/ 260 w 874"/>
                <a:gd name="T27" fmla="*/ 265 h 1635"/>
                <a:gd name="T28" fmla="*/ 295 w 874"/>
                <a:gd name="T29" fmla="*/ 277 h 1635"/>
                <a:gd name="T30" fmla="*/ 328 w 874"/>
                <a:gd name="T31" fmla="*/ 293 h 1635"/>
                <a:gd name="T32" fmla="*/ 363 w 874"/>
                <a:gd name="T33" fmla="*/ 312 h 1635"/>
                <a:gd name="T34" fmla="*/ 397 w 874"/>
                <a:gd name="T35" fmla="*/ 336 h 1635"/>
                <a:gd name="T36" fmla="*/ 430 w 874"/>
                <a:gd name="T37" fmla="*/ 362 h 1635"/>
                <a:gd name="T38" fmla="*/ 460 w 874"/>
                <a:gd name="T39" fmla="*/ 392 h 1635"/>
                <a:gd name="T40" fmla="*/ 486 w 874"/>
                <a:gd name="T41" fmla="*/ 418 h 1635"/>
                <a:gd name="T42" fmla="*/ 510 w 874"/>
                <a:gd name="T43" fmla="*/ 444 h 1635"/>
                <a:gd name="T44" fmla="*/ 531 w 874"/>
                <a:gd name="T45" fmla="*/ 470 h 1635"/>
                <a:gd name="T46" fmla="*/ 550 w 874"/>
                <a:gd name="T47" fmla="*/ 496 h 1635"/>
                <a:gd name="T48" fmla="*/ 567 w 874"/>
                <a:gd name="T49" fmla="*/ 525 h 1635"/>
                <a:gd name="T50" fmla="*/ 581 w 874"/>
                <a:gd name="T51" fmla="*/ 553 h 1635"/>
                <a:gd name="T52" fmla="*/ 595 w 874"/>
                <a:gd name="T53" fmla="*/ 581 h 1635"/>
                <a:gd name="T54" fmla="*/ 607 w 874"/>
                <a:gd name="T55" fmla="*/ 610 h 1635"/>
                <a:gd name="T56" fmla="*/ 616 w 874"/>
                <a:gd name="T57" fmla="*/ 638 h 1635"/>
                <a:gd name="T58" fmla="*/ 623 w 874"/>
                <a:gd name="T59" fmla="*/ 664 h 1635"/>
                <a:gd name="T60" fmla="*/ 628 w 874"/>
                <a:gd name="T61" fmla="*/ 693 h 1635"/>
                <a:gd name="T62" fmla="*/ 635 w 874"/>
                <a:gd name="T63" fmla="*/ 721 h 1635"/>
                <a:gd name="T64" fmla="*/ 640 w 874"/>
                <a:gd name="T65" fmla="*/ 744 h 1635"/>
                <a:gd name="T66" fmla="*/ 642 w 874"/>
                <a:gd name="T67" fmla="*/ 770 h 1635"/>
                <a:gd name="T68" fmla="*/ 647 w 874"/>
                <a:gd name="T69" fmla="*/ 811 h 1635"/>
                <a:gd name="T70" fmla="*/ 647 w 874"/>
                <a:gd name="T71" fmla="*/ 837 h 1635"/>
                <a:gd name="T72" fmla="*/ 645 w 874"/>
                <a:gd name="T73" fmla="*/ 872 h 1635"/>
                <a:gd name="T74" fmla="*/ 635 w 874"/>
                <a:gd name="T75" fmla="*/ 912 h 1635"/>
                <a:gd name="T76" fmla="*/ 630 w 874"/>
                <a:gd name="T77" fmla="*/ 938 h 1635"/>
                <a:gd name="T78" fmla="*/ 623 w 874"/>
                <a:gd name="T79" fmla="*/ 967 h 1635"/>
                <a:gd name="T80" fmla="*/ 616 w 874"/>
                <a:gd name="T81" fmla="*/ 997 h 1635"/>
                <a:gd name="T82" fmla="*/ 604 w 874"/>
                <a:gd name="T83" fmla="*/ 1026 h 1635"/>
                <a:gd name="T84" fmla="*/ 593 w 874"/>
                <a:gd name="T85" fmla="*/ 1059 h 1635"/>
                <a:gd name="T86" fmla="*/ 578 w 874"/>
                <a:gd name="T87" fmla="*/ 1092 h 1635"/>
                <a:gd name="T88" fmla="*/ 562 w 874"/>
                <a:gd name="T89" fmla="*/ 1123 h 1635"/>
                <a:gd name="T90" fmla="*/ 543 w 874"/>
                <a:gd name="T91" fmla="*/ 1153 h 1635"/>
                <a:gd name="T92" fmla="*/ 519 w 874"/>
                <a:gd name="T93" fmla="*/ 1184 h 1635"/>
                <a:gd name="T94" fmla="*/ 496 w 874"/>
                <a:gd name="T95" fmla="*/ 1215 h 1635"/>
                <a:gd name="T96" fmla="*/ 472 w 874"/>
                <a:gd name="T97" fmla="*/ 1236 h 1635"/>
                <a:gd name="T98" fmla="*/ 453 w 874"/>
                <a:gd name="T99" fmla="*/ 1253 h 1635"/>
                <a:gd name="T100" fmla="*/ 423 w 874"/>
                <a:gd name="T101" fmla="*/ 1279 h 1635"/>
                <a:gd name="T102" fmla="*/ 380 w 874"/>
                <a:gd name="T103" fmla="*/ 1309 h 1635"/>
                <a:gd name="T104" fmla="*/ 347 w 874"/>
                <a:gd name="T105" fmla="*/ 1330 h 1635"/>
                <a:gd name="T106" fmla="*/ 319 w 874"/>
                <a:gd name="T107" fmla="*/ 1345 h 1635"/>
                <a:gd name="T108" fmla="*/ 283 w 874"/>
                <a:gd name="T109" fmla="*/ 1361 h 1635"/>
                <a:gd name="T110" fmla="*/ 248 w 874"/>
                <a:gd name="T111" fmla="*/ 1373 h 1635"/>
                <a:gd name="T112" fmla="*/ 205 w 874"/>
                <a:gd name="T113" fmla="*/ 1385 h 1635"/>
                <a:gd name="T114" fmla="*/ 163 w 874"/>
                <a:gd name="T115" fmla="*/ 1397 h 1635"/>
                <a:gd name="T116" fmla="*/ 113 w 874"/>
                <a:gd name="T117" fmla="*/ 1404 h 1635"/>
                <a:gd name="T118" fmla="*/ 63 w 874"/>
                <a:gd name="T119" fmla="*/ 1408 h 163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74"/>
                <a:gd name="T181" fmla="*/ 0 h 1635"/>
                <a:gd name="T182" fmla="*/ 874 w 874"/>
                <a:gd name="T183" fmla="*/ 1635 h 163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74" h="1635">
                  <a:moveTo>
                    <a:pt x="52" y="1411"/>
                  </a:moveTo>
                  <a:lnTo>
                    <a:pt x="56" y="1635"/>
                  </a:lnTo>
                  <a:lnTo>
                    <a:pt x="115" y="1631"/>
                  </a:lnTo>
                  <a:lnTo>
                    <a:pt x="158" y="1534"/>
                  </a:lnTo>
                  <a:lnTo>
                    <a:pt x="311" y="1491"/>
                  </a:lnTo>
                  <a:lnTo>
                    <a:pt x="441" y="1543"/>
                  </a:lnTo>
                  <a:lnTo>
                    <a:pt x="505" y="1503"/>
                  </a:lnTo>
                  <a:lnTo>
                    <a:pt x="519" y="1378"/>
                  </a:lnTo>
                  <a:lnTo>
                    <a:pt x="614" y="1283"/>
                  </a:lnTo>
                  <a:lnTo>
                    <a:pt x="734" y="1279"/>
                  </a:lnTo>
                  <a:lnTo>
                    <a:pt x="789" y="1196"/>
                  </a:lnTo>
                  <a:lnTo>
                    <a:pt x="732" y="1059"/>
                  </a:lnTo>
                  <a:lnTo>
                    <a:pt x="775" y="926"/>
                  </a:lnTo>
                  <a:lnTo>
                    <a:pt x="869" y="860"/>
                  </a:lnTo>
                  <a:lnTo>
                    <a:pt x="874" y="768"/>
                  </a:lnTo>
                  <a:lnTo>
                    <a:pt x="770" y="716"/>
                  </a:lnTo>
                  <a:lnTo>
                    <a:pt x="727" y="565"/>
                  </a:lnTo>
                  <a:lnTo>
                    <a:pt x="779" y="428"/>
                  </a:lnTo>
                  <a:lnTo>
                    <a:pt x="746" y="374"/>
                  </a:lnTo>
                  <a:lnTo>
                    <a:pt x="614" y="355"/>
                  </a:lnTo>
                  <a:lnTo>
                    <a:pt x="526" y="272"/>
                  </a:lnTo>
                  <a:lnTo>
                    <a:pt x="519" y="137"/>
                  </a:lnTo>
                  <a:lnTo>
                    <a:pt x="446" y="92"/>
                  </a:lnTo>
                  <a:lnTo>
                    <a:pt x="321" y="147"/>
                  </a:lnTo>
                  <a:lnTo>
                    <a:pt x="163" y="102"/>
                  </a:lnTo>
                  <a:lnTo>
                    <a:pt x="146" y="3"/>
                  </a:lnTo>
                  <a:lnTo>
                    <a:pt x="49" y="0"/>
                  </a:lnTo>
                  <a:lnTo>
                    <a:pt x="0" y="104"/>
                  </a:lnTo>
                  <a:lnTo>
                    <a:pt x="56" y="227"/>
                  </a:lnTo>
                  <a:lnTo>
                    <a:pt x="59" y="227"/>
                  </a:lnTo>
                  <a:lnTo>
                    <a:pt x="66" y="227"/>
                  </a:lnTo>
                  <a:lnTo>
                    <a:pt x="71" y="227"/>
                  </a:lnTo>
                  <a:lnTo>
                    <a:pt x="80" y="227"/>
                  </a:lnTo>
                  <a:lnTo>
                    <a:pt x="87" y="227"/>
                  </a:lnTo>
                  <a:lnTo>
                    <a:pt x="97" y="229"/>
                  </a:lnTo>
                  <a:lnTo>
                    <a:pt x="108" y="229"/>
                  </a:lnTo>
                  <a:lnTo>
                    <a:pt x="118" y="229"/>
                  </a:lnTo>
                  <a:lnTo>
                    <a:pt x="125" y="229"/>
                  </a:lnTo>
                  <a:lnTo>
                    <a:pt x="132" y="232"/>
                  </a:lnTo>
                  <a:lnTo>
                    <a:pt x="137" y="232"/>
                  </a:lnTo>
                  <a:lnTo>
                    <a:pt x="144" y="234"/>
                  </a:lnTo>
                  <a:lnTo>
                    <a:pt x="151" y="234"/>
                  </a:lnTo>
                  <a:lnTo>
                    <a:pt x="158" y="236"/>
                  </a:lnTo>
                  <a:lnTo>
                    <a:pt x="165" y="239"/>
                  </a:lnTo>
                  <a:lnTo>
                    <a:pt x="172" y="241"/>
                  </a:lnTo>
                  <a:lnTo>
                    <a:pt x="179" y="241"/>
                  </a:lnTo>
                  <a:lnTo>
                    <a:pt x="186" y="244"/>
                  </a:lnTo>
                  <a:lnTo>
                    <a:pt x="196" y="246"/>
                  </a:lnTo>
                  <a:lnTo>
                    <a:pt x="203" y="248"/>
                  </a:lnTo>
                  <a:lnTo>
                    <a:pt x="210" y="248"/>
                  </a:lnTo>
                  <a:lnTo>
                    <a:pt x="219" y="251"/>
                  </a:lnTo>
                  <a:lnTo>
                    <a:pt x="226" y="253"/>
                  </a:lnTo>
                  <a:lnTo>
                    <a:pt x="236" y="255"/>
                  </a:lnTo>
                  <a:lnTo>
                    <a:pt x="243" y="258"/>
                  </a:lnTo>
                  <a:lnTo>
                    <a:pt x="252" y="262"/>
                  </a:lnTo>
                  <a:lnTo>
                    <a:pt x="260" y="265"/>
                  </a:lnTo>
                  <a:lnTo>
                    <a:pt x="269" y="270"/>
                  </a:lnTo>
                  <a:lnTo>
                    <a:pt x="276" y="272"/>
                  </a:lnTo>
                  <a:lnTo>
                    <a:pt x="286" y="274"/>
                  </a:lnTo>
                  <a:lnTo>
                    <a:pt x="295" y="277"/>
                  </a:lnTo>
                  <a:lnTo>
                    <a:pt x="302" y="281"/>
                  </a:lnTo>
                  <a:lnTo>
                    <a:pt x="311" y="286"/>
                  </a:lnTo>
                  <a:lnTo>
                    <a:pt x="321" y="288"/>
                  </a:lnTo>
                  <a:lnTo>
                    <a:pt x="328" y="293"/>
                  </a:lnTo>
                  <a:lnTo>
                    <a:pt x="340" y="300"/>
                  </a:lnTo>
                  <a:lnTo>
                    <a:pt x="347" y="303"/>
                  </a:lnTo>
                  <a:lnTo>
                    <a:pt x="356" y="307"/>
                  </a:lnTo>
                  <a:lnTo>
                    <a:pt x="363" y="312"/>
                  </a:lnTo>
                  <a:lnTo>
                    <a:pt x="373" y="319"/>
                  </a:lnTo>
                  <a:lnTo>
                    <a:pt x="380" y="322"/>
                  </a:lnTo>
                  <a:lnTo>
                    <a:pt x="389" y="329"/>
                  </a:lnTo>
                  <a:lnTo>
                    <a:pt x="397" y="336"/>
                  </a:lnTo>
                  <a:lnTo>
                    <a:pt x="406" y="343"/>
                  </a:lnTo>
                  <a:lnTo>
                    <a:pt x="413" y="348"/>
                  </a:lnTo>
                  <a:lnTo>
                    <a:pt x="423" y="355"/>
                  </a:lnTo>
                  <a:lnTo>
                    <a:pt x="430" y="362"/>
                  </a:lnTo>
                  <a:lnTo>
                    <a:pt x="437" y="369"/>
                  </a:lnTo>
                  <a:lnTo>
                    <a:pt x="444" y="376"/>
                  </a:lnTo>
                  <a:lnTo>
                    <a:pt x="453" y="383"/>
                  </a:lnTo>
                  <a:lnTo>
                    <a:pt x="460" y="392"/>
                  </a:lnTo>
                  <a:lnTo>
                    <a:pt x="470" y="400"/>
                  </a:lnTo>
                  <a:lnTo>
                    <a:pt x="475" y="407"/>
                  </a:lnTo>
                  <a:lnTo>
                    <a:pt x="482" y="411"/>
                  </a:lnTo>
                  <a:lnTo>
                    <a:pt x="486" y="418"/>
                  </a:lnTo>
                  <a:lnTo>
                    <a:pt x="493" y="423"/>
                  </a:lnTo>
                  <a:lnTo>
                    <a:pt x="500" y="430"/>
                  </a:lnTo>
                  <a:lnTo>
                    <a:pt x="505" y="437"/>
                  </a:lnTo>
                  <a:lnTo>
                    <a:pt x="510" y="444"/>
                  </a:lnTo>
                  <a:lnTo>
                    <a:pt x="517" y="449"/>
                  </a:lnTo>
                  <a:lnTo>
                    <a:pt x="522" y="456"/>
                  </a:lnTo>
                  <a:lnTo>
                    <a:pt x="526" y="463"/>
                  </a:lnTo>
                  <a:lnTo>
                    <a:pt x="531" y="470"/>
                  </a:lnTo>
                  <a:lnTo>
                    <a:pt x="536" y="477"/>
                  </a:lnTo>
                  <a:lnTo>
                    <a:pt x="541" y="485"/>
                  </a:lnTo>
                  <a:lnTo>
                    <a:pt x="545" y="489"/>
                  </a:lnTo>
                  <a:lnTo>
                    <a:pt x="550" y="496"/>
                  </a:lnTo>
                  <a:lnTo>
                    <a:pt x="555" y="503"/>
                  </a:lnTo>
                  <a:lnTo>
                    <a:pt x="560" y="511"/>
                  </a:lnTo>
                  <a:lnTo>
                    <a:pt x="564" y="518"/>
                  </a:lnTo>
                  <a:lnTo>
                    <a:pt x="567" y="525"/>
                  </a:lnTo>
                  <a:lnTo>
                    <a:pt x="571" y="532"/>
                  </a:lnTo>
                  <a:lnTo>
                    <a:pt x="576" y="539"/>
                  </a:lnTo>
                  <a:lnTo>
                    <a:pt x="578" y="546"/>
                  </a:lnTo>
                  <a:lnTo>
                    <a:pt x="581" y="553"/>
                  </a:lnTo>
                  <a:lnTo>
                    <a:pt x="586" y="560"/>
                  </a:lnTo>
                  <a:lnTo>
                    <a:pt x="588" y="567"/>
                  </a:lnTo>
                  <a:lnTo>
                    <a:pt x="593" y="574"/>
                  </a:lnTo>
                  <a:lnTo>
                    <a:pt x="595" y="581"/>
                  </a:lnTo>
                  <a:lnTo>
                    <a:pt x="600" y="589"/>
                  </a:lnTo>
                  <a:lnTo>
                    <a:pt x="600" y="596"/>
                  </a:lnTo>
                  <a:lnTo>
                    <a:pt x="604" y="603"/>
                  </a:lnTo>
                  <a:lnTo>
                    <a:pt x="607" y="610"/>
                  </a:lnTo>
                  <a:lnTo>
                    <a:pt x="609" y="617"/>
                  </a:lnTo>
                  <a:lnTo>
                    <a:pt x="612" y="624"/>
                  </a:lnTo>
                  <a:lnTo>
                    <a:pt x="614" y="631"/>
                  </a:lnTo>
                  <a:lnTo>
                    <a:pt x="616" y="638"/>
                  </a:lnTo>
                  <a:lnTo>
                    <a:pt x="619" y="645"/>
                  </a:lnTo>
                  <a:lnTo>
                    <a:pt x="619" y="652"/>
                  </a:lnTo>
                  <a:lnTo>
                    <a:pt x="621" y="659"/>
                  </a:lnTo>
                  <a:lnTo>
                    <a:pt x="623" y="664"/>
                  </a:lnTo>
                  <a:lnTo>
                    <a:pt x="626" y="674"/>
                  </a:lnTo>
                  <a:lnTo>
                    <a:pt x="628" y="681"/>
                  </a:lnTo>
                  <a:lnTo>
                    <a:pt x="628" y="685"/>
                  </a:lnTo>
                  <a:lnTo>
                    <a:pt x="628" y="693"/>
                  </a:lnTo>
                  <a:lnTo>
                    <a:pt x="630" y="700"/>
                  </a:lnTo>
                  <a:lnTo>
                    <a:pt x="633" y="707"/>
                  </a:lnTo>
                  <a:lnTo>
                    <a:pt x="633" y="714"/>
                  </a:lnTo>
                  <a:lnTo>
                    <a:pt x="635" y="721"/>
                  </a:lnTo>
                  <a:lnTo>
                    <a:pt x="638" y="728"/>
                  </a:lnTo>
                  <a:lnTo>
                    <a:pt x="638" y="733"/>
                  </a:lnTo>
                  <a:lnTo>
                    <a:pt x="638" y="740"/>
                  </a:lnTo>
                  <a:lnTo>
                    <a:pt x="640" y="744"/>
                  </a:lnTo>
                  <a:lnTo>
                    <a:pt x="640" y="752"/>
                  </a:lnTo>
                  <a:lnTo>
                    <a:pt x="640" y="759"/>
                  </a:lnTo>
                  <a:lnTo>
                    <a:pt x="642" y="763"/>
                  </a:lnTo>
                  <a:lnTo>
                    <a:pt x="642" y="770"/>
                  </a:lnTo>
                  <a:lnTo>
                    <a:pt x="645" y="778"/>
                  </a:lnTo>
                  <a:lnTo>
                    <a:pt x="645" y="787"/>
                  </a:lnTo>
                  <a:lnTo>
                    <a:pt x="647" y="801"/>
                  </a:lnTo>
                  <a:lnTo>
                    <a:pt x="647" y="811"/>
                  </a:lnTo>
                  <a:lnTo>
                    <a:pt x="647" y="822"/>
                  </a:lnTo>
                  <a:lnTo>
                    <a:pt x="647" y="827"/>
                  </a:lnTo>
                  <a:lnTo>
                    <a:pt x="647" y="832"/>
                  </a:lnTo>
                  <a:lnTo>
                    <a:pt x="647" y="837"/>
                  </a:lnTo>
                  <a:lnTo>
                    <a:pt x="647" y="846"/>
                  </a:lnTo>
                  <a:lnTo>
                    <a:pt x="647" y="853"/>
                  </a:lnTo>
                  <a:lnTo>
                    <a:pt x="645" y="863"/>
                  </a:lnTo>
                  <a:lnTo>
                    <a:pt x="645" y="872"/>
                  </a:lnTo>
                  <a:lnTo>
                    <a:pt x="642" y="884"/>
                  </a:lnTo>
                  <a:lnTo>
                    <a:pt x="640" y="893"/>
                  </a:lnTo>
                  <a:lnTo>
                    <a:pt x="638" y="905"/>
                  </a:lnTo>
                  <a:lnTo>
                    <a:pt x="635" y="912"/>
                  </a:lnTo>
                  <a:lnTo>
                    <a:pt x="635" y="919"/>
                  </a:lnTo>
                  <a:lnTo>
                    <a:pt x="633" y="926"/>
                  </a:lnTo>
                  <a:lnTo>
                    <a:pt x="633" y="931"/>
                  </a:lnTo>
                  <a:lnTo>
                    <a:pt x="630" y="938"/>
                  </a:lnTo>
                  <a:lnTo>
                    <a:pt x="630" y="945"/>
                  </a:lnTo>
                  <a:lnTo>
                    <a:pt x="628" y="952"/>
                  </a:lnTo>
                  <a:lnTo>
                    <a:pt x="628" y="960"/>
                  </a:lnTo>
                  <a:lnTo>
                    <a:pt x="623" y="967"/>
                  </a:lnTo>
                  <a:lnTo>
                    <a:pt x="623" y="976"/>
                  </a:lnTo>
                  <a:lnTo>
                    <a:pt x="621" y="983"/>
                  </a:lnTo>
                  <a:lnTo>
                    <a:pt x="621" y="990"/>
                  </a:lnTo>
                  <a:lnTo>
                    <a:pt x="616" y="997"/>
                  </a:lnTo>
                  <a:lnTo>
                    <a:pt x="614" y="1004"/>
                  </a:lnTo>
                  <a:lnTo>
                    <a:pt x="612" y="1012"/>
                  </a:lnTo>
                  <a:lnTo>
                    <a:pt x="609" y="1021"/>
                  </a:lnTo>
                  <a:lnTo>
                    <a:pt x="604" y="1026"/>
                  </a:lnTo>
                  <a:lnTo>
                    <a:pt x="604" y="1035"/>
                  </a:lnTo>
                  <a:lnTo>
                    <a:pt x="600" y="1042"/>
                  </a:lnTo>
                  <a:lnTo>
                    <a:pt x="597" y="1052"/>
                  </a:lnTo>
                  <a:lnTo>
                    <a:pt x="593" y="1059"/>
                  </a:lnTo>
                  <a:lnTo>
                    <a:pt x="590" y="1068"/>
                  </a:lnTo>
                  <a:lnTo>
                    <a:pt x="586" y="1073"/>
                  </a:lnTo>
                  <a:lnTo>
                    <a:pt x="583" y="1082"/>
                  </a:lnTo>
                  <a:lnTo>
                    <a:pt x="578" y="1092"/>
                  </a:lnTo>
                  <a:lnTo>
                    <a:pt x="576" y="1099"/>
                  </a:lnTo>
                  <a:lnTo>
                    <a:pt x="571" y="1106"/>
                  </a:lnTo>
                  <a:lnTo>
                    <a:pt x="567" y="1115"/>
                  </a:lnTo>
                  <a:lnTo>
                    <a:pt x="562" y="1123"/>
                  </a:lnTo>
                  <a:lnTo>
                    <a:pt x="557" y="1130"/>
                  </a:lnTo>
                  <a:lnTo>
                    <a:pt x="552" y="1139"/>
                  </a:lnTo>
                  <a:lnTo>
                    <a:pt x="548" y="1146"/>
                  </a:lnTo>
                  <a:lnTo>
                    <a:pt x="543" y="1153"/>
                  </a:lnTo>
                  <a:lnTo>
                    <a:pt x="536" y="1163"/>
                  </a:lnTo>
                  <a:lnTo>
                    <a:pt x="531" y="1170"/>
                  </a:lnTo>
                  <a:lnTo>
                    <a:pt x="526" y="1177"/>
                  </a:lnTo>
                  <a:lnTo>
                    <a:pt x="519" y="1184"/>
                  </a:lnTo>
                  <a:lnTo>
                    <a:pt x="515" y="1193"/>
                  </a:lnTo>
                  <a:lnTo>
                    <a:pt x="508" y="1198"/>
                  </a:lnTo>
                  <a:lnTo>
                    <a:pt x="503" y="1208"/>
                  </a:lnTo>
                  <a:lnTo>
                    <a:pt x="496" y="1215"/>
                  </a:lnTo>
                  <a:lnTo>
                    <a:pt x="489" y="1219"/>
                  </a:lnTo>
                  <a:lnTo>
                    <a:pt x="482" y="1227"/>
                  </a:lnTo>
                  <a:lnTo>
                    <a:pt x="475" y="1236"/>
                  </a:lnTo>
                  <a:lnTo>
                    <a:pt x="472" y="1236"/>
                  </a:lnTo>
                  <a:lnTo>
                    <a:pt x="467" y="1241"/>
                  </a:lnTo>
                  <a:lnTo>
                    <a:pt x="463" y="1245"/>
                  </a:lnTo>
                  <a:lnTo>
                    <a:pt x="460" y="1248"/>
                  </a:lnTo>
                  <a:lnTo>
                    <a:pt x="453" y="1253"/>
                  </a:lnTo>
                  <a:lnTo>
                    <a:pt x="449" y="1260"/>
                  </a:lnTo>
                  <a:lnTo>
                    <a:pt x="439" y="1264"/>
                  </a:lnTo>
                  <a:lnTo>
                    <a:pt x="432" y="1271"/>
                  </a:lnTo>
                  <a:lnTo>
                    <a:pt x="423" y="1279"/>
                  </a:lnTo>
                  <a:lnTo>
                    <a:pt x="415" y="1288"/>
                  </a:lnTo>
                  <a:lnTo>
                    <a:pt x="404" y="1293"/>
                  </a:lnTo>
                  <a:lnTo>
                    <a:pt x="392" y="1302"/>
                  </a:lnTo>
                  <a:lnTo>
                    <a:pt x="380" y="1309"/>
                  </a:lnTo>
                  <a:lnTo>
                    <a:pt x="368" y="1319"/>
                  </a:lnTo>
                  <a:lnTo>
                    <a:pt x="361" y="1321"/>
                  </a:lnTo>
                  <a:lnTo>
                    <a:pt x="354" y="1326"/>
                  </a:lnTo>
                  <a:lnTo>
                    <a:pt x="347" y="1330"/>
                  </a:lnTo>
                  <a:lnTo>
                    <a:pt x="342" y="1335"/>
                  </a:lnTo>
                  <a:lnTo>
                    <a:pt x="333" y="1338"/>
                  </a:lnTo>
                  <a:lnTo>
                    <a:pt x="326" y="1340"/>
                  </a:lnTo>
                  <a:lnTo>
                    <a:pt x="319" y="1345"/>
                  </a:lnTo>
                  <a:lnTo>
                    <a:pt x="309" y="1349"/>
                  </a:lnTo>
                  <a:lnTo>
                    <a:pt x="300" y="1354"/>
                  </a:lnTo>
                  <a:lnTo>
                    <a:pt x="293" y="1356"/>
                  </a:lnTo>
                  <a:lnTo>
                    <a:pt x="283" y="1361"/>
                  </a:lnTo>
                  <a:lnTo>
                    <a:pt x="274" y="1364"/>
                  </a:lnTo>
                  <a:lnTo>
                    <a:pt x="264" y="1366"/>
                  </a:lnTo>
                  <a:lnTo>
                    <a:pt x="255" y="1371"/>
                  </a:lnTo>
                  <a:lnTo>
                    <a:pt x="248" y="1373"/>
                  </a:lnTo>
                  <a:lnTo>
                    <a:pt x="238" y="1378"/>
                  </a:lnTo>
                  <a:lnTo>
                    <a:pt x="226" y="1380"/>
                  </a:lnTo>
                  <a:lnTo>
                    <a:pt x="217" y="1385"/>
                  </a:lnTo>
                  <a:lnTo>
                    <a:pt x="205" y="1385"/>
                  </a:lnTo>
                  <a:lnTo>
                    <a:pt x="196" y="1390"/>
                  </a:lnTo>
                  <a:lnTo>
                    <a:pt x="184" y="1392"/>
                  </a:lnTo>
                  <a:lnTo>
                    <a:pt x="174" y="1394"/>
                  </a:lnTo>
                  <a:lnTo>
                    <a:pt x="163" y="1397"/>
                  </a:lnTo>
                  <a:lnTo>
                    <a:pt x="151" y="1399"/>
                  </a:lnTo>
                  <a:lnTo>
                    <a:pt x="139" y="1399"/>
                  </a:lnTo>
                  <a:lnTo>
                    <a:pt x="127" y="1401"/>
                  </a:lnTo>
                  <a:lnTo>
                    <a:pt x="113" y="1404"/>
                  </a:lnTo>
                  <a:lnTo>
                    <a:pt x="104" y="1406"/>
                  </a:lnTo>
                  <a:lnTo>
                    <a:pt x="89" y="1406"/>
                  </a:lnTo>
                  <a:lnTo>
                    <a:pt x="78" y="1408"/>
                  </a:lnTo>
                  <a:lnTo>
                    <a:pt x="63" y="1408"/>
                  </a:lnTo>
                  <a:lnTo>
                    <a:pt x="52" y="1411"/>
                  </a:lnTo>
                  <a:close/>
                </a:path>
              </a:pathLst>
            </a:custGeom>
            <a:gradFill rotWithShape="0">
              <a:gsLst>
                <a:gs pos="0">
                  <a:srgbClr val="B1D37F"/>
                </a:gs>
                <a:gs pos="100000">
                  <a:srgbClr val="88BB40"/>
                </a:gs>
              </a:gsLst>
              <a:lin ang="5400000"/>
            </a:gradFill>
            <a:ln w="19050" algn="ctr">
              <a:noFill/>
              <a:round/>
              <a:headEnd/>
              <a:tailEnd/>
            </a:ln>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1" name="Freeform 112"/>
            <p:cNvSpPr>
              <a:spLocks/>
            </p:cNvSpPr>
            <p:nvPr/>
          </p:nvSpPr>
          <p:spPr bwMode="auto">
            <a:xfrm>
              <a:off x="3346" y="260"/>
              <a:ext cx="874" cy="1640"/>
            </a:xfrm>
            <a:custGeom>
              <a:avLst/>
              <a:gdLst>
                <a:gd name="T0" fmla="*/ 560 w 874"/>
                <a:gd name="T1" fmla="*/ 144 h 1640"/>
                <a:gd name="T2" fmla="*/ 154 w 874"/>
                <a:gd name="T3" fmla="*/ 329 h 1640"/>
                <a:gd name="T4" fmla="*/ 2 w 874"/>
                <a:gd name="T5" fmla="*/ 735 h 1640"/>
                <a:gd name="T6" fmla="*/ 0 w 874"/>
                <a:gd name="T7" fmla="*/ 787 h 1640"/>
                <a:gd name="T8" fmla="*/ 0 w 874"/>
                <a:gd name="T9" fmla="*/ 839 h 1640"/>
                <a:gd name="T10" fmla="*/ 0 w 874"/>
                <a:gd name="T11" fmla="*/ 891 h 1640"/>
                <a:gd name="T12" fmla="*/ 260 w 874"/>
                <a:gd name="T13" fmla="*/ 1281 h 1640"/>
                <a:gd name="T14" fmla="*/ 711 w 874"/>
                <a:gd name="T15" fmla="*/ 1534 h 1640"/>
                <a:gd name="T16" fmla="*/ 815 w 874"/>
                <a:gd name="T17" fmla="*/ 1411 h 1640"/>
                <a:gd name="T18" fmla="*/ 773 w 874"/>
                <a:gd name="T19" fmla="*/ 1408 h 1640"/>
                <a:gd name="T20" fmla="*/ 730 w 874"/>
                <a:gd name="T21" fmla="*/ 1401 h 1640"/>
                <a:gd name="T22" fmla="*/ 697 w 874"/>
                <a:gd name="T23" fmla="*/ 1394 h 1640"/>
                <a:gd name="T24" fmla="*/ 657 w 874"/>
                <a:gd name="T25" fmla="*/ 1385 h 1640"/>
                <a:gd name="T26" fmla="*/ 617 w 874"/>
                <a:gd name="T27" fmla="*/ 1373 h 1640"/>
                <a:gd name="T28" fmla="*/ 572 w 874"/>
                <a:gd name="T29" fmla="*/ 1356 h 1640"/>
                <a:gd name="T30" fmla="*/ 529 w 874"/>
                <a:gd name="T31" fmla="*/ 1335 h 1640"/>
                <a:gd name="T32" fmla="*/ 484 w 874"/>
                <a:gd name="T33" fmla="*/ 1309 h 1640"/>
                <a:gd name="T34" fmla="*/ 444 w 874"/>
                <a:gd name="T35" fmla="*/ 1279 h 1640"/>
                <a:gd name="T36" fmla="*/ 406 w 874"/>
                <a:gd name="T37" fmla="*/ 1241 h 1640"/>
                <a:gd name="T38" fmla="*/ 373 w 874"/>
                <a:gd name="T39" fmla="*/ 1210 h 1640"/>
                <a:gd name="T40" fmla="*/ 345 w 874"/>
                <a:gd name="T41" fmla="*/ 1177 h 1640"/>
                <a:gd name="T42" fmla="*/ 321 w 874"/>
                <a:gd name="T43" fmla="*/ 1144 h 1640"/>
                <a:gd name="T44" fmla="*/ 298 w 874"/>
                <a:gd name="T45" fmla="*/ 1108 h 1640"/>
                <a:gd name="T46" fmla="*/ 281 w 874"/>
                <a:gd name="T47" fmla="*/ 1073 h 1640"/>
                <a:gd name="T48" fmla="*/ 267 w 874"/>
                <a:gd name="T49" fmla="*/ 1037 h 1640"/>
                <a:gd name="T50" fmla="*/ 255 w 874"/>
                <a:gd name="T51" fmla="*/ 1002 h 1640"/>
                <a:gd name="T52" fmla="*/ 246 w 874"/>
                <a:gd name="T53" fmla="*/ 967 h 1640"/>
                <a:gd name="T54" fmla="*/ 236 w 874"/>
                <a:gd name="T55" fmla="*/ 934 h 1640"/>
                <a:gd name="T56" fmla="*/ 232 w 874"/>
                <a:gd name="T57" fmla="*/ 900 h 1640"/>
                <a:gd name="T58" fmla="*/ 227 w 874"/>
                <a:gd name="T59" fmla="*/ 856 h 1640"/>
                <a:gd name="T60" fmla="*/ 224 w 874"/>
                <a:gd name="T61" fmla="*/ 806 h 1640"/>
                <a:gd name="T62" fmla="*/ 224 w 874"/>
                <a:gd name="T63" fmla="*/ 770 h 1640"/>
                <a:gd name="T64" fmla="*/ 232 w 874"/>
                <a:gd name="T65" fmla="*/ 721 h 1640"/>
                <a:gd name="T66" fmla="*/ 239 w 874"/>
                <a:gd name="T67" fmla="*/ 685 h 1640"/>
                <a:gd name="T68" fmla="*/ 248 w 874"/>
                <a:gd name="T69" fmla="*/ 652 h 1640"/>
                <a:gd name="T70" fmla="*/ 260 w 874"/>
                <a:gd name="T71" fmla="*/ 615 h 1640"/>
                <a:gd name="T72" fmla="*/ 274 w 874"/>
                <a:gd name="T73" fmla="*/ 572 h 1640"/>
                <a:gd name="T74" fmla="*/ 293 w 874"/>
                <a:gd name="T75" fmla="*/ 534 h 1640"/>
                <a:gd name="T76" fmla="*/ 317 w 874"/>
                <a:gd name="T77" fmla="*/ 494 h 1640"/>
                <a:gd name="T78" fmla="*/ 343 w 874"/>
                <a:gd name="T79" fmla="*/ 459 h 1640"/>
                <a:gd name="T80" fmla="*/ 376 w 874"/>
                <a:gd name="T81" fmla="*/ 423 h 1640"/>
                <a:gd name="T82" fmla="*/ 404 w 874"/>
                <a:gd name="T83" fmla="*/ 397 h 1640"/>
                <a:gd name="T84" fmla="*/ 430 w 874"/>
                <a:gd name="T85" fmla="*/ 369 h 1640"/>
                <a:gd name="T86" fmla="*/ 477 w 874"/>
                <a:gd name="T87" fmla="*/ 333 h 1640"/>
                <a:gd name="T88" fmla="*/ 508 w 874"/>
                <a:gd name="T89" fmla="*/ 314 h 1640"/>
                <a:gd name="T90" fmla="*/ 543 w 874"/>
                <a:gd name="T91" fmla="*/ 293 h 1640"/>
                <a:gd name="T92" fmla="*/ 586 w 874"/>
                <a:gd name="T93" fmla="*/ 272 h 1640"/>
                <a:gd name="T94" fmla="*/ 633 w 874"/>
                <a:gd name="T95" fmla="*/ 258 h 1640"/>
                <a:gd name="T96" fmla="*/ 685 w 874"/>
                <a:gd name="T97" fmla="*/ 241 h 1640"/>
                <a:gd name="T98" fmla="*/ 744 w 874"/>
                <a:gd name="T99" fmla="*/ 232 h 1640"/>
                <a:gd name="T100" fmla="*/ 806 w 874"/>
                <a:gd name="T101" fmla="*/ 227 h 164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74"/>
                <a:gd name="T154" fmla="*/ 0 h 1640"/>
                <a:gd name="T155" fmla="*/ 874 w 874"/>
                <a:gd name="T156" fmla="*/ 1640 h 164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74" h="1640">
                  <a:moveTo>
                    <a:pt x="820" y="227"/>
                  </a:moveTo>
                  <a:lnTo>
                    <a:pt x="817" y="0"/>
                  </a:lnTo>
                  <a:lnTo>
                    <a:pt x="742" y="0"/>
                  </a:lnTo>
                  <a:lnTo>
                    <a:pt x="713" y="102"/>
                  </a:lnTo>
                  <a:lnTo>
                    <a:pt x="560" y="144"/>
                  </a:lnTo>
                  <a:lnTo>
                    <a:pt x="458" y="73"/>
                  </a:lnTo>
                  <a:lnTo>
                    <a:pt x="347" y="142"/>
                  </a:lnTo>
                  <a:lnTo>
                    <a:pt x="352" y="258"/>
                  </a:lnTo>
                  <a:lnTo>
                    <a:pt x="269" y="348"/>
                  </a:lnTo>
                  <a:lnTo>
                    <a:pt x="154" y="329"/>
                  </a:lnTo>
                  <a:lnTo>
                    <a:pt x="78" y="456"/>
                  </a:lnTo>
                  <a:lnTo>
                    <a:pt x="144" y="551"/>
                  </a:lnTo>
                  <a:lnTo>
                    <a:pt x="99" y="711"/>
                  </a:lnTo>
                  <a:lnTo>
                    <a:pt x="2" y="728"/>
                  </a:lnTo>
                  <a:lnTo>
                    <a:pt x="2" y="735"/>
                  </a:lnTo>
                  <a:lnTo>
                    <a:pt x="0" y="747"/>
                  </a:lnTo>
                  <a:lnTo>
                    <a:pt x="0" y="756"/>
                  </a:lnTo>
                  <a:lnTo>
                    <a:pt x="0" y="766"/>
                  </a:lnTo>
                  <a:lnTo>
                    <a:pt x="0" y="778"/>
                  </a:lnTo>
                  <a:lnTo>
                    <a:pt x="0" y="787"/>
                  </a:lnTo>
                  <a:lnTo>
                    <a:pt x="0" y="796"/>
                  </a:lnTo>
                  <a:lnTo>
                    <a:pt x="0" y="808"/>
                  </a:lnTo>
                  <a:lnTo>
                    <a:pt x="0" y="818"/>
                  </a:lnTo>
                  <a:lnTo>
                    <a:pt x="0" y="830"/>
                  </a:lnTo>
                  <a:lnTo>
                    <a:pt x="0" y="839"/>
                  </a:lnTo>
                  <a:lnTo>
                    <a:pt x="0" y="848"/>
                  </a:lnTo>
                  <a:lnTo>
                    <a:pt x="0" y="858"/>
                  </a:lnTo>
                  <a:lnTo>
                    <a:pt x="0" y="870"/>
                  </a:lnTo>
                  <a:lnTo>
                    <a:pt x="0" y="879"/>
                  </a:lnTo>
                  <a:lnTo>
                    <a:pt x="0" y="891"/>
                  </a:lnTo>
                  <a:lnTo>
                    <a:pt x="102" y="919"/>
                  </a:lnTo>
                  <a:lnTo>
                    <a:pt x="144" y="1073"/>
                  </a:lnTo>
                  <a:lnTo>
                    <a:pt x="85" y="1191"/>
                  </a:lnTo>
                  <a:lnTo>
                    <a:pt x="118" y="1255"/>
                  </a:lnTo>
                  <a:lnTo>
                    <a:pt x="260" y="1281"/>
                  </a:lnTo>
                  <a:lnTo>
                    <a:pt x="345" y="1364"/>
                  </a:lnTo>
                  <a:lnTo>
                    <a:pt x="357" y="1501"/>
                  </a:lnTo>
                  <a:lnTo>
                    <a:pt x="425" y="1543"/>
                  </a:lnTo>
                  <a:lnTo>
                    <a:pt x="550" y="1489"/>
                  </a:lnTo>
                  <a:lnTo>
                    <a:pt x="711" y="1534"/>
                  </a:lnTo>
                  <a:lnTo>
                    <a:pt x="775" y="1640"/>
                  </a:lnTo>
                  <a:lnTo>
                    <a:pt x="822" y="1635"/>
                  </a:lnTo>
                  <a:lnTo>
                    <a:pt x="874" y="1531"/>
                  </a:lnTo>
                  <a:lnTo>
                    <a:pt x="817" y="1411"/>
                  </a:lnTo>
                  <a:lnTo>
                    <a:pt x="815" y="1411"/>
                  </a:lnTo>
                  <a:lnTo>
                    <a:pt x="806" y="1411"/>
                  </a:lnTo>
                  <a:lnTo>
                    <a:pt x="796" y="1411"/>
                  </a:lnTo>
                  <a:lnTo>
                    <a:pt x="791" y="1411"/>
                  </a:lnTo>
                  <a:lnTo>
                    <a:pt x="782" y="1408"/>
                  </a:lnTo>
                  <a:lnTo>
                    <a:pt x="773" y="1408"/>
                  </a:lnTo>
                  <a:lnTo>
                    <a:pt x="763" y="1406"/>
                  </a:lnTo>
                  <a:lnTo>
                    <a:pt x="751" y="1404"/>
                  </a:lnTo>
                  <a:lnTo>
                    <a:pt x="744" y="1404"/>
                  </a:lnTo>
                  <a:lnTo>
                    <a:pt x="737" y="1401"/>
                  </a:lnTo>
                  <a:lnTo>
                    <a:pt x="730" y="1401"/>
                  </a:lnTo>
                  <a:lnTo>
                    <a:pt x="725" y="1401"/>
                  </a:lnTo>
                  <a:lnTo>
                    <a:pt x="718" y="1399"/>
                  </a:lnTo>
                  <a:lnTo>
                    <a:pt x="711" y="1397"/>
                  </a:lnTo>
                  <a:lnTo>
                    <a:pt x="702" y="1397"/>
                  </a:lnTo>
                  <a:lnTo>
                    <a:pt x="697" y="1394"/>
                  </a:lnTo>
                  <a:lnTo>
                    <a:pt x="688" y="1392"/>
                  </a:lnTo>
                  <a:lnTo>
                    <a:pt x="680" y="1392"/>
                  </a:lnTo>
                  <a:lnTo>
                    <a:pt x="673" y="1390"/>
                  </a:lnTo>
                  <a:lnTo>
                    <a:pt x="666" y="1387"/>
                  </a:lnTo>
                  <a:lnTo>
                    <a:pt x="657" y="1385"/>
                  </a:lnTo>
                  <a:lnTo>
                    <a:pt x="650" y="1382"/>
                  </a:lnTo>
                  <a:lnTo>
                    <a:pt x="640" y="1380"/>
                  </a:lnTo>
                  <a:lnTo>
                    <a:pt x="633" y="1378"/>
                  </a:lnTo>
                  <a:lnTo>
                    <a:pt x="624" y="1375"/>
                  </a:lnTo>
                  <a:lnTo>
                    <a:pt x="617" y="1373"/>
                  </a:lnTo>
                  <a:lnTo>
                    <a:pt x="607" y="1368"/>
                  </a:lnTo>
                  <a:lnTo>
                    <a:pt x="600" y="1366"/>
                  </a:lnTo>
                  <a:lnTo>
                    <a:pt x="591" y="1361"/>
                  </a:lnTo>
                  <a:lnTo>
                    <a:pt x="581" y="1359"/>
                  </a:lnTo>
                  <a:lnTo>
                    <a:pt x="572" y="1356"/>
                  </a:lnTo>
                  <a:lnTo>
                    <a:pt x="565" y="1352"/>
                  </a:lnTo>
                  <a:lnTo>
                    <a:pt x="555" y="1347"/>
                  </a:lnTo>
                  <a:lnTo>
                    <a:pt x="546" y="1342"/>
                  </a:lnTo>
                  <a:lnTo>
                    <a:pt x="536" y="1338"/>
                  </a:lnTo>
                  <a:lnTo>
                    <a:pt x="529" y="1335"/>
                  </a:lnTo>
                  <a:lnTo>
                    <a:pt x="520" y="1330"/>
                  </a:lnTo>
                  <a:lnTo>
                    <a:pt x="510" y="1326"/>
                  </a:lnTo>
                  <a:lnTo>
                    <a:pt x="503" y="1319"/>
                  </a:lnTo>
                  <a:lnTo>
                    <a:pt x="494" y="1314"/>
                  </a:lnTo>
                  <a:lnTo>
                    <a:pt x="484" y="1309"/>
                  </a:lnTo>
                  <a:lnTo>
                    <a:pt x="477" y="1302"/>
                  </a:lnTo>
                  <a:lnTo>
                    <a:pt x="468" y="1297"/>
                  </a:lnTo>
                  <a:lnTo>
                    <a:pt x="461" y="1290"/>
                  </a:lnTo>
                  <a:lnTo>
                    <a:pt x="451" y="1286"/>
                  </a:lnTo>
                  <a:lnTo>
                    <a:pt x="444" y="1279"/>
                  </a:lnTo>
                  <a:lnTo>
                    <a:pt x="435" y="1271"/>
                  </a:lnTo>
                  <a:lnTo>
                    <a:pt x="430" y="1264"/>
                  </a:lnTo>
                  <a:lnTo>
                    <a:pt x="421" y="1257"/>
                  </a:lnTo>
                  <a:lnTo>
                    <a:pt x="413" y="1250"/>
                  </a:lnTo>
                  <a:lnTo>
                    <a:pt x="406" y="1241"/>
                  </a:lnTo>
                  <a:lnTo>
                    <a:pt x="399" y="1236"/>
                  </a:lnTo>
                  <a:lnTo>
                    <a:pt x="392" y="1229"/>
                  </a:lnTo>
                  <a:lnTo>
                    <a:pt x="387" y="1222"/>
                  </a:lnTo>
                  <a:lnTo>
                    <a:pt x="380" y="1215"/>
                  </a:lnTo>
                  <a:lnTo>
                    <a:pt x="373" y="1210"/>
                  </a:lnTo>
                  <a:lnTo>
                    <a:pt x="366" y="1203"/>
                  </a:lnTo>
                  <a:lnTo>
                    <a:pt x="361" y="1196"/>
                  </a:lnTo>
                  <a:lnTo>
                    <a:pt x="357" y="1191"/>
                  </a:lnTo>
                  <a:lnTo>
                    <a:pt x="352" y="1184"/>
                  </a:lnTo>
                  <a:lnTo>
                    <a:pt x="345" y="1177"/>
                  </a:lnTo>
                  <a:lnTo>
                    <a:pt x="340" y="1170"/>
                  </a:lnTo>
                  <a:lnTo>
                    <a:pt x="336" y="1165"/>
                  </a:lnTo>
                  <a:lnTo>
                    <a:pt x="331" y="1158"/>
                  </a:lnTo>
                  <a:lnTo>
                    <a:pt x="326" y="1151"/>
                  </a:lnTo>
                  <a:lnTo>
                    <a:pt x="321" y="1144"/>
                  </a:lnTo>
                  <a:lnTo>
                    <a:pt x="317" y="1137"/>
                  </a:lnTo>
                  <a:lnTo>
                    <a:pt x="314" y="1130"/>
                  </a:lnTo>
                  <a:lnTo>
                    <a:pt x="307" y="1123"/>
                  </a:lnTo>
                  <a:lnTo>
                    <a:pt x="302" y="1115"/>
                  </a:lnTo>
                  <a:lnTo>
                    <a:pt x="298" y="1108"/>
                  </a:lnTo>
                  <a:lnTo>
                    <a:pt x="295" y="1101"/>
                  </a:lnTo>
                  <a:lnTo>
                    <a:pt x="293" y="1094"/>
                  </a:lnTo>
                  <a:lnTo>
                    <a:pt x="288" y="1087"/>
                  </a:lnTo>
                  <a:lnTo>
                    <a:pt x="286" y="1080"/>
                  </a:lnTo>
                  <a:lnTo>
                    <a:pt x="281" y="1073"/>
                  </a:lnTo>
                  <a:lnTo>
                    <a:pt x="279" y="1066"/>
                  </a:lnTo>
                  <a:lnTo>
                    <a:pt x="274" y="1059"/>
                  </a:lnTo>
                  <a:lnTo>
                    <a:pt x="272" y="1052"/>
                  </a:lnTo>
                  <a:lnTo>
                    <a:pt x="269" y="1045"/>
                  </a:lnTo>
                  <a:lnTo>
                    <a:pt x="267" y="1037"/>
                  </a:lnTo>
                  <a:lnTo>
                    <a:pt x="265" y="1030"/>
                  </a:lnTo>
                  <a:lnTo>
                    <a:pt x="262" y="1023"/>
                  </a:lnTo>
                  <a:lnTo>
                    <a:pt x="260" y="1019"/>
                  </a:lnTo>
                  <a:lnTo>
                    <a:pt x="258" y="1009"/>
                  </a:lnTo>
                  <a:lnTo>
                    <a:pt x="255" y="1002"/>
                  </a:lnTo>
                  <a:lnTo>
                    <a:pt x="253" y="995"/>
                  </a:lnTo>
                  <a:lnTo>
                    <a:pt x="250" y="988"/>
                  </a:lnTo>
                  <a:lnTo>
                    <a:pt x="248" y="981"/>
                  </a:lnTo>
                  <a:lnTo>
                    <a:pt x="248" y="974"/>
                  </a:lnTo>
                  <a:lnTo>
                    <a:pt x="246" y="967"/>
                  </a:lnTo>
                  <a:lnTo>
                    <a:pt x="243" y="960"/>
                  </a:lnTo>
                  <a:lnTo>
                    <a:pt x="241" y="952"/>
                  </a:lnTo>
                  <a:lnTo>
                    <a:pt x="241" y="948"/>
                  </a:lnTo>
                  <a:lnTo>
                    <a:pt x="239" y="941"/>
                  </a:lnTo>
                  <a:lnTo>
                    <a:pt x="236" y="934"/>
                  </a:lnTo>
                  <a:lnTo>
                    <a:pt x="236" y="926"/>
                  </a:lnTo>
                  <a:lnTo>
                    <a:pt x="234" y="919"/>
                  </a:lnTo>
                  <a:lnTo>
                    <a:pt x="234" y="912"/>
                  </a:lnTo>
                  <a:lnTo>
                    <a:pt x="234" y="908"/>
                  </a:lnTo>
                  <a:lnTo>
                    <a:pt x="232" y="900"/>
                  </a:lnTo>
                  <a:lnTo>
                    <a:pt x="229" y="893"/>
                  </a:lnTo>
                  <a:lnTo>
                    <a:pt x="229" y="886"/>
                  </a:lnTo>
                  <a:lnTo>
                    <a:pt x="229" y="879"/>
                  </a:lnTo>
                  <a:lnTo>
                    <a:pt x="227" y="867"/>
                  </a:lnTo>
                  <a:lnTo>
                    <a:pt x="227" y="856"/>
                  </a:lnTo>
                  <a:lnTo>
                    <a:pt x="224" y="844"/>
                  </a:lnTo>
                  <a:lnTo>
                    <a:pt x="224" y="832"/>
                  </a:lnTo>
                  <a:lnTo>
                    <a:pt x="224" y="822"/>
                  </a:lnTo>
                  <a:lnTo>
                    <a:pt x="224" y="813"/>
                  </a:lnTo>
                  <a:lnTo>
                    <a:pt x="224" y="806"/>
                  </a:lnTo>
                  <a:lnTo>
                    <a:pt x="224" y="801"/>
                  </a:lnTo>
                  <a:lnTo>
                    <a:pt x="224" y="794"/>
                  </a:lnTo>
                  <a:lnTo>
                    <a:pt x="224" y="787"/>
                  </a:lnTo>
                  <a:lnTo>
                    <a:pt x="224" y="780"/>
                  </a:lnTo>
                  <a:lnTo>
                    <a:pt x="224" y="770"/>
                  </a:lnTo>
                  <a:lnTo>
                    <a:pt x="227" y="761"/>
                  </a:lnTo>
                  <a:lnTo>
                    <a:pt x="229" y="752"/>
                  </a:lnTo>
                  <a:lnTo>
                    <a:pt x="229" y="737"/>
                  </a:lnTo>
                  <a:lnTo>
                    <a:pt x="232" y="728"/>
                  </a:lnTo>
                  <a:lnTo>
                    <a:pt x="232" y="721"/>
                  </a:lnTo>
                  <a:lnTo>
                    <a:pt x="234" y="714"/>
                  </a:lnTo>
                  <a:lnTo>
                    <a:pt x="234" y="707"/>
                  </a:lnTo>
                  <a:lnTo>
                    <a:pt x="236" y="702"/>
                  </a:lnTo>
                  <a:lnTo>
                    <a:pt x="236" y="693"/>
                  </a:lnTo>
                  <a:lnTo>
                    <a:pt x="239" y="685"/>
                  </a:lnTo>
                  <a:lnTo>
                    <a:pt x="241" y="681"/>
                  </a:lnTo>
                  <a:lnTo>
                    <a:pt x="243" y="674"/>
                  </a:lnTo>
                  <a:lnTo>
                    <a:pt x="243" y="664"/>
                  </a:lnTo>
                  <a:lnTo>
                    <a:pt x="246" y="659"/>
                  </a:lnTo>
                  <a:lnTo>
                    <a:pt x="248" y="652"/>
                  </a:lnTo>
                  <a:lnTo>
                    <a:pt x="250" y="645"/>
                  </a:lnTo>
                  <a:lnTo>
                    <a:pt x="253" y="636"/>
                  </a:lnTo>
                  <a:lnTo>
                    <a:pt x="255" y="629"/>
                  </a:lnTo>
                  <a:lnTo>
                    <a:pt x="258" y="619"/>
                  </a:lnTo>
                  <a:lnTo>
                    <a:pt x="260" y="615"/>
                  </a:lnTo>
                  <a:lnTo>
                    <a:pt x="262" y="605"/>
                  </a:lnTo>
                  <a:lnTo>
                    <a:pt x="265" y="598"/>
                  </a:lnTo>
                  <a:lnTo>
                    <a:pt x="269" y="589"/>
                  </a:lnTo>
                  <a:lnTo>
                    <a:pt x="272" y="581"/>
                  </a:lnTo>
                  <a:lnTo>
                    <a:pt x="274" y="572"/>
                  </a:lnTo>
                  <a:lnTo>
                    <a:pt x="279" y="565"/>
                  </a:lnTo>
                  <a:lnTo>
                    <a:pt x="281" y="558"/>
                  </a:lnTo>
                  <a:lnTo>
                    <a:pt x="286" y="551"/>
                  </a:lnTo>
                  <a:lnTo>
                    <a:pt x="288" y="541"/>
                  </a:lnTo>
                  <a:lnTo>
                    <a:pt x="293" y="534"/>
                  </a:lnTo>
                  <a:lnTo>
                    <a:pt x="298" y="527"/>
                  </a:lnTo>
                  <a:lnTo>
                    <a:pt x="302" y="520"/>
                  </a:lnTo>
                  <a:lnTo>
                    <a:pt x="307" y="511"/>
                  </a:lnTo>
                  <a:lnTo>
                    <a:pt x="312" y="503"/>
                  </a:lnTo>
                  <a:lnTo>
                    <a:pt x="317" y="494"/>
                  </a:lnTo>
                  <a:lnTo>
                    <a:pt x="321" y="489"/>
                  </a:lnTo>
                  <a:lnTo>
                    <a:pt x="326" y="480"/>
                  </a:lnTo>
                  <a:lnTo>
                    <a:pt x="331" y="473"/>
                  </a:lnTo>
                  <a:lnTo>
                    <a:pt x="338" y="466"/>
                  </a:lnTo>
                  <a:lnTo>
                    <a:pt x="343" y="459"/>
                  </a:lnTo>
                  <a:lnTo>
                    <a:pt x="350" y="449"/>
                  </a:lnTo>
                  <a:lnTo>
                    <a:pt x="354" y="444"/>
                  </a:lnTo>
                  <a:lnTo>
                    <a:pt x="361" y="437"/>
                  </a:lnTo>
                  <a:lnTo>
                    <a:pt x="369" y="430"/>
                  </a:lnTo>
                  <a:lnTo>
                    <a:pt x="376" y="423"/>
                  </a:lnTo>
                  <a:lnTo>
                    <a:pt x="383" y="416"/>
                  </a:lnTo>
                  <a:lnTo>
                    <a:pt x="390" y="409"/>
                  </a:lnTo>
                  <a:lnTo>
                    <a:pt x="397" y="404"/>
                  </a:lnTo>
                  <a:lnTo>
                    <a:pt x="399" y="402"/>
                  </a:lnTo>
                  <a:lnTo>
                    <a:pt x="404" y="397"/>
                  </a:lnTo>
                  <a:lnTo>
                    <a:pt x="406" y="392"/>
                  </a:lnTo>
                  <a:lnTo>
                    <a:pt x="411" y="388"/>
                  </a:lnTo>
                  <a:lnTo>
                    <a:pt x="416" y="381"/>
                  </a:lnTo>
                  <a:lnTo>
                    <a:pt x="423" y="376"/>
                  </a:lnTo>
                  <a:lnTo>
                    <a:pt x="430" y="369"/>
                  </a:lnTo>
                  <a:lnTo>
                    <a:pt x="437" y="364"/>
                  </a:lnTo>
                  <a:lnTo>
                    <a:pt x="447" y="355"/>
                  </a:lnTo>
                  <a:lnTo>
                    <a:pt x="456" y="348"/>
                  </a:lnTo>
                  <a:lnTo>
                    <a:pt x="465" y="340"/>
                  </a:lnTo>
                  <a:lnTo>
                    <a:pt x="477" y="333"/>
                  </a:lnTo>
                  <a:lnTo>
                    <a:pt x="482" y="329"/>
                  </a:lnTo>
                  <a:lnTo>
                    <a:pt x="489" y="324"/>
                  </a:lnTo>
                  <a:lnTo>
                    <a:pt x="496" y="322"/>
                  </a:lnTo>
                  <a:lnTo>
                    <a:pt x="503" y="319"/>
                  </a:lnTo>
                  <a:lnTo>
                    <a:pt x="508" y="314"/>
                  </a:lnTo>
                  <a:lnTo>
                    <a:pt x="515" y="310"/>
                  </a:lnTo>
                  <a:lnTo>
                    <a:pt x="522" y="305"/>
                  </a:lnTo>
                  <a:lnTo>
                    <a:pt x="529" y="300"/>
                  </a:lnTo>
                  <a:lnTo>
                    <a:pt x="536" y="298"/>
                  </a:lnTo>
                  <a:lnTo>
                    <a:pt x="543" y="293"/>
                  </a:lnTo>
                  <a:lnTo>
                    <a:pt x="553" y="288"/>
                  </a:lnTo>
                  <a:lnTo>
                    <a:pt x="560" y="286"/>
                  </a:lnTo>
                  <a:lnTo>
                    <a:pt x="569" y="281"/>
                  </a:lnTo>
                  <a:lnTo>
                    <a:pt x="576" y="277"/>
                  </a:lnTo>
                  <a:lnTo>
                    <a:pt x="586" y="272"/>
                  </a:lnTo>
                  <a:lnTo>
                    <a:pt x="595" y="270"/>
                  </a:lnTo>
                  <a:lnTo>
                    <a:pt x="602" y="267"/>
                  </a:lnTo>
                  <a:lnTo>
                    <a:pt x="614" y="262"/>
                  </a:lnTo>
                  <a:lnTo>
                    <a:pt x="624" y="260"/>
                  </a:lnTo>
                  <a:lnTo>
                    <a:pt x="633" y="258"/>
                  </a:lnTo>
                  <a:lnTo>
                    <a:pt x="643" y="253"/>
                  </a:lnTo>
                  <a:lnTo>
                    <a:pt x="652" y="251"/>
                  </a:lnTo>
                  <a:lnTo>
                    <a:pt x="664" y="248"/>
                  </a:lnTo>
                  <a:lnTo>
                    <a:pt x="673" y="246"/>
                  </a:lnTo>
                  <a:lnTo>
                    <a:pt x="685" y="241"/>
                  </a:lnTo>
                  <a:lnTo>
                    <a:pt x="697" y="239"/>
                  </a:lnTo>
                  <a:lnTo>
                    <a:pt x="706" y="236"/>
                  </a:lnTo>
                  <a:lnTo>
                    <a:pt x="721" y="236"/>
                  </a:lnTo>
                  <a:lnTo>
                    <a:pt x="730" y="232"/>
                  </a:lnTo>
                  <a:lnTo>
                    <a:pt x="744" y="232"/>
                  </a:lnTo>
                  <a:lnTo>
                    <a:pt x="754" y="229"/>
                  </a:lnTo>
                  <a:lnTo>
                    <a:pt x="768" y="229"/>
                  </a:lnTo>
                  <a:lnTo>
                    <a:pt x="780" y="227"/>
                  </a:lnTo>
                  <a:lnTo>
                    <a:pt x="791" y="227"/>
                  </a:lnTo>
                  <a:lnTo>
                    <a:pt x="806" y="227"/>
                  </a:lnTo>
                  <a:lnTo>
                    <a:pt x="820" y="227"/>
                  </a:lnTo>
                  <a:close/>
                </a:path>
              </a:pathLst>
            </a:custGeom>
            <a:gradFill rotWithShape="0">
              <a:gsLst>
                <a:gs pos="0">
                  <a:srgbClr val="B1D37F"/>
                </a:gs>
                <a:gs pos="100000">
                  <a:srgbClr val="88BB40"/>
                </a:gs>
              </a:gsLst>
              <a:lin ang="5400000"/>
            </a:gradFill>
            <a:ln w="19050" algn="ctr">
              <a:noFill/>
              <a:round/>
              <a:headEnd/>
              <a:tailEnd/>
            </a:ln>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62" name="Group 113"/>
          <p:cNvGrpSpPr>
            <a:grpSpLocks/>
          </p:cNvGrpSpPr>
          <p:nvPr/>
        </p:nvGrpSpPr>
        <p:grpSpPr bwMode="auto">
          <a:xfrm>
            <a:off x="2365375" y="1793875"/>
            <a:ext cx="341313" cy="341313"/>
            <a:chOff x="3346" y="260"/>
            <a:chExt cx="1637" cy="1640"/>
          </a:xfrm>
        </p:grpSpPr>
        <p:sp>
          <p:nvSpPr>
            <p:cNvPr id="63" name="Freeform 114"/>
            <p:cNvSpPr>
              <a:spLocks/>
            </p:cNvSpPr>
            <p:nvPr/>
          </p:nvSpPr>
          <p:spPr bwMode="auto">
            <a:xfrm>
              <a:off x="4109" y="263"/>
              <a:ext cx="874" cy="1635"/>
            </a:xfrm>
            <a:custGeom>
              <a:avLst/>
              <a:gdLst>
                <a:gd name="T0" fmla="*/ 158 w 874"/>
                <a:gd name="T1" fmla="*/ 1534 h 1635"/>
                <a:gd name="T2" fmla="*/ 519 w 874"/>
                <a:gd name="T3" fmla="*/ 1378 h 1635"/>
                <a:gd name="T4" fmla="*/ 732 w 874"/>
                <a:gd name="T5" fmla="*/ 1059 h 1635"/>
                <a:gd name="T6" fmla="*/ 770 w 874"/>
                <a:gd name="T7" fmla="*/ 716 h 1635"/>
                <a:gd name="T8" fmla="*/ 614 w 874"/>
                <a:gd name="T9" fmla="*/ 355 h 1635"/>
                <a:gd name="T10" fmla="*/ 321 w 874"/>
                <a:gd name="T11" fmla="*/ 147 h 1635"/>
                <a:gd name="T12" fmla="*/ 0 w 874"/>
                <a:gd name="T13" fmla="*/ 104 h 1635"/>
                <a:gd name="T14" fmla="*/ 71 w 874"/>
                <a:gd name="T15" fmla="*/ 227 h 1635"/>
                <a:gd name="T16" fmla="*/ 108 w 874"/>
                <a:gd name="T17" fmla="*/ 229 h 1635"/>
                <a:gd name="T18" fmla="*/ 137 w 874"/>
                <a:gd name="T19" fmla="*/ 232 h 1635"/>
                <a:gd name="T20" fmla="*/ 165 w 874"/>
                <a:gd name="T21" fmla="*/ 239 h 1635"/>
                <a:gd name="T22" fmla="*/ 196 w 874"/>
                <a:gd name="T23" fmla="*/ 246 h 1635"/>
                <a:gd name="T24" fmla="*/ 226 w 874"/>
                <a:gd name="T25" fmla="*/ 253 h 1635"/>
                <a:gd name="T26" fmla="*/ 260 w 874"/>
                <a:gd name="T27" fmla="*/ 265 h 1635"/>
                <a:gd name="T28" fmla="*/ 295 w 874"/>
                <a:gd name="T29" fmla="*/ 277 h 1635"/>
                <a:gd name="T30" fmla="*/ 328 w 874"/>
                <a:gd name="T31" fmla="*/ 293 h 1635"/>
                <a:gd name="T32" fmla="*/ 363 w 874"/>
                <a:gd name="T33" fmla="*/ 312 h 1635"/>
                <a:gd name="T34" fmla="*/ 397 w 874"/>
                <a:gd name="T35" fmla="*/ 336 h 1635"/>
                <a:gd name="T36" fmla="*/ 430 w 874"/>
                <a:gd name="T37" fmla="*/ 362 h 1635"/>
                <a:gd name="T38" fmla="*/ 460 w 874"/>
                <a:gd name="T39" fmla="*/ 392 h 1635"/>
                <a:gd name="T40" fmla="*/ 486 w 874"/>
                <a:gd name="T41" fmla="*/ 418 h 1635"/>
                <a:gd name="T42" fmla="*/ 510 w 874"/>
                <a:gd name="T43" fmla="*/ 444 h 1635"/>
                <a:gd name="T44" fmla="*/ 531 w 874"/>
                <a:gd name="T45" fmla="*/ 470 h 1635"/>
                <a:gd name="T46" fmla="*/ 550 w 874"/>
                <a:gd name="T47" fmla="*/ 496 h 1635"/>
                <a:gd name="T48" fmla="*/ 567 w 874"/>
                <a:gd name="T49" fmla="*/ 525 h 1635"/>
                <a:gd name="T50" fmla="*/ 581 w 874"/>
                <a:gd name="T51" fmla="*/ 553 h 1635"/>
                <a:gd name="T52" fmla="*/ 595 w 874"/>
                <a:gd name="T53" fmla="*/ 581 h 1635"/>
                <a:gd name="T54" fmla="*/ 607 w 874"/>
                <a:gd name="T55" fmla="*/ 610 h 1635"/>
                <a:gd name="T56" fmla="*/ 616 w 874"/>
                <a:gd name="T57" fmla="*/ 638 h 1635"/>
                <a:gd name="T58" fmla="*/ 623 w 874"/>
                <a:gd name="T59" fmla="*/ 664 h 1635"/>
                <a:gd name="T60" fmla="*/ 628 w 874"/>
                <a:gd name="T61" fmla="*/ 693 h 1635"/>
                <a:gd name="T62" fmla="*/ 635 w 874"/>
                <a:gd name="T63" fmla="*/ 721 h 1635"/>
                <a:gd name="T64" fmla="*/ 640 w 874"/>
                <a:gd name="T65" fmla="*/ 744 h 1635"/>
                <a:gd name="T66" fmla="*/ 642 w 874"/>
                <a:gd name="T67" fmla="*/ 770 h 1635"/>
                <a:gd name="T68" fmla="*/ 647 w 874"/>
                <a:gd name="T69" fmla="*/ 811 h 1635"/>
                <a:gd name="T70" fmla="*/ 647 w 874"/>
                <a:gd name="T71" fmla="*/ 837 h 1635"/>
                <a:gd name="T72" fmla="*/ 645 w 874"/>
                <a:gd name="T73" fmla="*/ 872 h 1635"/>
                <a:gd name="T74" fmla="*/ 635 w 874"/>
                <a:gd name="T75" fmla="*/ 912 h 1635"/>
                <a:gd name="T76" fmla="*/ 630 w 874"/>
                <a:gd name="T77" fmla="*/ 938 h 1635"/>
                <a:gd name="T78" fmla="*/ 623 w 874"/>
                <a:gd name="T79" fmla="*/ 967 h 1635"/>
                <a:gd name="T80" fmla="*/ 616 w 874"/>
                <a:gd name="T81" fmla="*/ 997 h 1635"/>
                <a:gd name="T82" fmla="*/ 604 w 874"/>
                <a:gd name="T83" fmla="*/ 1026 h 1635"/>
                <a:gd name="T84" fmla="*/ 593 w 874"/>
                <a:gd name="T85" fmla="*/ 1059 h 1635"/>
                <a:gd name="T86" fmla="*/ 578 w 874"/>
                <a:gd name="T87" fmla="*/ 1092 h 1635"/>
                <a:gd name="T88" fmla="*/ 562 w 874"/>
                <a:gd name="T89" fmla="*/ 1123 h 1635"/>
                <a:gd name="T90" fmla="*/ 543 w 874"/>
                <a:gd name="T91" fmla="*/ 1153 h 1635"/>
                <a:gd name="T92" fmla="*/ 519 w 874"/>
                <a:gd name="T93" fmla="*/ 1184 h 1635"/>
                <a:gd name="T94" fmla="*/ 496 w 874"/>
                <a:gd name="T95" fmla="*/ 1215 h 1635"/>
                <a:gd name="T96" fmla="*/ 472 w 874"/>
                <a:gd name="T97" fmla="*/ 1236 h 1635"/>
                <a:gd name="T98" fmla="*/ 453 w 874"/>
                <a:gd name="T99" fmla="*/ 1253 h 1635"/>
                <a:gd name="T100" fmla="*/ 423 w 874"/>
                <a:gd name="T101" fmla="*/ 1279 h 1635"/>
                <a:gd name="T102" fmla="*/ 380 w 874"/>
                <a:gd name="T103" fmla="*/ 1309 h 1635"/>
                <a:gd name="T104" fmla="*/ 347 w 874"/>
                <a:gd name="T105" fmla="*/ 1330 h 1635"/>
                <a:gd name="T106" fmla="*/ 319 w 874"/>
                <a:gd name="T107" fmla="*/ 1345 h 1635"/>
                <a:gd name="T108" fmla="*/ 283 w 874"/>
                <a:gd name="T109" fmla="*/ 1361 h 1635"/>
                <a:gd name="T110" fmla="*/ 248 w 874"/>
                <a:gd name="T111" fmla="*/ 1373 h 1635"/>
                <a:gd name="T112" fmla="*/ 205 w 874"/>
                <a:gd name="T113" fmla="*/ 1385 h 1635"/>
                <a:gd name="T114" fmla="*/ 163 w 874"/>
                <a:gd name="T115" fmla="*/ 1397 h 1635"/>
                <a:gd name="T116" fmla="*/ 113 w 874"/>
                <a:gd name="T117" fmla="*/ 1404 h 1635"/>
                <a:gd name="T118" fmla="*/ 63 w 874"/>
                <a:gd name="T119" fmla="*/ 1408 h 163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74"/>
                <a:gd name="T181" fmla="*/ 0 h 1635"/>
                <a:gd name="T182" fmla="*/ 874 w 874"/>
                <a:gd name="T183" fmla="*/ 1635 h 163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74" h="1635">
                  <a:moveTo>
                    <a:pt x="52" y="1411"/>
                  </a:moveTo>
                  <a:lnTo>
                    <a:pt x="56" y="1635"/>
                  </a:lnTo>
                  <a:lnTo>
                    <a:pt x="115" y="1631"/>
                  </a:lnTo>
                  <a:lnTo>
                    <a:pt x="158" y="1534"/>
                  </a:lnTo>
                  <a:lnTo>
                    <a:pt x="311" y="1491"/>
                  </a:lnTo>
                  <a:lnTo>
                    <a:pt x="441" y="1543"/>
                  </a:lnTo>
                  <a:lnTo>
                    <a:pt x="505" y="1503"/>
                  </a:lnTo>
                  <a:lnTo>
                    <a:pt x="519" y="1378"/>
                  </a:lnTo>
                  <a:lnTo>
                    <a:pt x="614" y="1283"/>
                  </a:lnTo>
                  <a:lnTo>
                    <a:pt x="734" y="1279"/>
                  </a:lnTo>
                  <a:lnTo>
                    <a:pt x="789" y="1196"/>
                  </a:lnTo>
                  <a:lnTo>
                    <a:pt x="732" y="1059"/>
                  </a:lnTo>
                  <a:lnTo>
                    <a:pt x="775" y="926"/>
                  </a:lnTo>
                  <a:lnTo>
                    <a:pt x="869" y="860"/>
                  </a:lnTo>
                  <a:lnTo>
                    <a:pt x="874" y="768"/>
                  </a:lnTo>
                  <a:lnTo>
                    <a:pt x="770" y="716"/>
                  </a:lnTo>
                  <a:lnTo>
                    <a:pt x="727" y="565"/>
                  </a:lnTo>
                  <a:lnTo>
                    <a:pt x="779" y="428"/>
                  </a:lnTo>
                  <a:lnTo>
                    <a:pt x="746" y="374"/>
                  </a:lnTo>
                  <a:lnTo>
                    <a:pt x="614" y="355"/>
                  </a:lnTo>
                  <a:lnTo>
                    <a:pt x="526" y="272"/>
                  </a:lnTo>
                  <a:lnTo>
                    <a:pt x="519" y="137"/>
                  </a:lnTo>
                  <a:lnTo>
                    <a:pt x="446" y="92"/>
                  </a:lnTo>
                  <a:lnTo>
                    <a:pt x="321" y="147"/>
                  </a:lnTo>
                  <a:lnTo>
                    <a:pt x="163" y="102"/>
                  </a:lnTo>
                  <a:lnTo>
                    <a:pt x="146" y="3"/>
                  </a:lnTo>
                  <a:lnTo>
                    <a:pt x="49" y="0"/>
                  </a:lnTo>
                  <a:lnTo>
                    <a:pt x="0" y="104"/>
                  </a:lnTo>
                  <a:lnTo>
                    <a:pt x="56" y="227"/>
                  </a:lnTo>
                  <a:lnTo>
                    <a:pt x="59" y="227"/>
                  </a:lnTo>
                  <a:lnTo>
                    <a:pt x="66" y="227"/>
                  </a:lnTo>
                  <a:lnTo>
                    <a:pt x="71" y="227"/>
                  </a:lnTo>
                  <a:lnTo>
                    <a:pt x="80" y="227"/>
                  </a:lnTo>
                  <a:lnTo>
                    <a:pt x="87" y="227"/>
                  </a:lnTo>
                  <a:lnTo>
                    <a:pt x="97" y="229"/>
                  </a:lnTo>
                  <a:lnTo>
                    <a:pt x="108" y="229"/>
                  </a:lnTo>
                  <a:lnTo>
                    <a:pt x="118" y="229"/>
                  </a:lnTo>
                  <a:lnTo>
                    <a:pt x="125" y="229"/>
                  </a:lnTo>
                  <a:lnTo>
                    <a:pt x="132" y="232"/>
                  </a:lnTo>
                  <a:lnTo>
                    <a:pt x="137" y="232"/>
                  </a:lnTo>
                  <a:lnTo>
                    <a:pt x="144" y="234"/>
                  </a:lnTo>
                  <a:lnTo>
                    <a:pt x="151" y="234"/>
                  </a:lnTo>
                  <a:lnTo>
                    <a:pt x="158" y="236"/>
                  </a:lnTo>
                  <a:lnTo>
                    <a:pt x="165" y="239"/>
                  </a:lnTo>
                  <a:lnTo>
                    <a:pt x="172" y="241"/>
                  </a:lnTo>
                  <a:lnTo>
                    <a:pt x="179" y="241"/>
                  </a:lnTo>
                  <a:lnTo>
                    <a:pt x="186" y="244"/>
                  </a:lnTo>
                  <a:lnTo>
                    <a:pt x="196" y="246"/>
                  </a:lnTo>
                  <a:lnTo>
                    <a:pt x="203" y="248"/>
                  </a:lnTo>
                  <a:lnTo>
                    <a:pt x="210" y="248"/>
                  </a:lnTo>
                  <a:lnTo>
                    <a:pt x="219" y="251"/>
                  </a:lnTo>
                  <a:lnTo>
                    <a:pt x="226" y="253"/>
                  </a:lnTo>
                  <a:lnTo>
                    <a:pt x="236" y="255"/>
                  </a:lnTo>
                  <a:lnTo>
                    <a:pt x="243" y="258"/>
                  </a:lnTo>
                  <a:lnTo>
                    <a:pt x="252" y="262"/>
                  </a:lnTo>
                  <a:lnTo>
                    <a:pt x="260" y="265"/>
                  </a:lnTo>
                  <a:lnTo>
                    <a:pt x="269" y="270"/>
                  </a:lnTo>
                  <a:lnTo>
                    <a:pt x="276" y="272"/>
                  </a:lnTo>
                  <a:lnTo>
                    <a:pt x="286" y="274"/>
                  </a:lnTo>
                  <a:lnTo>
                    <a:pt x="295" y="277"/>
                  </a:lnTo>
                  <a:lnTo>
                    <a:pt x="302" y="281"/>
                  </a:lnTo>
                  <a:lnTo>
                    <a:pt x="311" y="286"/>
                  </a:lnTo>
                  <a:lnTo>
                    <a:pt x="321" y="288"/>
                  </a:lnTo>
                  <a:lnTo>
                    <a:pt x="328" y="293"/>
                  </a:lnTo>
                  <a:lnTo>
                    <a:pt x="340" y="300"/>
                  </a:lnTo>
                  <a:lnTo>
                    <a:pt x="347" y="303"/>
                  </a:lnTo>
                  <a:lnTo>
                    <a:pt x="356" y="307"/>
                  </a:lnTo>
                  <a:lnTo>
                    <a:pt x="363" y="312"/>
                  </a:lnTo>
                  <a:lnTo>
                    <a:pt x="373" y="319"/>
                  </a:lnTo>
                  <a:lnTo>
                    <a:pt x="380" y="322"/>
                  </a:lnTo>
                  <a:lnTo>
                    <a:pt x="389" y="329"/>
                  </a:lnTo>
                  <a:lnTo>
                    <a:pt x="397" y="336"/>
                  </a:lnTo>
                  <a:lnTo>
                    <a:pt x="406" y="343"/>
                  </a:lnTo>
                  <a:lnTo>
                    <a:pt x="413" y="348"/>
                  </a:lnTo>
                  <a:lnTo>
                    <a:pt x="423" y="355"/>
                  </a:lnTo>
                  <a:lnTo>
                    <a:pt x="430" y="362"/>
                  </a:lnTo>
                  <a:lnTo>
                    <a:pt x="437" y="369"/>
                  </a:lnTo>
                  <a:lnTo>
                    <a:pt x="444" y="376"/>
                  </a:lnTo>
                  <a:lnTo>
                    <a:pt x="453" y="383"/>
                  </a:lnTo>
                  <a:lnTo>
                    <a:pt x="460" y="392"/>
                  </a:lnTo>
                  <a:lnTo>
                    <a:pt x="470" y="400"/>
                  </a:lnTo>
                  <a:lnTo>
                    <a:pt x="475" y="407"/>
                  </a:lnTo>
                  <a:lnTo>
                    <a:pt x="482" y="411"/>
                  </a:lnTo>
                  <a:lnTo>
                    <a:pt x="486" y="418"/>
                  </a:lnTo>
                  <a:lnTo>
                    <a:pt x="493" y="423"/>
                  </a:lnTo>
                  <a:lnTo>
                    <a:pt x="500" y="430"/>
                  </a:lnTo>
                  <a:lnTo>
                    <a:pt x="505" y="437"/>
                  </a:lnTo>
                  <a:lnTo>
                    <a:pt x="510" y="444"/>
                  </a:lnTo>
                  <a:lnTo>
                    <a:pt x="517" y="449"/>
                  </a:lnTo>
                  <a:lnTo>
                    <a:pt x="522" y="456"/>
                  </a:lnTo>
                  <a:lnTo>
                    <a:pt x="526" y="463"/>
                  </a:lnTo>
                  <a:lnTo>
                    <a:pt x="531" y="470"/>
                  </a:lnTo>
                  <a:lnTo>
                    <a:pt x="536" y="477"/>
                  </a:lnTo>
                  <a:lnTo>
                    <a:pt x="541" y="485"/>
                  </a:lnTo>
                  <a:lnTo>
                    <a:pt x="545" y="489"/>
                  </a:lnTo>
                  <a:lnTo>
                    <a:pt x="550" y="496"/>
                  </a:lnTo>
                  <a:lnTo>
                    <a:pt x="555" y="503"/>
                  </a:lnTo>
                  <a:lnTo>
                    <a:pt x="560" y="511"/>
                  </a:lnTo>
                  <a:lnTo>
                    <a:pt x="564" y="518"/>
                  </a:lnTo>
                  <a:lnTo>
                    <a:pt x="567" y="525"/>
                  </a:lnTo>
                  <a:lnTo>
                    <a:pt x="571" y="532"/>
                  </a:lnTo>
                  <a:lnTo>
                    <a:pt x="576" y="539"/>
                  </a:lnTo>
                  <a:lnTo>
                    <a:pt x="578" y="546"/>
                  </a:lnTo>
                  <a:lnTo>
                    <a:pt x="581" y="553"/>
                  </a:lnTo>
                  <a:lnTo>
                    <a:pt x="586" y="560"/>
                  </a:lnTo>
                  <a:lnTo>
                    <a:pt x="588" y="567"/>
                  </a:lnTo>
                  <a:lnTo>
                    <a:pt x="593" y="574"/>
                  </a:lnTo>
                  <a:lnTo>
                    <a:pt x="595" y="581"/>
                  </a:lnTo>
                  <a:lnTo>
                    <a:pt x="600" y="589"/>
                  </a:lnTo>
                  <a:lnTo>
                    <a:pt x="600" y="596"/>
                  </a:lnTo>
                  <a:lnTo>
                    <a:pt x="604" y="603"/>
                  </a:lnTo>
                  <a:lnTo>
                    <a:pt x="607" y="610"/>
                  </a:lnTo>
                  <a:lnTo>
                    <a:pt x="609" y="617"/>
                  </a:lnTo>
                  <a:lnTo>
                    <a:pt x="612" y="624"/>
                  </a:lnTo>
                  <a:lnTo>
                    <a:pt x="614" y="631"/>
                  </a:lnTo>
                  <a:lnTo>
                    <a:pt x="616" y="638"/>
                  </a:lnTo>
                  <a:lnTo>
                    <a:pt x="619" y="645"/>
                  </a:lnTo>
                  <a:lnTo>
                    <a:pt x="619" y="652"/>
                  </a:lnTo>
                  <a:lnTo>
                    <a:pt x="621" y="659"/>
                  </a:lnTo>
                  <a:lnTo>
                    <a:pt x="623" y="664"/>
                  </a:lnTo>
                  <a:lnTo>
                    <a:pt x="626" y="674"/>
                  </a:lnTo>
                  <a:lnTo>
                    <a:pt x="628" y="681"/>
                  </a:lnTo>
                  <a:lnTo>
                    <a:pt x="628" y="685"/>
                  </a:lnTo>
                  <a:lnTo>
                    <a:pt x="628" y="693"/>
                  </a:lnTo>
                  <a:lnTo>
                    <a:pt x="630" y="700"/>
                  </a:lnTo>
                  <a:lnTo>
                    <a:pt x="633" y="707"/>
                  </a:lnTo>
                  <a:lnTo>
                    <a:pt x="633" y="714"/>
                  </a:lnTo>
                  <a:lnTo>
                    <a:pt x="635" y="721"/>
                  </a:lnTo>
                  <a:lnTo>
                    <a:pt x="638" y="728"/>
                  </a:lnTo>
                  <a:lnTo>
                    <a:pt x="638" y="733"/>
                  </a:lnTo>
                  <a:lnTo>
                    <a:pt x="638" y="740"/>
                  </a:lnTo>
                  <a:lnTo>
                    <a:pt x="640" y="744"/>
                  </a:lnTo>
                  <a:lnTo>
                    <a:pt x="640" y="752"/>
                  </a:lnTo>
                  <a:lnTo>
                    <a:pt x="640" y="759"/>
                  </a:lnTo>
                  <a:lnTo>
                    <a:pt x="642" y="763"/>
                  </a:lnTo>
                  <a:lnTo>
                    <a:pt x="642" y="770"/>
                  </a:lnTo>
                  <a:lnTo>
                    <a:pt x="645" y="778"/>
                  </a:lnTo>
                  <a:lnTo>
                    <a:pt x="645" y="787"/>
                  </a:lnTo>
                  <a:lnTo>
                    <a:pt x="647" y="801"/>
                  </a:lnTo>
                  <a:lnTo>
                    <a:pt x="647" y="811"/>
                  </a:lnTo>
                  <a:lnTo>
                    <a:pt x="647" y="822"/>
                  </a:lnTo>
                  <a:lnTo>
                    <a:pt x="647" y="827"/>
                  </a:lnTo>
                  <a:lnTo>
                    <a:pt x="647" y="832"/>
                  </a:lnTo>
                  <a:lnTo>
                    <a:pt x="647" y="837"/>
                  </a:lnTo>
                  <a:lnTo>
                    <a:pt x="647" y="846"/>
                  </a:lnTo>
                  <a:lnTo>
                    <a:pt x="647" y="853"/>
                  </a:lnTo>
                  <a:lnTo>
                    <a:pt x="645" y="863"/>
                  </a:lnTo>
                  <a:lnTo>
                    <a:pt x="645" y="872"/>
                  </a:lnTo>
                  <a:lnTo>
                    <a:pt x="642" y="884"/>
                  </a:lnTo>
                  <a:lnTo>
                    <a:pt x="640" y="893"/>
                  </a:lnTo>
                  <a:lnTo>
                    <a:pt x="638" y="905"/>
                  </a:lnTo>
                  <a:lnTo>
                    <a:pt x="635" y="912"/>
                  </a:lnTo>
                  <a:lnTo>
                    <a:pt x="635" y="919"/>
                  </a:lnTo>
                  <a:lnTo>
                    <a:pt x="633" y="926"/>
                  </a:lnTo>
                  <a:lnTo>
                    <a:pt x="633" y="931"/>
                  </a:lnTo>
                  <a:lnTo>
                    <a:pt x="630" y="938"/>
                  </a:lnTo>
                  <a:lnTo>
                    <a:pt x="630" y="945"/>
                  </a:lnTo>
                  <a:lnTo>
                    <a:pt x="628" y="952"/>
                  </a:lnTo>
                  <a:lnTo>
                    <a:pt x="628" y="960"/>
                  </a:lnTo>
                  <a:lnTo>
                    <a:pt x="623" y="967"/>
                  </a:lnTo>
                  <a:lnTo>
                    <a:pt x="623" y="976"/>
                  </a:lnTo>
                  <a:lnTo>
                    <a:pt x="621" y="983"/>
                  </a:lnTo>
                  <a:lnTo>
                    <a:pt x="621" y="990"/>
                  </a:lnTo>
                  <a:lnTo>
                    <a:pt x="616" y="997"/>
                  </a:lnTo>
                  <a:lnTo>
                    <a:pt x="614" y="1004"/>
                  </a:lnTo>
                  <a:lnTo>
                    <a:pt x="612" y="1012"/>
                  </a:lnTo>
                  <a:lnTo>
                    <a:pt x="609" y="1021"/>
                  </a:lnTo>
                  <a:lnTo>
                    <a:pt x="604" y="1026"/>
                  </a:lnTo>
                  <a:lnTo>
                    <a:pt x="604" y="1035"/>
                  </a:lnTo>
                  <a:lnTo>
                    <a:pt x="600" y="1042"/>
                  </a:lnTo>
                  <a:lnTo>
                    <a:pt x="597" y="1052"/>
                  </a:lnTo>
                  <a:lnTo>
                    <a:pt x="593" y="1059"/>
                  </a:lnTo>
                  <a:lnTo>
                    <a:pt x="590" y="1068"/>
                  </a:lnTo>
                  <a:lnTo>
                    <a:pt x="586" y="1073"/>
                  </a:lnTo>
                  <a:lnTo>
                    <a:pt x="583" y="1082"/>
                  </a:lnTo>
                  <a:lnTo>
                    <a:pt x="578" y="1092"/>
                  </a:lnTo>
                  <a:lnTo>
                    <a:pt x="576" y="1099"/>
                  </a:lnTo>
                  <a:lnTo>
                    <a:pt x="571" y="1106"/>
                  </a:lnTo>
                  <a:lnTo>
                    <a:pt x="567" y="1115"/>
                  </a:lnTo>
                  <a:lnTo>
                    <a:pt x="562" y="1123"/>
                  </a:lnTo>
                  <a:lnTo>
                    <a:pt x="557" y="1130"/>
                  </a:lnTo>
                  <a:lnTo>
                    <a:pt x="552" y="1139"/>
                  </a:lnTo>
                  <a:lnTo>
                    <a:pt x="548" y="1146"/>
                  </a:lnTo>
                  <a:lnTo>
                    <a:pt x="543" y="1153"/>
                  </a:lnTo>
                  <a:lnTo>
                    <a:pt x="536" y="1163"/>
                  </a:lnTo>
                  <a:lnTo>
                    <a:pt x="531" y="1170"/>
                  </a:lnTo>
                  <a:lnTo>
                    <a:pt x="526" y="1177"/>
                  </a:lnTo>
                  <a:lnTo>
                    <a:pt x="519" y="1184"/>
                  </a:lnTo>
                  <a:lnTo>
                    <a:pt x="515" y="1193"/>
                  </a:lnTo>
                  <a:lnTo>
                    <a:pt x="508" y="1198"/>
                  </a:lnTo>
                  <a:lnTo>
                    <a:pt x="503" y="1208"/>
                  </a:lnTo>
                  <a:lnTo>
                    <a:pt x="496" y="1215"/>
                  </a:lnTo>
                  <a:lnTo>
                    <a:pt x="489" y="1219"/>
                  </a:lnTo>
                  <a:lnTo>
                    <a:pt x="482" y="1227"/>
                  </a:lnTo>
                  <a:lnTo>
                    <a:pt x="475" y="1236"/>
                  </a:lnTo>
                  <a:lnTo>
                    <a:pt x="472" y="1236"/>
                  </a:lnTo>
                  <a:lnTo>
                    <a:pt x="467" y="1241"/>
                  </a:lnTo>
                  <a:lnTo>
                    <a:pt x="463" y="1245"/>
                  </a:lnTo>
                  <a:lnTo>
                    <a:pt x="460" y="1248"/>
                  </a:lnTo>
                  <a:lnTo>
                    <a:pt x="453" y="1253"/>
                  </a:lnTo>
                  <a:lnTo>
                    <a:pt x="449" y="1260"/>
                  </a:lnTo>
                  <a:lnTo>
                    <a:pt x="439" y="1264"/>
                  </a:lnTo>
                  <a:lnTo>
                    <a:pt x="432" y="1271"/>
                  </a:lnTo>
                  <a:lnTo>
                    <a:pt x="423" y="1279"/>
                  </a:lnTo>
                  <a:lnTo>
                    <a:pt x="415" y="1288"/>
                  </a:lnTo>
                  <a:lnTo>
                    <a:pt x="404" y="1293"/>
                  </a:lnTo>
                  <a:lnTo>
                    <a:pt x="392" y="1302"/>
                  </a:lnTo>
                  <a:lnTo>
                    <a:pt x="380" y="1309"/>
                  </a:lnTo>
                  <a:lnTo>
                    <a:pt x="368" y="1319"/>
                  </a:lnTo>
                  <a:lnTo>
                    <a:pt x="361" y="1321"/>
                  </a:lnTo>
                  <a:lnTo>
                    <a:pt x="354" y="1326"/>
                  </a:lnTo>
                  <a:lnTo>
                    <a:pt x="347" y="1330"/>
                  </a:lnTo>
                  <a:lnTo>
                    <a:pt x="342" y="1335"/>
                  </a:lnTo>
                  <a:lnTo>
                    <a:pt x="333" y="1338"/>
                  </a:lnTo>
                  <a:lnTo>
                    <a:pt x="326" y="1340"/>
                  </a:lnTo>
                  <a:lnTo>
                    <a:pt x="319" y="1345"/>
                  </a:lnTo>
                  <a:lnTo>
                    <a:pt x="309" y="1349"/>
                  </a:lnTo>
                  <a:lnTo>
                    <a:pt x="300" y="1354"/>
                  </a:lnTo>
                  <a:lnTo>
                    <a:pt x="293" y="1356"/>
                  </a:lnTo>
                  <a:lnTo>
                    <a:pt x="283" y="1361"/>
                  </a:lnTo>
                  <a:lnTo>
                    <a:pt x="274" y="1364"/>
                  </a:lnTo>
                  <a:lnTo>
                    <a:pt x="264" y="1366"/>
                  </a:lnTo>
                  <a:lnTo>
                    <a:pt x="255" y="1371"/>
                  </a:lnTo>
                  <a:lnTo>
                    <a:pt x="248" y="1373"/>
                  </a:lnTo>
                  <a:lnTo>
                    <a:pt x="238" y="1378"/>
                  </a:lnTo>
                  <a:lnTo>
                    <a:pt x="226" y="1380"/>
                  </a:lnTo>
                  <a:lnTo>
                    <a:pt x="217" y="1385"/>
                  </a:lnTo>
                  <a:lnTo>
                    <a:pt x="205" y="1385"/>
                  </a:lnTo>
                  <a:lnTo>
                    <a:pt x="196" y="1390"/>
                  </a:lnTo>
                  <a:lnTo>
                    <a:pt x="184" y="1392"/>
                  </a:lnTo>
                  <a:lnTo>
                    <a:pt x="174" y="1394"/>
                  </a:lnTo>
                  <a:lnTo>
                    <a:pt x="163" y="1397"/>
                  </a:lnTo>
                  <a:lnTo>
                    <a:pt x="151" y="1399"/>
                  </a:lnTo>
                  <a:lnTo>
                    <a:pt x="139" y="1399"/>
                  </a:lnTo>
                  <a:lnTo>
                    <a:pt x="127" y="1401"/>
                  </a:lnTo>
                  <a:lnTo>
                    <a:pt x="113" y="1404"/>
                  </a:lnTo>
                  <a:lnTo>
                    <a:pt x="104" y="1406"/>
                  </a:lnTo>
                  <a:lnTo>
                    <a:pt x="89" y="1406"/>
                  </a:lnTo>
                  <a:lnTo>
                    <a:pt x="78" y="1408"/>
                  </a:lnTo>
                  <a:lnTo>
                    <a:pt x="63" y="1408"/>
                  </a:lnTo>
                  <a:lnTo>
                    <a:pt x="52" y="1411"/>
                  </a:lnTo>
                  <a:close/>
                </a:path>
              </a:pathLst>
            </a:custGeom>
            <a:gradFill rotWithShape="0">
              <a:gsLst>
                <a:gs pos="0">
                  <a:srgbClr val="B1D37F"/>
                </a:gs>
                <a:gs pos="100000">
                  <a:srgbClr val="88BB40"/>
                </a:gs>
              </a:gsLst>
              <a:lin ang="5400000"/>
            </a:gradFill>
            <a:ln w="19050" algn="ctr">
              <a:noFill/>
              <a:round/>
              <a:headEnd/>
              <a:tailEnd/>
            </a:ln>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4" name="Freeform 115"/>
            <p:cNvSpPr>
              <a:spLocks/>
            </p:cNvSpPr>
            <p:nvPr/>
          </p:nvSpPr>
          <p:spPr bwMode="auto">
            <a:xfrm>
              <a:off x="3346" y="260"/>
              <a:ext cx="874" cy="1640"/>
            </a:xfrm>
            <a:custGeom>
              <a:avLst/>
              <a:gdLst>
                <a:gd name="T0" fmla="*/ 560 w 874"/>
                <a:gd name="T1" fmla="*/ 144 h 1640"/>
                <a:gd name="T2" fmla="*/ 154 w 874"/>
                <a:gd name="T3" fmla="*/ 329 h 1640"/>
                <a:gd name="T4" fmla="*/ 2 w 874"/>
                <a:gd name="T5" fmla="*/ 735 h 1640"/>
                <a:gd name="T6" fmla="*/ 0 w 874"/>
                <a:gd name="T7" fmla="*/ 787 h 1640"/>
                <a:gd name="T8" fmla="*/ 0 w 874"/>
                <a:gd name="T9" fmla="*/ 839 h 1640"/>
                <a:gd name="T10" fmla="*/ 0 w 874"/>
                <a:gd name="T11" fmla="*/ 891 h 1640"/>
                <a:gd name="T12" fmla="*/ 260 w 874"/>
                <a:gd name="T13" fmla="*/ 1281 h 1640"/>
                <a:gd name="T14" fmla="*/ 711 w 874"/>
                <a:gd name="T15" fmla="*/ 1534 h 1640"/>
                <a:gd name="T16" fmla="*/ 815 w 874"/>
                <a:gd name="T17" fmla="*/ 1411 h 1640"/>
                <a:gd name="T18" fmla="*/ 773 w 874"/>
                <a:gd name="T19" fmla="*/ 1408 h 1640"/>
                <a:gd name="T20" fmla="*/ 730 w 874"/>
                <a:gd name="T21" fmla="*/ 1401 h 1640"/>
                <a:gd name="T22" fmla="*/ 697 w 874"/>
                <a:gd name="T23" fmla="*/ 1394 h 1640"/>
                <a:gd name="T24" fmla="*/ 657 w 874"/>
                <a:gd name="T25" fmla="*/ 1385 h 1640"/>
                <a:gd name="T26" fmla="*/ 617 w 874"/>
                <a:gd name="T27" fmla="*/ 1373 h 1640"/>
                <a:gd name="T28" fmla="*/ 572 w 874"/>
                <a:gd name="T29" fmla="*/ 1356 h 1640"/>
                <a:gd name="T30" fmla="*/ 529 w 874"/>
                <a:gd name="T31" fmla="*/ 1335 h 1640"/>
                <a:gd name="T32" fmla="*/ 484 w 874"/>
                <a:gd name="T33" fmla="*/ 1309 h 1640"/>
                <a:gd name="T34" fmla="*/ 444 w 874"/>
                <a:gd name="T35" fmla="*/ 1279 h 1640"/>
                <a:gd name="T36" fmla="*/ 406 w 874"/>
                <a:gd name="T37" fmla="*/ 1241 h 1640"/>
                <a:gd name="T38" fmla="*/ 373 w 874"/>
                <a:gd name="T39" fmla="*/ 1210 h 1640"/>
                <a:gd name="T40" fmla="*/ 345 w 874"/>
                <a:gd name="T41" fmla="*/ 1177 h 1640"/>
                <a:gd name="T42" fmla="*/ 321 w 874"/>
                <a:gd name="T43" fmla="*/ 1144 h 1640"/>
                <a:gd name="T44" fmla="*/ 298 w 874"/>
                <a:gd name="T45" fmla="*/ 1108 h 1640"/>
                <a:gd name="T46" fmla="*/ 281 w 874"/>
                <a:gd name="T47" fmla="*/ 1073 h 1640"/>
                <a:gd name="T48" fmla="*/ 267 w 874"/>
                <a:gd name="T49" fmla="*/ 1037 h 1640"/>
                <a:gd name="T50" fmla="*/ 255 w 874"/>
                <a:gd name="T51" fmla="*/ 1002 h 1640"/>
                <a:gd name="T52" fmla="*/ 246 w 874"/>
                <a:gd name="T53" fmla="*/ 967 h 1640"/>
                <a:gd name="T54" fmla="*/ 236 w 874"/>
                <a:gd name="T55" fmla="*/ 934 h 1640"/>
                <a:gd name="T56" fmla="*/ 232 w 874"/>
                <a:gd name="T57" fmla="*/ 900 h 1640"/>
                <a:gd name="T58" fmla="*/ 227 w 874"/>
                <a:gd name="T59" fmla="*/ 856 h 1640"/>
                <a:gd name="T60" fmla="*/ 224 w 874"/>
                <a:gd name="T61" fmla="*/ 806 h 1640"/>
                <a:gd name="T62" fmla="*/ 224 w 874"/>
                <a:gd name="T63" fmla="*/ 770 h 1640"/>
                <a:gd name="T64" fmla="*/ 232 w 874"/>
                <a:gd name="T65" fmla="*/ 721 h 1640"/>
                <a:gd name="T66" fmla="*/ 239 w 874"/>
                <a:gd name="T67" fmla="*/ 685 h 1640"/>
                <a:gd name="T68" fmla="*/ 248 w 874"/>
                <a:gd name="T69" fmla="*/ 652 h 1640"/>
                <a:gd name="T70" fmla="*/ 260 w 874"/>
                <a:gd name="T71" fmla="*/ 615 h 1640"/>
                <a:gd name="T72" fmla="*/ 274 w 874"/>
                <a:gd name="T73" fmla="*/ 572 h 1640"/>
                <a:gd name="T74" fmla="*/ 293 w 874"/>
                <a:gd name="T75" fmla="*/ 534 h 1640"/>
                <a:gd name="T76" fmla="*/ 317 w 874"/>
                <a:gd name="T77" fmla="*/ 494 h 1640"/>
                <a:gd name="T78" fmla="*/ 343 w 874"/>
                <a:gd name="T79" fmla="*/ 459 h 1640"/>
                <a:gd name="T80" fmla="*/ 376 w 874"/>
                <a:gd name="T81" fmla="*/ 423 h 1640"/>
                <a:gd name="T82" fmla="*/ 404 w 874"/>
                <a:gd name="T83" fmla="*/ 397 h 1640"/>
                <a:gd name="T84" fmla="*/ 430 w 874"/>
                <a:gd name="T85" fmla="*/ 369 h 1640"/>
                <a:gd name="T86" fmla="*/ 477 w 874"/>
                <a:gd name="T87" fmla="*/ 333 h 1640"/>
                <a:gd name="T88" fmla="*/ 508 w 874"/>
                <a:gd name="T89" fmla="*/ 314 h 1640"/>
                <a:gd name="T90" fmla="*/ 543 w 874"/>
                <a:gd name="T91" fmla="*/ 293 h 1640"/>
                <a:gd name="T92" fmla="*/ 586 w 874"/>
                <a:gd name="T93" fmla="*/ 272 h 1640"/>
                <a:gd name="T94" fmla="*/ 633 w 874"/>
                <a:gd name="T95" fmla="*/ 258 h 1640"/>
                <a:gd name="T96" fmla="*/ 685 w 874"/>
                <a:gd name="T97" fmla="*/ 241 h 1640"/>
                <a:gd name="T98" fmla="*/ 744 w 874"/>
                <a:gd name="T99" fmla="*/ 232 h 1640"/>
                <a:gd name="T100" fmla="*/ 806 w 874"/>
                <a:gd name="T101" fmla="*/ 227 h 164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74"/>
                <a:gd name="T154" fmla="*/ 0 h 1640"/>
                <a:gd name="T155" fmla="*/ 874 w 874"/>
                <a:gd name="T156" fmla="*/ 1640 h 164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74" h="1640">
                  <a:moveTo>
                    <a:pt x="820" y="227"/>
                  </a:moveTo>
                  <a:lnTo>
                    <a:pt x="817" y="0"/>
                  </a:lnTo>
                  <a:lnTo>
                    <a:pt x="742" y="0"/>
                  </a:lnTo>
                  <a:lnTo>
                    <a:pt x="713" y="102"/>
                  </a:lnTo>
                  <a:lnTo>
                    <a:pt x="560" y="144"/>
                  </a:lnTo>
                  <a:lnTo>
                    <a:pt x="458" y="73"/>
                  </a:lnTo>
                  <a:lnTo>
                    <a:pt x="347" y="142"/>
                  </a:lnTo>
                  <a:lnTo>
                    <a:pt x="352" y="258"/>
                  </a:lnTo>
                  <a:lnTo>
                    <a:pt x="269" y="348"/>
                  </a:lnTo>
                  <a:lnTo>
                    <a:pt x="154" y="329"/>
                  </a:lnTo>
                  <a:lnTo>
                    <a:pt x="78" y="456"/>
                  </a:lnTo>
                  <a:lnTo>
                    <a:pt x="144" y="551"/>
                  </a:lnTo>
                  <a:lnTo>
                    <a:pt x="99" y="711"/>
                  </a:lnTo>
                  <a:lnTo>
                    <a:pt x="2" y="728"/>
                  </a:lnTo>
                  <a:lnTo>
                    <a:pt x="2" y="735"/>
                  </a:lnTo>
                  <a:lnTo>
                    <a:pt x="0" y="747"/>
                  </a:lnTo>
                  <a:lnTo>
                    <a:pt x="0" y="756"/>
                  </a:lnTo>
                  <a:lnTo>
                    <a:pt x="0" y="766"/>
                  </a:lnTo>
                  <a:lnTo>
                    <a:pt x="0" y="778"/>
                  </a:lnTo>
                  <a:lnTo>
                    <a:pt x="0" y="787"/>
                  </a:lnTo>
                  <a:lnTo>
                    <a:pt x="0" y="796"/>
                  </a:lnTo>
                  <a:lnTo>
                    <a:pt x="0" y="808"/>
                  </a:lnTo>
                  <a:lnTo>
                    <a:pt x="0" y="818"/>
                  </a:lnTo>
                  <a:lnTo>
                    <a:pt x="0" y="830"/>
                  </a:lnTo>
                  <a:lnTo>
                    <a:pt x="0" y="839"/>
                  </a:lnTo>
                  <a:lnTo>
                    <a:pt x="0" y="848"/>
                  </a:lnTo>
                  <a:lnTo>
                    <a:pt x="0" y="858"/>
                  </a:lnTo>
                  <a:lnTo>
                    <a:pt x="0" y="870"/>
                  </a:lnTo>
                  <a:lnTo>
                    <a:pt x="0" y="879"/>
                  </a:lnTo>
                  <a:lnTo>
                    <a:pt x="0" y="891"/>
                  </a:lnTo>
                  <a:lnTo>
                    <a:pt x="102" y="919"/>
                  </a:lnTo>
                  <a:lnTo>
                    <a:pt x="144" y="1073"/>
                  </a:lnTo>
                  <a:lnTo>
                    <a:pt x="85" y="1191"/>
                  </a:lnTo>
                  <a:lnTo>
                    <a:pt x="118" y="1255"/>
                  </a:lnTo>
                  <a:lnTo>
                    <a:pt x="260" y="1281"/>
                  </a:lnTo>
                  <a:lnTo>
                    <a:pt x="345" y="1364"/>
                  </a:lnTo>
                  <a:lnTo>
                    <a:pt x="357" y="1501"/>
                  </a:lnTo>
                  <a:lnTo>
                    <a:pt x="425" y="1543"/>
                  </a:lnTo>
                  <a:lnTo>
                    <a:pt x="550" y="1489"/>
                  </a:lnTo>
                  <a:lnTo>
                    <a:pt x="711" y="1534"/>
                  </a:lnTo>
                  <a:lnTo>
                    <a:pt x="775" y="1640"/>
                  </a:lnTo>
                  <a:lnTo>
                    <a:pt x="822" y="1635"/>
                  </a:lnTo>
                  <a:lnTo>
                    <a:pt x="874" y="1531"/>
                  </a:lnTo>
                  <a:lnTo>
                    <a:pt x="817" y="1411"/>
                  </a:lnTo>
                  <a:lnTo>
                    <a:pt x="815" y="1411"/>
                  </a:lnTo>
                  <a:lnTo>
                    <a:pt x="806" y="1411"/>
                  </a:lnTo>
                  <a:lnTo>
                    <a:pt x="796" y="1411"/>
                  </a:lnTo>
                  <a:lnTo>
                    <a:pt x="791" y="1411"/>
                  </a:lnTo>
                  <a:lnTo>
                    <a:pt x="782" y="1408"/>
                  </a:lnTo>
                  <a:lnTo>
                    <a:pt x="773" y="1408"/>
                  </a:lnTo>
                  <a:lnTo>
                    <a:pt x="763" y="1406"/>
                  </a:lnTo>
                  <a:lnTo>
                    <a:pt x="751" y="1404"/>
                  </a:lnTo>
                  <a:lnTo>
                    <a:pt x="744" y="1404"/>
                  </a:lnTo>
                  <a:lnTo>
                    <a:pt x="737" y="1401"/>
                  </a:lnTo>
                  <a:lnTo>
                    <a:pt x="730" y="1401"/>
                  </a:lnTo>
                  <a:lnTo>
                    <a:pt x="725" y="1401"/>
                  </a:lnTo>
                  <a:lnTo>
                    <a:pt x="718" y="1399"/>
                  </a:lnTo>
                  <a:lnTo>
                    <a:pt x="711" y="1397"/>
                  </a:lnTo>
                  <a:lnTo>
                    <a:pt x="702" y="1397"/>
                  </a:lnTo>
                  <a:lnTo>
                    <a:pt x="697" y="1394"/>
                  </a:lnTo>
                  <a:lnTo>
                    <a:pt x="688" y="1392"/>
                  </a:lnTo>
                  <a:lnTo>
                    <a:pt x="680" y="1392"/>
                  </a:lnTo>
                  <a:lnTo>
                    <a:pt x="673" y="1390"/>
                  </a:lnTo>
                  <a:lnTo>
                    <a:pt x="666" y="1387"/>
                  </a:lnTo>
                  <a:lnTo>
                    <a:pt x="657" y="1385"/>
                  </a:lnTo>
                  <a:lnTo>
                    <a:pt x="650" y="1382"/>
                  </a:lnTo>
                  <a:lnTo>
                    <a:pt x="640" y="1380"/>
                  </a:lnTo>
                  <a:lnTo>
                    <a:pt x="633" y="1378"/>
                  </a:lnTo>
                  <a:lnTo>
                    <a:pt x="624" y="1375"/>
                  </a:lnTo>
                  <a:lnTo>
                    <a:pt x="617" y="1373"/>
                  </a:lnTo>
                  <a:lnTo>
                    <a:pt x="607" y="1368"/>
                  </a:lnTo>
                  <a:lnTo>
                    <a:pt x="600" y="1366"/>
                  </a:lnTo>
                  <a:lnTo>
                    <a:pt x="591" y="1361"/>
                  </a:lnTo>
                  <a:lnTo>
                    <a:pt x="581" y="1359"/>
                  </a:lnTo>
                  <a:lnTo>
                    <a:pt x="572" y="1356"/>
                  </a:lnTo>
                  <a:lnTo>
                    <a:pt x="565" y="1352"/>
                  </a:lnTo>
                  <a:lnTo>
                    <a:pt x="555" y="1347"/>
                  </a:lnTo>
                  <a:lnTo>
                    <a:pt x="546" y="1342"/>
                  </a:lnTo>
                  <a:lnTo>
                    <a:pt x="536" y="1338"/>
                  </a:lnTo>
                  <a:lnTo>
                    <a:pt x="529" y="1335"/>
                  </a:lnTo>
                  <a:lnTo>
                    <a:pt x="520" y="1330"/>
                  </a:lnTo>
                  <a:lnTo>
                    <a:pt x="510" y="1326"/>
                  </a:lnTo>
                  <a:lnTo>
                    <a:pt x="503" y="1319"/>
                  </a:lnTo>
                  <a:lnTo>
                    <a:pt x="494" y="1314"/>
                  </a:lnTo>
                  <a:lnTo>
                    <a:pt x="484" y="1309"/>
                  </a:lnTo>
                  <a:lnTo>
                    <a:pt x="477" y="1302"/>
                  </a:lnTo>
                  <a:lnTo>
                    <a:pt x="468" y="1297"/>
                  </a:lnTo>
                  <a:lnTo>
                    <a:pt x="461" y="1290"/>
                  </a:lnTo>
                  <a:lnTo>
                    <a:pt x="451" y="1286"/>
                  </a:lnTo>
                  <a:lnTo>
                    <a:pt x="444" y="1279"/>
                  </a:lnTo>
                  <a:lnTo>
                    <a:pt x="435" y="1271"/>
                  </a:lnTo>
                  <a:lnTo>
                    <a:pt x="430" y="1264"/>
                  </a:lnTo>
                  <a:lnTo>
                    <a:pt x="421" y="1257"/>
                  </a:lnTo>
                  <a:lnTo>
                    <a:pt x="413" y="1250"/>
                  </a:lnTo>
                  <a:lnTo>
                    <a:pt x="406" y="1241"/>
                  </a:lnTo>
                  <a:lnTo>
                    <a:pt x="399" y="1236"/>
                  </a:lnTo>
                  <a:lnTo>
                    <a:pt x="392" y="1229"/>
                  </a:lnTo>
                  <a:lnTo>
                    <a:pt x="387" y="1222"/>
                  </a:lnTo>
                  <a:lnTo>
                    <a:pt x="380" y="1215"/>
                  </a:lnTo>
                  <a:lnTo>
                    <a:pt x="373" y="1210"/>
                  </a:lnTo>
                  <a:lnTo>
                    <a:pt x="366" y="1203"/>
                  </a:lnTo>
                  <a:lnTo>
                    <a:pt x="361" y="1196"/>
                  </a:lnTo>
                  <a:lnTo>
                    <a:pt x="357" y="1191"/>
                  </a:lnTo>
                  <a:lnTo>
                    <a:pt x="352" y="1184"/>
                  </a:lnTo>
                  <a:lnTo>
                    <a:pt x="345" y="1177"/>
                  </a:lnTo>
                  <a:lnTo>
                    <a:pt x="340" y="1170"/>
                  </a:lnTo>
                  <a:lnTo>
                    <a:pt x="336" y="1165"/>
                  </a:lnTo>
                  <a:lnTo>
                    <a:pt x="331" y="1158"/>
                  </a:lnTo>
                  <a:lnTo>
                    <a:pt x="326" y="1151"/>
                  </a:lnTo>
                  <a:lnTo>
                    <a:pt x="321" y="1144"/>
                  </a:lnTo>
                  <a:lnTo>
                    <a:pt x="317" y="1137"/>
                  </a:lnTo>
                  <a:lnTo>
                    <a:pt x="314" y="1130"/>
                  </a:lnTo>
                  <a:lnTo>
                    <a:pt x="307" y="1123"/>
                  </a:lnTo>
                  <a:lnTo>
                    <a:pt x="302" y="1115"/>
                  </a:lnTo>
                  <a:lnTo>
                    <a:pt x="298" y="1108"/>
                  </a:lnTo>
                  <a:lnTo>
                    <a:pt x="295" y="1101"/>
                  </a:lnTo>
                  <a:lnTo>
                    <a:pt x="293" y="1094"/>
                  </a:lnTo>
                  <a:lnTo>
                    <a:pt x="288" y="1087"/>
                  </a:lnTo>
                  <a:lnTo>
                    <a:pt x="286" y="1080"/>
                  </a:lnTo>
                  <a:lnTo>
                    <a:pt x="281" y="1073"/>
                  </a:lnTo>
                  <a:lnTo>
                    <a:pt x="279" y="1066"/>
                  </a:lnTo>
                  <a:lnTo>
                    <a:pt x="274" y="1059"/>
                  </a:lnTo>
                  <a:lnTo>
                    <a:pt x="272" y="1052"/>
                  </a:lnTo>
                  <a:lnTo>
                    <a:pt x="269" y="1045"/>
                  </a:lnTo>
                  <a:lnTo>
                    <a:pt x="267" y="1037"/>
                  </a:lnTo>
                  <a:lnTo>
                    <a:pt x="265" y="1030"/>
                  </a:lnTo>
                  <a:lnTo>
                    <a:pt x="262" y="1023"/>
                  </a:lnTo>
                  <a:lnTo>
                    <a:pt x="260" y="1019"/>
                  </a:lnTo>
                  <a:lnTo>
                    <a:pt x="258" y="1009"/>
                  </a:lnTo>
                  <a:lnTo>
                    <a:pt x="255" y="1002"/>
                  </a:lnTo>
                  <a:lnTo>
                    <a:pt x="253" y="995"/>
                  </a:lnTo>
                  <a:lnTo>
                    <a:pt x="250" y="988"/>
                  </a:lnTo>
                  <a:lnTo>
                    <a:pt x="248" y="981"/>
                  </a:lnTo>
                  <a:lnTo>
                    <a:pt x="248" y="974"/>
                  </a:lnTo>
                  <a:lnTo>
                    <a:pt x="246" y="967"/>
                  </a:lnTo>
                  <a:lnTo>
                    <a:pt x="243" y="960"/>
                  </a:lnTo>
                  <a:lnTo>
                    <a:pt x="241" y="952"/>
                  </a:lnTo>
                  <a:lnTo>
                    <a:pt x="241" y="948"/>
                  </a:lnTo>
                  <a:lnTo>
                    <a:pt x="239" y="941"/>
                  </a:lnTo>
                  <a:lnTo>
                    <a:pt x="236" y="934"/>
                  </a:lnTo>
                  <a:lnTo>
                    <a:pt x="236" y="926"/>
                  </a:lnTo>
                  <a:lnTo>
                    <a:pt x="234" y="919"/>
                  </a:lnTo>
                  <a:lnTo>
                    <a:pt x="234" y="912"/>
                  </a:lnTo>
                  <a:lnTo>
                    <a:pt x="234" y="908"/>
                  </a:lnTo>
                  <a:lnTo>
                    <a:pt x="232" y="900"/>
                  </a:lnTo>
                  <a:lnTo>
                    <a:pt x="229" y="893"/>
                  </a:lnTo>
                  <a:lnTo>
                    <a:pt x="229" y="886"/>
                  </a:lnTo>
                  <a:lnTo>
                    <a:pt x="229" y="879"/>
                  </a:lnTo>
                  <a:lnTo>
                    <a:pt x="227" y="867"/>
                  </a:lnTo>
                  <a:lnTo>
                    <a:pt x="227" y="856"/>
                  </a:lnTo>
                  <a:lnTo>
                    <a:pt x="224" y="844"/>
                  </a:lnTo>
                  <a:lnTo>
                    <a:pt x="224" y="832"/>
                  </a:lnTo>
                  <a:lnTo>
                    <a:pt x="224" y="822"/>
                  </a:lnTo>
                  <a:lnTo>
                    <a:pt x="224" y="813"/>
                  </a:lnTo>
                  <a:lnTo>
                    <a:pt x="224" y="806"/>
                  </a:lnTo>
                  <a:lnTo>
                    <a:pt x="224" y="801"/>
                  </a:lnTo>
                  <a:lnTo>
                    <a:pt x="224" y="794"/>
                  </a:lnTo>
                  <a:lnTo>
                    <a:pt x="224" y="787"/>
                  </a:lnTo>
                  <a:lnTo>
                    <a:pt x="224" y="780"/>
                  </a:lnTo>
                  <a:lnTo>
                    <a:pt x="224" y="770"/>
                  </a:lnTo>
                  <a:lnTo>
                    <a:pt x="227" y="761"/>
                  </a:lnTo>
                  <a:lnTo>
                    <a:pt x="229" y="752"/>
                  </a:lnTo>
                  <a:lnTo>
                    <a:pt x="229" y="737"/>
                  </a:lnTo>
                  <a:lnTo>
                    <a:pt x="232" y="728"/>
                  </a:lnTo>
                  <a:lnTo>
                    <a:pt x="232" y="721"/>
                  </a:lnTo>
                  <a:lnTo>
                    <a:pt x="234" y="714"/>
                  </a:lnTo>
                  <a:lnTo>
                    <a:pt x="234" y="707"/>
                  </a:lnTo>
                  <a:lnTo>
                    <a:pt x="236" y="702"/>
                  </a:lnTo>
                  <a:lnTo>
                    <a:pt x="236" y="693"/>
                  </a:lnTo>
                  <a:lnTo>
                    <a:pt x="239" y="685"/>
                  </a:lnTo>
                  <a:lnTo>
                    <a:pt x="241" y="681"/>
                  </a:lnTo>
                  <a:lnTo>
                    <a:pt x="243" y="674"/>
                  </a:lnTo>
                  <a:lnTo>
                    <a:pt x="243" y="664"/>
                  </a:lnTo>
                  <a:lnTo>
                    <a:pt x="246" y="659"/>
                  </a:lnTo>
                  <a:lnTo>
                    <a:pt x="248" y="652"/>
                  </a:lnTo>
                  <a:lnTo>
                    <a:pt x="250" y="645"/>
                  </a:lnTo>
                  <a:lnTo>
                    <a:pt x="253" y="636"/>
                  </a:lnTo>
                  <a:lnTo>
                    <a:pt x="255" y="629"/>
                  </a:lnTo>
                  <a:lnTo>
                    <a:pt x="258" y="619"/>
                  </a:lnTo>
                  <a:lnTo>
                    <a:pt x="260" y="615"/>
                  </a:lnTo>
                  <a:lnTo>
                    <a:pt x="262" y="605"/>
                  </a:lnTo>
                  <a:lnTo>
                    <a:pt x="265" y="598"/>
                  </a:lnTo>
                  <a:lnTo>
                    <a:pt x="269" y="589"/>
                  </a:lnTo>
                  <a:lnTo>
                    <a:pt x="272" y="581"/>
                  </a:lnTo>
                  <a:lnTo>
                    <a:pt x="274" y="572"/>
                  </a:lnTo>
                  <a:lnTo>
                    <a:pt x="279" y="565"/>
                  </a:lnTo>
                  <a:lnTo>
                    <a:pt x="281" y="558"/>
                  </a:lnTo>
                  <a:lnTo>
                    <a:pt x="286" y="551"/>
                  </a:lnTo>
                  <a:lnTo>
                    <a:pt x="288" y="541"/>
                  </a:lnTo>
                  <a:lnTo>
                    <a:pt x="293" y="534"/>
                  </a:lnTo>
                  <a:lnTo>
                    <a:pt x="298" y="527"/>
                  </a:lnTo>
                  <a:lnTo>
                    <a:pt x="302" y="520"/>
                  </a:lnTo>
                  <a:lnTo>
                    <a:pt x="307" y="511"/>
                  </a:lnTo>
                  <a:lnTo>
                    <a:pt x="312" y="503"/>
                  </a:lnTo>
                  <a:lnTo>
                    <a:pt x="317" y="494"/>
                  </a:lnTo>
                  <a:lnTo>
                    <a:pt x="321" y="489"/>
                  </a:lnTo>
                  <a:lnTo>
                    <a:pt x="326" y="480"/>
                  </a:lnTo>
                  <a:lnTo>
                    <a:pt x="331" y="473"/>
                  </a:lnTo>
                  <a:lnTo>
                    <a:pt x="338" y="466"/>
                  </a:lnTo>
                  <a:lnTo>
                    <a:pt x="343" y="459"/>
                  </a:lnTo>
                  <a:lnTo>
                    <a:pt x="350" y="449"/>
                  </a:lnTo>
                  <a:lnTo>
                    <a:pt x="354" y="444"/>
                  </a:lnTo>
                  <a:lnTo>
                    <a:pt x="361" y="437"/>
                  </a:lnTo>
                  <a:lnTo>
                    <a:pt x="369" y="430"/>
                  </a:lnTo>
                  <a:lnTo>
                    <a:pt x="376" y="423"/>
                  </a:lnTo>
                  <a:lnTo>
                    <a:pt x="383" y="416"/>
                  </a:lnTo>
                  <a:lnTo>
                    <a:pt x="390" y="409"/>
                  </a:lnTo>
                  <a:lnTo>
                    <a:pt x="397" y="404"/>
                  </a:lnTo>
                  <a:lnTo>
                    <a:pt x="399" y="402"/>
                  </a:lnTo>
                  <a:lnTo>
                    <a:pt x="404" y="397"/>
                  </a:lnTo>
                  <a:lnTo>
                    <a:pt x="406" y="392"/>
                  </a:lnTo>
                  <a:lnTo>
                    <a:pt x="411" y="388"/>
                  </a:lnTo>
                  <a:lnTo>
                    <a:pt x="416" y="381"/>
                  </a:lnTo>
                  <a:lnTo>
                    <a:pt x="423" y="376"/>
                  </a:lnTo>
                  <a:lnTo>
                    <a:pt x="430" y="369"/>
                  </a:lnTo>
                  <a:lnTo>
                    <a:pt x="437" y="364"/>
                  </a:lnTo>
                  <a:lnTo>
                    <a:pt x="447" y="355"/>
                  </a:lnTo>
                  <a:lnTo>
                    <a:pt x="456" y="348"/>
                  </a:lnTo>
                  <a:lnTo>
                    <a:pt x="465" y="340"/>
                  </a:lnTo>
                  <a:lnTo>
                    <a:pt x="477" y="333"/>
                  </a:lnTo>
                  <a:lnTo>
                    <a:pt x="482" y="329"/>
                  </a:lnTo>
                  <a:lnTo>
                    <a:pt x="489" y="324"/>
                  </a:lnTo>
                  <a:lnTo>
                    <a:pt x="496" y="322"/>
                  </a:lnTo>
                  <a:lnTo>
                    <a:pt x="503" y="319"/>
                  </a:lnTo>
                  <a:lnTo>
                    <a:pt x="508" y="314"/>
                  </a:lnTo>
                  <a:lnTo>
                    <a:pt x="515" y="310"/>
                  </a:lnTo>
                  <a:lnTo>
                    <a:pt x="522" y="305"/>
                  </a:lnTo>
                  <a:lnTo>
                    <a:pt x="529" y="300"/>
                  </a:lnTo>
                  <a:lnTo>
                    <a:pt x="536" y="298"/>
                  </a:lnTo>
                  <a:lnTo>
                    <a:pt x="543" y="293"/>
                  </a:lnTo>
                  <a:lnTo>
                    <a:pt x="553" y="288"/>
                  </a:lnTo>
                  <a:lnTo>
                    <a:pt x="560" y="286"/>
                  </a:lnTo>
                  <a:lnTo>
                    <a:pt x="569" y="281"/>
                  </a:lnTo>
                  <a:lnTo>
                    <a:pt x="576" y="277"/>
                  </a:lnTo>
                  <a:lnTo>
                    <a:pt x="586" y="272"/>
                  </a:lnTo>
                  <a:lnTo>
                    <a:pt x="595" y="270"/>
                  </a:lnTo>
                  <a:lnTo>
                    <a:pt x="602" y="267"/>
                  </a:lnTo>
                  <a:lnTo>
                    <a:pt x="614" y="262"/>
                  </a:lnTo>
                  <a:lnTo>
                    <a:pt x="624" y="260"/>
                  </a:lnTo>
                  <a:lnTo>
                    <a:pt x="633" y="258"/>
                  </a:lnTo>
                  <a:lnTo>
                    <a:pt x="643" y="253"/>
                  </a:lnTo>
                  <a:lnTo>
                    <a:pt x="652" y="251"/>
                  </a:lnTo>
                  <a:lnTo>
                    <a:pt x="664" y="248"/>
                  </a:lnTo>
                  <a:lnTo>
                    <a:pt x="673" y="246"/>
                  </a:lnTo>
                  <a:lnTo>
                    <a:pt x="685" y="241"/>
                  </a:lnTo>
                  <a:lnTo>
                    <a:pt x="697" y="239"/>
                  </a:lnTo>
                  <a:lnTo>
                    <a:pt x="706" y="236"/>
                  </a:lnTo>
                  <a:lnTo>
                    <a:pt x="721" y="236"/>
                  </a:lnTo>
                  <a:lnTo>
                    <a:pt x="730" y="232"/>
                  </a:lnTo>
                  <a:lnTo>
                    <a:pt x="744" y="232"/>
                  </a:lnTo>
                  <a:lnTo>
                    <a:pt x="754" y="229"/>
                  </a:lnTo>
                  <a:lnTo>
                    <a:pt x="768" y="229"/>
                  </a:lnTo>
                  <a:lnTo>
                    <a:pt x="780" y="227"/>
                  </a:lnTo>
                  <a:lnTo>
                    <a:pt x="791" y="227"/>
                  </a:lnTo>
                  <a:lnTo>
                    <a:pt x="806" y="227"/>
                  </a:lnTo>
                  <a:lnTo>
                    <a:pt x="820" y="227"/>
                  </a:lnTo>
                  <a:close/>
                </a:path>
              </a:pathLst>
            </a:custGeom>
            <a:gradFill rotWithShape="0">
              <a:gsLst>
                <a:gs pos="0">
                  <a:srgbClr val="B1D37F"/>
                </a:gs>
                <a:gs pos="100000">
                  <a:srgbClr val="88BB40"/>
                </a:gs>
              </a:gsLst>
              <a:lin ang="5400000"/>
            </a:gradFill>
            <a:ln w="19050" algn="ctr">
              <a:noFill/>
              <a:round/>
              <a:headEnd/>
              <a:tailEnd/>
            </a:ln>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65" name="Group 104"/>
          <p:cNvGrpSpPr>
            <a:grpSpLocks/>
          </p:cNvGrpSpPr>
          <p:nvPr/>
        </p:nvGrpSpPr>
        <p:grpSpPr bwMode="auto">
          <a:xfrm>
            <a:off x="708025" y="2624138"/>
            <a:ext cx="701675" cy="508000"/>
            <a:chOff x="2070100" y="1806575"/>
            <a:chExt cx="742950" cy="536575"/>
          </a:xfrm>
        </p:grpSpPr>
        <p:sp>
          <p:nvSpPr>
            <p:cNvPr id="66" name="Rectangle 8"/>
            <p:cNvSpPr>
              <a:spLocks noChangeArrowheads="1"/>
            </p:cNvSpPr>
            <p:nvPr/>
          </p:nvSpPr>
          <p:spPr bwMode="auto">
            <a:xfrm>
              <a:off x="2070100" y="1806575"/>
              <a:ext cx="742950" cy="536575"/>
            </a:xfrm>
            <a:prstGeom prst="rect">
              <a:avLst/>
            </a:prstGeom>
            <a:gradFill rotWithShape="0">
              <a:gsLst>
                <a:gs pos="0">
                  <a:srgbClr val="DCDCDC"/>
                </a:gs>
                <a:gs pos="100000">
                  <a:srgbClr val="B4B4B4"/>
                </a:gs>
              </a:gsLst>
              <a:lin ang="5400000"/>
            </a:gradFill>
            <a:ln w="9525" algn="ctr">
              <a:solidFill>
                <a:srgbClr val="B4B4B4"/>
              </a:solidFill>
              <a:round/>
              <a:headEnd/>
              <a:tailEnd/>
            </a:ln>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srgbClr val="333333"/>
                </a:solidFill>
                <a:effectLst/>
                <a:uLnTx/>
                <a:uFillTx/>
                <a:ea typeface="SimHei" pitchFamily="2" charset="-122"/>
              </a:endParaRPr>
            </a:p>
          </p:txBody>
        </p:sp>
        <p:grpSp>
          <p:nvGrpSpPr>
            <p:cNvPr id="67" name="Group 113"/>
            <p:cNvGrpSpPr>
              <a:grpSpLocks/>
            </p:cNvGrpSpPr>
            <p:nvPr/>
          </p:nvGrpSpPr>
          <p:grpSpPr bwMode="auto">
            <a:xfrm>
              <a:off x="2113846" y="1858835"/>
              <a:ext cx="655458" cy="432054"/>
              <a:chOff x="2105432" y="1843086"/>
              <a:chExt cx="655458" cy="432054"/>
            </a:xfrm>
          </p:grpSpPr>
          <p:sp>
            <p:nvSpPr>
              <p:cNvPr id="68" name="Rectangle 4"/>
              <p:cNvSpPr>
                <a:spLocks noChangeArrowheads="1"/>
              </p:cNvSpPr>
              <p:nvPr/>
            </p:nvSpPr>
            <p:spPr bwMode="auto">
              <a:xfrm>
                <a:off x="2105389" y="2075882"/>
                <a:ext cx="655544" cy="199538"/>
              </a:xfrm>
              <a:prstGeom prst="rect">
                <a:avLst/>
              </a:prstGeom>
              <a:gradFill rotWithShape="0">
                <a:gsLst>
                  <a:gs pos="0">
                    <a:srgbClr val="0086EA"/>
                  </a:gs>
                  <a:gs pos="100000">
                    <a:srgbClr val="2767B2"/>
                  </a:gs>
                </a:gsLst>
                <a:lin ang="5400000"/>
              </a:gradFill>
              <a:ln w="12700" algn="ctr">
                <a:solidFill>
                  <a:srgbClr val="2767B2"/>
                </a:solid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000" b="1" i="0" u="none" strike="noStrike" kern="0" cap="none" spc="0" normalizeH="0" baseline="0" noProof="0">
                    <a:ln>
                      <a:noFill/>
                    </a:ln>
                    <a:solidFill>
                      <a:srgbClr val="FFFFFF"/>
                    </a:solidFill>
                    <a:effectLst/>
                    <a:uLnTx/>
                    <a:uFillTx/>
                    <a:ea typeface="SimHei" pitchFamily="2" charset="-122"/>
                  </a:rPr>
                  <a:t>操作系统</a:t>
                </a:r>
              </a:p>
            </p:txBody>
          </p:sp>
          <p:sp>
            <p:nvSpPr>
              <p:cNvPr id="69" name="Rectangle 4"/>
              <p:cNvSpPr>
                <a:spLocks noChangeArrowheads="1"/>
              </p:cNvSpPr>
              <p:nvPr/>
            </p:nvSpPr>
            <p:spPr bwMode="auto">
              <a:xfrm>
                <a:off x="2105389" y="1842806"/>
                <a:ext cx="655544" cy="199539"/>
              </a:xfrm>
              <a:prstGeom prst="rect">
                <a:avLst/>
              </a:prstGeom>
              <a:gradFill rotWithShape="0">
                <a:gsLst>
                  <a:gs pos="0">
                    <a:srgbClr val="FEAB58"/>
                  </a:gs>
                  <a:gs pos="100000">
                    <a:srgbClr val="E76F32"/>
                  </a:gs>
                </a:gsLst>
                <a:lin ang="5400000"/>
              </a:gradFill>
              <a:ln w="12700" algn="ctr">
                <a:solidFill>
                  <a:srgbClr val="E76F32"/>
                </a:solid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000" b="1" i="0" u="none" strike="noStrike" kern="0" cap="none" spc="0" normalizeH="0" baseline="0" noProof="0">
                    <a:ln>
                      <a:noFill/>
                    </a:ln>
                    <a:solidFill>
                      <a:srgbClr val="FFFFFF"/>
                    </a:solidFill>
                    <a:effectLst/>
                    <a:uLnTx/>
                    <a:uFillTx/>
                    <a:ea typeface="SimHei" pitchFamily="2" charset="-122"/>
                  </a:rPr>
                  <a:t>应用程序</a:t>
                </a:r>
                <a:endParaRPr kumimoji="0" lang="zh-CN" altLang="en-US" sz="1100" b="1" i="0" u="none" strike="noStrike" kern="0" cap="none" spc="0" normalizeH="0" baseline="0" noProof="0">
                  <a:ln>
                    <a:noFill/>
                  </a:ln>
                  <a:solidFill>
                    <a:srgbClr val="FFFFFF"/>
                  </a:solidFill>
                  <a:effectLst/>
                  <a:uLnTx/>
                  <a:uFillTx/>
                  <a:ea typeface="SimHei" pitchFamily="2" charset="-122"/>
                </a:endParaRPr>
              </a:p>
            </p:txBody>
          </p:sp>
        </p:grpSp>
      </p:grpSp>
      <p:grpSp>
        <p:nvGrpSpPr>
          <p:cNvPr id="70" name="Group 109"/>
          <p:cNvGrpSpPr>
            <a:grpSpLocks/>
          </p:cNvGrpSpPr>
          <p:nvPr/>
        </p:nvGrpSpPr>
        <p:grpSpPr bwMode="auto">
          <a:xfrm>
            <a:off x="3689350" y="2624138"/>
            <a:ext cx="701675" cy="508000"/>
            <a:chOff x="2070100" y="1806575"/>
            <a:chExt cx="742950" cy="536575"/>
          </a:xfrm>
        </p:grpSpPr>
        <p:sp>
          <p:nvSpPr>
            <p:cNvPr id="71" name="Rectangle 8"/>
            <p:cNvSpPr>
              <a:spLocks noChangeArrowheads="1"/>
            </p:cNvSpPr>
            <p:nvPr/>
          </p:nvSpPr>
          <p:spPr bwMode="auto">
            <a:xfrm>
              <a:off x="2070100" y="1806575"/>
              <a:ext cx="742950" cy="536575"/>
            </a:xfrm>
            <a:prstGeom prst="rect">
              <a:avLst/>
            </a:prstGeom>
            <a:gradFill rotWithShape="0">
              <a:gsLst>
                <a:gs pos="0">
                  <a:srgbClr val="DCDCDC"/>
                </a:gs>
                <a:gs pos="100000">
                  <a:srgbClr val="B4B4B4"/>
                </a:gs>
              </a:gsLst>
              <a:lin ang="5400000"/>
            </a:gradFill>
            <a:ln w="9525" algn="ctr">
              <a:solidFill>
                <a:srgbClr val="B4B4B4"/>
              </a:solidFill>
              <a:round/>
              <a:headEnd/>
              <a:tailEnd/>
            </a:ln>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srgbClr val="333333"/>
                </a:solidFill>
                <a:effectLst/>
                <a:uLnTx/>
                <a:uFillTx/>
                <a:ea typeface="SimHei" pitchFamily="2" charset="-122"/>
              </a:endParaRPr>
            </a:p>
          </p:txBody>
        </p:sp>
        <p:grpSp>
          <p:nvGrpSpPr>
            <p:cNvPr id="72" name="Group 113"/>
            <p:cNvGrpSpPr>
              <a:grpSpLocks/>
            </p:cNvGrpSpPr>
            <p:nvPr/>
          </p:nvGrpSpPr>
          <p:grpSpPr bwMode="auto">
            <a:xfrm>
              <a:off x="2113846" y="1858835"/>
              <a:ext cx="655458" cy="432054"/>
              <a:chOff x="2105432" y="1843086"/>
              <a:chExt cx="655458" cy="432054"/>
            </a:xfrm>
          </p:grpSpPr>
          <p:sp>
            <p:nvSpPr>
              <p:cNvPr id="73" name="Rectangle 4"/>
              <p:cNvSpPr>
                <a:spLocks noChangeArrowheads="1"/>
              </p:cNvSpPr>
              <p:nvPr/>
            </p:nvSpPr>
            <p:spPr bwMode="auto">
              <a:xfrm>
                <a:off x="2105389" y="2075882"/>
                <a:ext cx="655544" cy="199538"/>
              </a:xfrm>
              <a:prstGeom prst="rect">
                <a:avLst/>
              </a:prstGeom>
              <a:gradFill rotWithShape="0">
                <a:gsLst>
                  <a:gs pos="0">
                    <a:srgbClr val="0086EA"/>
                  </a:gs>
                  <a:gs pos="100000">
                    <a:srgbClr val="2767B2"/>
                  </a:gs>
                </a:gsLst>
                <a:lin ang="5400000"/>
              </a:gradFill>
              <a:ln w="12700" algn="ctr">
                <a:solidFill>
                  <a:srgbClr val="2767B2"/>
                </a:solid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000" b="1" i="0" u="none" strike="noStrike" kern="0" cap="none" spc="0" normalizeH="0" baseline="0" noProof="0">
                    <a:ln>
                      <a:noFill/>
                    </a:ln>
                    <a:solidFill>
                      <a:srgbClr val="FFFFFF"/>
                    </a:solidFill>
                    <a:effectLst/>
                    <a:uLnTx/>
                    <a:uFillTx/>
                    <a:ea typeface="SimHei" pitchFamily="2" charset="-122"/>
                  </a:rPr>
                  <a:t>操作系统</a:t>
                </a:r>
              </a:p>
            </p:txBody>
          </p:sp>
          <p:sp>
            <p:nvSpPr>
              <p:cNvPr id="74" name="Rectangle 4"/>
              <p:cNvSpPr>
                <a:spLocks noChangeArrowheads="1"/>
              </p:cNvSpPr>
              <p:nvPr/>
            </p:nvSpPr>
            <p:spPr bwMode="auto">
              <a:xfrm>
                <a:off x="2105389" y="1842806"/>
                <a:ext cx="655544" cy="199539"/>
              </a:xfrm>
              <a:prstGeom prst="rect">
                <a:avLst/>
              </a:prstGeom>
              <a:gradFill rotWithShape="0">
                <a:gsLst>
                  <a:gs pos="0">
                    <a:srgbClr val="FEAB58"/>
                  </a:gs>
                  <a:gs pos="100000">
                    <a:srgbClr val="E76F32"/>
                  </a:gs>
                </a:gsLst>
                <a:lin ang="5400000"/>
              </a:gradFill>
              <a:ln w="12700" algn="ctr">
                <a:solidFill>
                  <a:srgbClr val="E76F32"/>
                </a:solid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000" b="1" i="0" u="none" strike="noStrike" kern="0" cap="none" spc="0" normalizeH="0" baseline="0" noProof="0">
                    <a:ln>
                      <a:noFill/>
                    </a:ln>
                    <a:solidFill>
                      <a:srgbClr val="FFFFFF"/>
                    </a:solidFill>
                    <a:effectLst/>
                    <a:uLnTx/>
                    <a:uFillTx/>
                    <a:ea typeface="SimHei" pitchFamily="2" charset="-122"/>
                  </a:rPr>
                  <a:t>应用程序</a:t>
                </a:r>
                <a:endParaRPr kumimoji="0" lang="zh-CN" altLang="en-US" sz="1100" b="1" i="0" u="none" strike="noStrike" kern="0" cap="none" spc="0" normalizeH="0" baseline="0" noProof="0">
                  <a:ln>
                    <a:noFill/>
                  </a:ln>
                  <a:solidFill>
                    <a:srgbClr val="FFFFFF"/>
                  </a:solidFill>
                  <a:effectLst/>
                  <a:uLnTx/>
                  <a:uFillTx/>
                  <a:ea typeface="SimHei" pitchFamily="2" charset="-122"/>
                </a:endParaRPr>
              </a:p>
            </p:txBody>
          </p:sp>
        </p:grpSp>
      </p:grpSp>
      <p:sp>
        <p:nvSpPr>
          <p:cNvPr id="75" name="Rectangle 116"/>
          <p:cNvSpPr/>
          <p:nvPr/>
        </p:nvSpPr>
        <p:spPr bwMode="auto">
          <a:xfrm>
            <a:off x="3683000" y="2617788"/>
            <a:ext cx="712788" cy="517525"/>
          </a:xfrm>
          <a:prstGeom prst="rect">
            <a:avLst/>
          </a:prstGeom>
          <a:solidFill>
            <a:srgbClr val="FFFFFF">
              <a:alpha val="49000"/>
            </a:srgbClr>
          </a:solidFill>
          <a:ln w="25400" cap="flat" cmpd="sng" algn="ctr">
            <a:noFill/>
            <a:prstDash val="soli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333333"/>
              </a:solidFill>
              <a:effectLst/>
              <a:uLnTx/>
              <a:uFillTx/>
              <a:latin typeface="Arial"/>
              <a:ea typeface="SimHei" pitchFamily="2" charset="-122"/>
              <a:cs typeface="+mn-cs"/>
            </a:endParaRPr>
          </a:p>
        </p:txBody>
      </p:sp>
      <p:grpSp>
        <p:nvGrpSpPr>
          <p:cNvPr id="76" name="Group 49"/>
          <p:cNvGrpSpPr>
            <a:grpSpLocks/>
          </p:cNvGrpSpPr>
          <p:nvPr/>
        </p:nvGrpSpPr>
        <p:grpSpPr bwMode="auto">
          <a:xfrm>
            <a:off x="2200275" y="2614613"/>
            <a:ext cx="711200" cy="517525"/>
            <a:chOff x="2200274" y="2619375"/>
            <a:chExt cx="711201" cy="516731"/>
          </a:xfrm>
        </p:grpSpPr>
        <p:grpSp>
          <p:nvGrpSpPr>
            <p:cNvPr id="77" name="Group 104"/>
            <p:cNvGrpSpPr>
              <a:grpSpLocks/>
            </p:cNvGrpSpPr>
            <p:nvPr/>
          </p:nvGrpSpPr>
          <p:grpSpPr bwMode="auto">
            <a:xfrm>
              <a:off x="2204316" y="2624138"/>
              <a:ext cx="701675" cy="508000"/>
              <a:chOff x="2070100" y="1806575"/>
              <a:chExt cx="742950" cy="536575"/>
            </a:xfrm>
          </p:grpSpPr>
          <p:sp>
            <p:nvSpPr>
              <p:cNvPr id="79" name="Rectangle 8"/>
              <p:cNvSpPr>
                <a:spLocks noChangeArrowheads="1"/>
              </p:cNvSpPr>
              <p:nvPr/>
            </p:nvSpPr>
            <p:spPr bwMode="auto">
              <a:xfrm>
                <a:off x="2070100" y="1806575"/>
                <a:ext cx="742950" cy="536575"/>
              </a:xfrm>
              <a:prstGeom prst="rect">
                <a:avLst/>
              </a:prstGeom>
              <a:gradFill rotWithShape="0">
                <a:gsLst>
                  <a:gs pos="0">
                    <a:srgbClr val="DCDCDC"/>
                  </a:gs>
                  <a:gs pos="100000">
                    <a:srgbClr val="B4B4B4"/>
                  </a:gs>
                </a:gsLst>
                <a:lin ang="5400000"/>
              </a:gradFill>
              <a:ln w="9525" algn="ctr">
                <a:solidFill>
                  <a:srgbClr val="B4B4B4"/>
                </a:solidFill>
                <a:round/>
                <a:headEnd/>
                <a:tailEnd/>
              </a:ln>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srgbClr val="333333"/>
                  </a:solidFill>
                  <a:effectLst/>
                  <a:uLnTx/>
                  <a:uFillTx/>
                  <a:ea typeface="SimHei" pitchFamily="2" charset="-122"/>
                </a:endParaRPr>
              </a:p>
            </p:txBody>
          </p:sp>
          <p:grpSp>
            <p:nvGrpSpPr>
              <p:cNvPr id="80" name="Group 113"/>
              <p:cNvGrpSpPr>
                <a:grpSpLocks/>
              </p:cNvGrpSpPr>
              <p:nvPr/>
            </p:nvGrpSpPr>
            <p:grpSpPr bwMode="auto">
              <a:xfrm>
                <a:off x="2113803" y="1858555"/>
                <a:ext cx="655544" cy="432614"/>
                <a:chOff x="2105389" y="1842806"/>
                <a:chExt cx="655544" cy="432614"/>
              </a:xfrm>
            </p:grpSpPr>
            <p:sp>
              <p:nvSpPr>
                <p:cNvPr id="81" name="Rectangle 4"/>
                <p:cNvSpPr>
                  <a:spLocks noChangeArrowheads="1"/>
                </p:cNvSpPr>
                <p:nvPr/>
              </p:nvSpPr>
              <p:spPr bwMode="auto">
                <a:xfrm>
                  <a:off x="2106152" y="2075436"/>
                  <a:ext cx="655545" cy="199233"/>
                </a:xfrm>
                <a:prstGeom prst="rect">
                  <a:avLst/>
                </a:prstGeom>
                <a:gradFill rotWithShape="0">
                  <a:gsLst>
                    <a:gs pos="0">
                      <a:srgbClr val="0086EA"/>
                    </a:gs>
                    <a:gs pos="100000">
                      <a:srgbClr val="2767B2"/>
                    </a:gs>
                  </a:gsLst>
                  <a:lin ang="5400000"/>
                </a:gradFill>
                <a:ln w="12700" algn="ctr">
                  <a:solidFill>
                    <a:srgbClr val="2767B2"/>
                  </a:solid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000" b="1" i="0" u="none" strike="noStrike" kern="0" cap="none" spc="0" normalizeH="0" baseline="0" noProof="0">
                      <a:ln>
                        <a:noFill/>
                      </a:ln>
                      <a:solidFill>
                        <a:srgbClr val="FFFFFF"/>
                      </a:solidFill>
                      <a:effectLst/>
                      <a:uLnTx/>
                      <a:uFillTx/>
                      <a:ea typeface="SimHei" pitchFamily="2" charset="-122"/>
                    </a:rPr>
                    <a:t>操作系统</a:t>
                  </a:r>
                </a:p>
              </p:txBody>
            </p:sp>
            <p:sp>
              <p:nvSpPr>
                <p:cNvPr id="82" name="Rectangle 4"/>
                <p:cNvSpPr>
                  <a:spLocks noChangeArrowheads="1"/>
                </p:cNvSpPr>
                <p:nvPr/>
              </p:nvSpPr>
              <p:spPr bwMode="auto">
                <a:xfrm>
                  <a:off x="2105389" y="1842806"/>
                  <a:ext cx="655544" cy="199539"/>
                </a:xfrm>
                <a:prstGeom prst="rect">
                  <a:avLst/>
                </a:prstGeom>
                <a:gradFill rotWithShape="0">
                  <a:gsLst>
                    <a:gs pos="0">
                      <a:srgbClr val="FEAB58"/>
                    </a:gs>
                    <a:gs pos="100000">
                      <a:srgbClr val="E76F32"/>
                    </a:gs>
                  </a:gsLst>
                  <a:lin ang="5400000"/>
                </a:gradFill>
                <a:ln w="12700" algn="ctr">
                  <a:solidFill>
                    <a:srgbClr val="E76F32"/>
                  </a:solid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000" b="1" i="0" u="none" strike="noStrike" kern="0" cap="none" spc="0" normalizeH="0" baseline="0" noProof="0">
                      <a:ln>
                        <a:noFill/>
                      </a:ln>
                      <a:solidFill>
                        <a:srgbClr val="FFFFFF"/>
                      </a:solidFill>
                      <a:effectLst/>
                      <a:uLnTx/>
                      <a:uFillTx/>
                      <a:ea typeface="SimHei" pitchFamily="2" charset="-122"/>
                    </a:rPr>
                    <a:t>应用程序</a:t>
                  </a:r>
                  <a:endParaRPr kumimoji="0" lang="zh-CN" altLang="en-US" sz="1100" b="1" i="0" u="none" strike="noStrike" kern="0" cap="none" spc="0" normalizeH="0" baseline="0" noProof="0">
                    <a:ln>
                      <a:noFill/>
                    </a:ln>
                    <a:solidFill>
                      <a:srgbClr val="FFFFFF"/>
                    </a:solidFill>
                    <a:effectLst/>
                    <a:uLnTx/>
                    <a:uFillTx/>
                    <a:ea typeface="SimHei" pitchFamily="2" charset="-122"/>
                  </a:endParaRPr>
                </a:p>
              </p:txBody>
            </p:sp>
          </p:grpSp>
        </p:grpSp>
        <p:sp>
          <p:nvSpPr>
            <p:cNvPr id="78" name="Rectangle 43"/>
            <p:cNvSpPr/>
            <p:nvPr/>
          </p:nvSpPr>
          <p:spPr bwMode="auto">
            <a:xfrm>
              <a:off x="2200274" y="2619375"/>
              <a:ext cx="711201" cy="516731"/>
            </a:xfrm>
            <a:prstGeom prst="rect">
              <a:avLst/>
            </a:prstGeom>
            <a:solidFill>
              <a:srgbClr val="FFFFFF">
                <a:alpha val="49000"/>
              </a:srgbClr>
            </a:solidFill>
            <a:ln w="25400" cap="flat" cmpd="sng" algn="ctr">
              <a:noFill/>
              <a:prstDash val="soli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333333"/>
                </a:solidFill>
                <a:effectLst/>
                <a:uLnTx/>
                <a:uFillTx/>
                <a:latin typeface="Arial"/>
                <a:ea typeface="SimHei" pitchFamily="2" charset="-122"/>
                <a:cs typeface="+mn-cs"/>
              </a:endParaRPr>
            </a:p>
          </p:txBody>
        </p:sp>
      </p:grpSp>
      <p:sp>
        <p:nvSpPr>
          <p:cNvPr id="83" name="TextBox 82"/>
          <p:cNvSpPr txBox="1"/>
          <p:nvPr/>
        </p:nvSpPr>
        <p:spPr>
          <a:xfrm>
            <a:off x="171450" y="3390900"/>
            <a:ext cx="1790700" cy="757130"/>
          </a:xfrm>
          <a:prstGeom prst="rect">
            <a:avLst/>
          </a:prstGeom>
          <a:noFill/>
        </p:spPr>
        <p:txBody>
          <a:bodyPr>
            <a:spAutoFit/>
          </a:bodyPr>
          <a:lstStyle/>
          <a:p>
            <a:pPr algn="ctr">
              <a:lnSpc>
                <a:spcPct val="90000"/>
              </a:lnSpc>
              <a:spcBef>
                <a:spcPct val="50000"/>
              </a:spcBef>
              <a:defRPr/>
            </a:pPr>
            <a:r>
              <a:rPr lang="en-US" sz="4800" b="1" dirty="0">
                <a:ln>
                  <a:solidFill>
                    <a:srgbClr val="C00000"/>
                  </a:solidFill>
                </a:ln>
                <a:gradFill>
                  <a:gsLst>
                    <a:gs pos="0">
                      <a:srgbClr val="C00000"/>
                    </a:gs>
                    <a:gs pos="100000">
                      <a:srgbClr val="FF0000"/>
                    </a:gs>
                  </a:gsLst>
                  <a:lin ang="16200000" scaled="1"/>
                </a:gradFill>
                <a:latin typeface="Arial Black" pitchFamily="34" charset="0"/>
                <a:ea typeface="Arial Unicode MS" pitchFamily="34" charset="-128"/>
                <a:cs typeface="Arial Unicode MS" pitchFamily="34" charset="-128"/>
              </a:rPr>
              <a:t>X</a:t>
            </a:r>
          </a:p>
        </p:txBody>
      </p:sp>
      <p:sp>
        <p:nvSpPr>
          <p:cNvPr id="84" name="AutoShape 4"/>
          <p:cNvSpPr>
            <a:spLocks noChangeArrowheads="1"/>
          </p:cNvSpPr>
          <p:nvPr/>
        </p:nvSpPr>
        <p:spPr bwMode="gray">
          <a:xfrm>
            <a:off x="7772400" y="228600"/>
            <a:ext cx="1127125" cy="350838"/>
          </a:xfrm>
          <a:prstGeom prst="roundRect">
            <a:avLst>
              <a:gd name="adj" fmla="val 9880"/>
            </a:avLst>
          </a:prstGeom>
          <a:gradFill rotWithShape="0">
            <a:gsLst>
              <a:gs pos="0">
                <a:srgbClr val="646464"/>
              </a:gs>
              <a:gs pos="100000">
                <a:srgbClr val="3C3C3C"/>
              </a:gs>
            </a:gsLst>
            <a:lin ang="5400000"/>
          </a:gradFill>
          <a:ln w="19050" algn="ctr">
            <a:solidFill>
              <a:srgbClr val="3C3C3C"/>
            </a:solidFill>
            <a:round/>
            <a:headEnd/>
            <a:tailEnd/>
          </a:ln>
        </p:spPr>
        <p:txBody>
          <a:bodyPr wrap="none"/>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600" b="1" i="0" u="none" strike="noStrike" kern="0" cap="none" spc="0" normalizeH="0" baseline="0" noProof="0">
                <a:ln>
                  <a:noFill/>
                </a:ln>
                <a:solidFill>
                  <a:srgbClr val="FFFFFF"/>
                </a:solidFill>
                <a:effectLst/>
                <a:uLnTx/>
                <a:uFillTx/>
                <a:ea typeface="SimHei" pitchFamily="2" charset="-122"/>
              </a:rPr>
              <a:t>业务连续性</a:t>
            </a:r>
          </a:p>
        </p:txBody>
      </p:sp>
    </p:spTree>
    <p:extLst>
      <p:ext uri="{BB962C8B-B14F-4D97-AF65-F5344CB8AC3E}">
        <p14:creationId xmlns:p14="http://schemas.microsoft.com/office/powerpoint/2010/main" val="4242982509"/>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5000" fill="hold"/>
                                        <p:tgtEl>
                                          <p:spTgt spid="56"/>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5000" fill="hold"/>
                                        <p:tgtEl>
                                          <p:spTgt spid="59"/>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5000" fill="hold"/>
                                        <p:tgtEl>
                                          <p:spTgt spid="6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3"/>
                                        </p:tgtEl>
                                        <p:attrNameLst>
                                          <p:attrName>style.visibility</p:attrName>
                                        </p:attrNameLst>
                                      </p:cBhvr>
                                      <p:to>
                                        <p:strVal val="visible"/>
                                      </p:to>
                                    </p:set>
                                    <p:animEffect transition="in" filter="fade">
                                      <p:cBhvr>
                                        <p:cTn id="15" dur="1000"/>
                                        <p:tgtEl>
                                          <p:spTgt spid="83"/>
                                        </p:tgtEl>
                                      </p:cBhvr>
                                    </p:animEffect>
                                  </p:childTnLst>
                                </p:cTn>
                              </p:par>
                            </p:childTnLst>
                          </p:cTn>
                        </p:par>
                        <p:par>
                          <p:cTn id="16" fill="hold">
                            <p:stCondLst>
                              <p:cond delay="1000"/>
                            </p:stCondLst>
                            <p:childTnLst>
                              <p:par>
                                <p:cTn id="17" presetID="10" presetClass="exit" presetSubtype="0" fill="hold" nodeType="afterEffect">
                                  <p:stCondLst>
                                    <p:cond delay="0"/>
                                  </p:stCondLst>
                                  <p:childTnLst>
                                    <p:animEffect transition="out" filter="fade">
                                      <p:cBhvr>
                                        <p:cTn id="18" dur="1000"/>
                                        <p:tgtEl>
                                          <p:spTgt spid="65"/>
                                        </p:tgtEl>
                                      </p:cBhvr>
                                    </p:animEffect>
                                    <p:set>
                                      <p:cBhvr>
                                        <p:cTn id="19" dur="1" fill="hold">
                                          <p:stCondLst>
                                            <p:cond delay="999"/>
                                          </p:stCondLst>
                                        </p:cTn>
                                        <p:tgtEl>
                                          <p:spTgt spid="65"/>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1000"/>
                                        <p:tgtEl>
                                          <p:spTgt spid="47"/>
                                        </p:tgtEl>
                                      </p:cBhvr>
                                    </p:animEffect>
                                    <p:set>
                                      <p:cBhvr>
                                        <p:cTn id="22" dur="1" fill="hold">
                                          <p:stCondLst>
                                            <p:cond delay="999"/>
                                          </p:stCondLst>
                                        </p:cTn>
                                        <p:tgtEl>
                                          <p:spTgt spid="47"/>
                                        </p:tgtEl>
                                        <p:attrNameLst>
                                          <p:attrName>style.visibility</p:attrName>
                                        </p:attrNameLst>
                                      </p:cBhvr>
                                      <p:to>
                                        <p:strVal val="hidden"/>
                                      </p:to>
                                    </p:set>
                                  </p:childTnLst>
                                </p:cTn>
                              </p:par>
                            </p:childTnLst>
                          </p:cTn>
                        </p:par>
                        <p:par>
                          <p:cTn id="23" fill="hold">
                            <p:stCondLst>
                              <p:cond delay="2000"/>
                            </p:stCondLst>
                            <p:childTnLst>
                              <p:par>
                                <p:cTn id="24" presetID="10" presetClass="exit" presetSubtype="0" fill="hold" grpId="0" nodeType="afterEffect">
                                  <p:stCondLst>
                                    <p:cond delay="0"/>
                                  </p:stCondLst>
                                  <p:childTnLst>
                                    <p:animEffect transition="out" filter="fade">
                                      <p:cBhvr>
                                        <p:cTn id="25" dur="1000"/>
                                        <p:tgtEl>
                                          <p:spTgt spid="75"/>
                                        </p:tgtEl>
                                      </p:cBhvr>
                                    </p:animEffect>
                                    <p:set>
                                      <p:cBhvr>
                                        <p:cTn id="26" dur="1" fill="hold">
                                          <p:stCondLst>
                                            <p:cond delay="999"/>
                                          </p:stCondLst>
                                        </p:cTn>
                                        <p:tgtEl>
                                          <p:spTgt spid="75"/>
                                        </p:tgtEl>
                                        <p:attrNameLst>
                                          <p:attrName>style.visibility</p:attrName>
                                        </p:attrNameLst>
                                      </p:cBhvr>
                                      <p:to>
                                        <p:strVal val="hidden"/>
                                      </p:to>
                                    </p:set>
                                  </p:childTnLst>
                                </p:cTn>
                              </p:par>
                              <p:par>
                                <p:cTn id="27" presetID="10" presetClass="entr" presetSubtype="0" fill="hold" grpId="0" nodeType="with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fade">
                                      <p:cBhvr>
                                        <p:cTn id="29" dur="1000"/>
                                        <p:tgtEl>
                                          <p:spTgt spid="4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76"/>
                                        </p:tgtEl>
                                        <p:attrNameLst>
                                          <p:attrName>style.visibility</p:attrName>
                                        </p:attrNameLst>
                                      </p:cBhvr>
                                      <p:to>
                                        <p:strVal val="visible"/>
                                      </p:to>
                                    </p:set>
                                    <p:animEffect transition="in" filter="fade">
                                      <p:cBhvr>
                                        <p:cTn id="34" dur="1000"/>
                                        <p:tgtEl>
                                          <p:spTgt spid="76"/>
                                        </p:tgtEl>
                                      </p:cBhvr>
                                    </p:animEffect>
                                  </p:childTnLst>
                                </p:cTn>
                              </p:par>
                            </p:childTnLst>
                          </p:cTn>
                        </p:par>
                        <p:par>
                          <p:cTn id="35" fill="hold">
                            <p:stCondLst>
                              <p:cond delay="1000"/>
                            </p:stCondLst>
                            <p:childTnLst>
                              <p:par>
                                <p:cTn id="36" presetID="10" presetClass="exit" presetSubtype="0" fill="hold" grpId="1" nodeType="afterEffect">
                                  <p:stCondLst>
                                    <p:cond delay="0"/>
                                  </p:stCondLst>
                                  <p:childTnLst>
                                    <p:animEffect transition="out" filter="fade">
                                      <p:cBhvr>
                                        <p:cTn id="37" dur="1000"/>
                                        <p:tgtEl>
                                          <p:spTgt spid="46"/>
                                        </p:tgtEl>
                                      </p:cBhvr>
                                    </p:animEffect>
                                    <p:set>
                                      <p:cBhvr>
                                        <p:cTn id="38" dur="1" fill="hold">
                                          <p:stCondLst>
                                            <p:cond delay="999"/>
                                          </p:stCondLst>
                                        </p:cTn>
                                        <p:tgtEl>
                                          <p:spTgt spid="46"/>
                                        </p:tgtEl>
                                        <p:attrNameLst>
                                          <p:attrName>style.visibility</p:attrName>
                                        </p:attrNameLst>
                                      </p:cBhvr>
                                      <p:to>
                                        <p:strVal val="hidden"/>
                                      </p:to>
                                    </p:set>
                                  </p:childTnLst>
                                </p:cTn>
                              </p:par>
                            </p:childTnLst>
                          </p:cTn>
                        </p:par>
                        <p:par>
                          <p:cTn id="39" fill="hold">
                            <p:stCondLst>
                              <p:cond delay="2000"/>
                            </p:stCondLst>
                            <p:childTnLst>
                              <p:par>
                                <p:cTn id="40" presetID="10"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6" grpId="1" animBg="1"/>
      <p:bldP spid="47" grpId="0" animBg="1"/>
      <p:bldP spid="7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p:cNvSpPr>
            <a:spLocks noChangeArrowheads="1"/>
          </p:cNvSpPr>
          <p:nvPr/>
        </p:nvSpPr>
        <p:spPr bwMode="auto">
          <a:xfrm>
            <a:off x="239713" y="2170113"/>
            <a:ext cx="4473575" cy="3117850"/>
          </a:xfrm>
          <a:prstGeom prst="roundRect">
            <a:avLst>
              <a:gd name="adj" fmla="val 16245"/>
            </a:avLst>
          </a:prstGeom>
          <a:gradFill rotWithShape="1">
            <a:gsLst>
              <a:gs pos="0">
                <a:schemeClr val="bg1"/>
              </a:gs>
              <a:gs pos="100000">
                <a:srgbClr val="D1D1D1"/>
              </a:gs>
            </a:gsLst>
            <a:lin ang="5400000" scaled="1"/>
          </a:gradFill>
          <a:ln w="28575">
            <a:solidFill>
              <a:srgbClr val="FF9933"/>
            </a:solidFill>
            <a:round/>
            <a:headEnd/>
            <a:tailEnd/>
          </a:ln>
        </p:spPr>
        <p:txBody>
          <a:bodyPr wrap="none" anchor="ctr"/>
          <a:lstStyle/>
          <a:p>
            <a:pPr algn="l">
              <a:spcAft>
                <a:spcPct val="0"/>
              </a:spcAft>
            </a:pPr>
            <a:endParaRPr lang="zh-CN" altLang="zh-CN">
              <a:latin typeface="微软雅黑" pitchFamily="34" charset="-122"/>
              <a:ea typeface="微软雅黑" pitchFamily="34" charset="-122"/>
            </a:endParaRPr>
          </a:p>
        </p:txBody>
      </p:sp>
      <p:pic>
        <p:nvPicPr>
          <p:cNvPr id="29699" name="Picture 3" descr="VirtualServer_emptyPlat"/>
          <p:cNvPicPr>
            <a:picLocks noChangeAspect="1" noChangeArrowheads="1"/>
          </p:cNvPicPr>
          <p:nvPr/>
        </p:nvPicPr>
        <p:blipFill>
          <a:blip r:embed="rId3" cstate="print"/>
          <a:srcRect/>
          <a:stretch>
            <a:fillRect/>
          </a:stretch>
        </p:blipFill>
        <p:spPr bwMode="auto">
          <a:xfrm>
            <a:off x="3065463" y="3451225"/>
            <a:ext cx="1501775" cy="1508125"/>
          </a:xfrm>
          <a:prstGeom prst="rect">
            <a:avLst/>
          </a:prstGeom>
          <a:noFill/>
          <a:ln w="9525">
            <a:noFill/>
            <a:miter lim="800000"/>
            <a:headEnd/>
            <a:tailEnd/>
          </a:ln>
        </p:spPr>
      </p:pic>
      <p:pic>
        <p:nvPicPr>
          <p:cNvPr id="29700" name="Picture 4" descr="smallvm"/>
          <p:cNvPicPr>
            <a:picLocks noChangeAspect="1" noChangeArrowheads="1"/>
          </p:cNvPicPr>
          <p:nvPr/>
        </p:nvPicPr>
        <p:blipFill>
          <a:blip r:embed="rId4" cstate="print"/>
          <a:srcRect/>
          <a:stretch>
            <a:fillRect/>
          </a:stretch>
        </p:blipFill>
        <p:spPr bwMode="auto">
          <a:xfrm>
            <a:off x="3246438" y="2795588"/>
            <a:ext cx="517525" cy="698500"/>
          </a:xfrm>
          <a:prstGeom prst="rect">
            <a:avLst/>
          </a:prstGeom>
          <a:noFill/>
          <a:ln w="9525">
            <a:noFill/>
            <a:miter lim="800000"/>
            <a:headEnd/>
            <a:tailEnd/>
          </a:ln>
        </p:spPr>
      </p:pic>
      <p:pic>
        <p:nvPicPr>
          <p:cNvPr id="1942533" name="Picture 5" descr="smallvm"/>
          <p:cNvPicPr>
            <a:picLocks noChangeAspect="1" noChangeArrowheads="1"/>
          </p:cNvPicPr>
          <p:nvPr/>
        </p:nvPicPr>
        <p:blipFill>
          <a:blip r:embed="rId4" cstate="print"/>
          <a:srcRect/>
          <a:stretch>
            <a:fillRect/>
          </a:stretch>
        </p:blipFill>
        <p:spPr bwMode="auto">
          <a:xfrm>
            <a:off x="3535363" y="2990850"/>
            <a:ext cx="517525" cy="698500"/>
          </a:xfrm>
          <a:prstGeom prst="rect">
            <a:avLst/>
          </a:prstGeom>
          <a:noFill/>
          <a:ln w="9525">
            <a:noFill/>
            <a:miter lim="800000"/>
            <a:headEnd/>
            <a:tailEnd/>
          </a:ln>
        </p:spPr>
      </p:pic>
      <p:pic>
        <p:nvPicPr>
          <p:cNvPr id="1942534" name="Picture 6" descr="smallvm"/>
          <p:cNvPicPr>
            <a:picLocks noChangeAspect="1" noChangeArrowheads="1"/>
          </p:cNvPicPr>
          <p:nvPr/>
        </p:nvPicPr>
        <p:blipFill>
          <a:blip r:embed="rId4" cstate="print"/>
          <a:srcRect/>
          <a:stretch>
            <a:fillRect/>
          </a:stretch>
        </p:blipFill>
        <p:spPr bwMode="auto">
          <a:xfrm>
            <a:off x="3822700" y="3186113"/>
            <a:ext cx="517525" cy="698500"/>
          </a:xfrm>
          <a:prstGeom prst="rect">
            <a:avLst/>
          </a:prstGeom>
          <a:noFill/>
          <a:ln w="9525">
            <a:noFill/>
            <a:miter lim="800000"/>
            <a:headEnd/>
            <a:tailEnd/>
          </a:ln>
        </p:spPr>
      </p:pic>
      <p:pic>
        <p:nvPicPr>
          <p:cNvPr id="29703" name="Picture 7" descr="VirtualServer_emptyPlat"/>
          <p:cNvPicPr>
            <a:picLocks noChangeAspect="1" noChangeArrowheads="1"/>
          </p:cNvPicPr>
          <p:nvPr/>
        </p:nvPicPr>
        <p:blipFill>
          <a:blip r:embed="rId3" cstate="print"/>
          <a:srcRect/>
          <a:stretch>
            <a:fillRect/>
          </a:stretch>
        </p:blipFill>
        <p:spPr bwMode="auto">
          <a:xfrm>
            <a:off x="1690688" y="3451225"/>
            <a:ext cx="1501775" cy="1508125"/>
          </a:xfrm>
          <a:prstGeom prst="rect">
            <a:avLst/>
          </a:prstGeom>
          <a:noFill/>
          <a:ln w="9525">
            <a:noFill/>
            <a:miter lim="800000"/>
            <a:headEnd/>
            <a:tailEnd/>
          </a:ln>
        </p:spPr>
      </p:pic>
      <p:pic>
        <p:nvPicPr>
          <p:cNvPr id="29704" name="Picture 8" descr="smallvm"/>
          <p:cNvPicPr>
            <a:picLocks noChangeAspect="1" noChangeArrowheads="1"/>
          </p:cNvPicPr>
          <p:nvPr/>
        </p:nvPicPr>
        <p:blipFill>
          <a:blip r:embed="rId4" cstate="print"/>
          <a:srcRect/>
          <a:stretch>
            <a:fillRect/>
          </a:stretch>
        </p:blipFill>
        <p:spPr bwMode="auto">
          <a:xfrm>
            <a:off x="1874838" y="2809875"/>
            <a:ext cx="517525" cy="698500"/>
          </a:xfrm>
          <a:prstGeom prst="rect">
            <a:avLst/>
          </a:prstGeom>
          <a:noFill/>
          <a:ln w="9525">
            <a:noFill/>
            <a:miter lim="800000"/>
            <a:headEnd/>
            <a:tailEnd/>
          </a:ln>
        </p:spPr>
      </p:pic>
      <p:pic>
        <p:nvPicPr>
          <p:cNvPr id="1942537" name="Picture 9" descr="smallvm"/>
          <p:cNvPicPr>
            <a:picLocks noChangeAspect="1" noChangeArrowheads="1"/>
          </p:cNvPicPr>
          <p:nvPr/>
        </p:nvPicPr>
        <p:blipFill>
          <a:blip r:embed="rId4" cstate="print"/>
          <a:srcRect/>
          <a:stretch>
            <a:fillRect/>
          </a:stretch>
        </p:blipFill>
        <p:spPr bwMode="auto">
          <a:xfrm>
            <a:off x="2163763" y="3005138"/>
            <a:ext cx="517525" cy="698500"/>
          </a:xfrm>
          <a:prstGeom prst="rect">
            <a:avLst/>
          </a:prstGeom>
          <a:noFill/>
          <a:ln w="9525">
            <a:noFill/>
            <a:miter lim="800000"/>
            <a:headEnd/>
            <a:tailEnd/>
          </a:ln>
        </p:spPr>
      </p:pic>
      <p:pic>
        <p:nvPicPr>
          <p:cNvPr id="1942538" name="Picture 10" descr="smallvm"/>
          <p:cNvPicPr>
            <a:picLocks noChangeAspect="1" noChangeArrowheads="1"/>
          </p:cNvPicPr>
          <p:nvPr/>
        </p:nvPicPr>
        <p:blipFill>
          <a:blip r:embed="rId4" cstate="print"/>
          <a:srcRect/>
          <a:stretch>
            <a:fillRect/>
          </a:stretch>
        </p:blipFill>
        <p:spPr bwMode="auto">
          <a:xfrm>
            <a:off x="2451100" y="3200400"/>
            <a:ext cx="517525" cy="698500"/>
          </a:xfrm>
          <a:prstGeom prst="rect">
            <a:avLst/>
          </a:prstGeom>
          <a:noFill/>
          <a:ln w="9525">
            <a:noFill/>
            <a:miter lim="800000"/>
            <a:headEnd/>
            <a:tailEnd/>
          </a:ln>
        </p:spPr>
      </p:pic>
      <p:pic>
        <p:nvPicPr>
          <p:cNvPr id="29707" name="Picture 11" descr="VirtualServer_emptyPlat"/>
          <p:cNvPicPr>
            <a:picLocks noChangeAspect="1" noChangeArrowheads="1"/>
          </p:cNvPicPr>
          <p:nvPr/>
        </p:nvPicPr>
        <p:blipFill>
          <a:blip r:embed="rId3" cstate="print"/>
          <a:srcRect/>
          <a:stretch>
            <a:fillRect/>
          </a:stretch>
        </p:blipFill>
        <p:spPr bwMode="auto">
          <a:xfrm>
            <a:off x="363538" y="3451225"/>
            <a:ext cx="1501775" cy="1508125"/>
          </a:xfrm>
          <a:prstGeom prst="rect">
            <a:avLst/>
          </a:prstGeom>
          <a:noFill/>
          <a:ln w="9525">
            <a:noFill/>
            <a:miter lim="800000"/>
            <a:headEnd/>
            <a:tailEnd/>
          </a:ln>
        </p:spPr>
      </p:pic>
      <p:pic>
        <p:nvPicPr>
          <p:cNvPr id="1942540" name="Picture 12" descr="smallvm"/>
          <p:cNvPicPr>
            <a:picLocks noChangeAspect="1" noChangeArrowheads="1"/>
          </p:cNvPicPr>
          <p:nvPr/>
        </p:nvPicPr>
        <p:blipFill>
          <a:blip r:embed="rId4" cstate="print"/>
          <a:srcRect/>
          <a:stretch>
            <a:fillRect/>
          </a:stretch>
        </p:blipFill>
        <p:spPr bwMode="auto">
          <a:xfrm>
            <a:off x="547688" y="2809875"/>
            <a:ext cx="517525" cy="698500"/>
          </a:xfrm>
          <a:prstGeom prst="rect">
            <a:avLst/>
          </a:prstGeom>
          <a:noFill/>
          <a:ln w="38100">
            <a:noFill/>
            <a:miter lim="800000"/>
            <a:headEnd/>
            <a:tailEnd/>
          </a:ln>
        </p:spPr>
      </p:pic>
      <p:pic>
        <p:nvPicPr>
          <p:cNvPr id="1942541" name="Picture 13" descr="smallvm"/>
          <p:cNvPicPr>
            <a:picLocks noChangeAspect="1" noChangeArrowheads="1"/>
          </p:cNvPicPr>
          <p:nvPr/>
        </p:nvPicPr>
        <p:blipFill>
          <a:blip r:embed="rId4" cstate="print"/>
          <a:srcRect/>
          <a:stretch>
            <a:fillRect/>
          </a:stretch>
        </p:blipFill>
        <p:spPr bwMode="auto">
          <a:xfrm>
            <a:off x="836613" y="3005138"/>
            <a:ext cx="517525" cy="698500"/>
          </a:xfrm>
          <a:prstGeom prst="rect">
            <a:avLst/>
          </a:prstGeom>
          <a:noFill/>
          <a:ln w="38100">
            <a:noFill/>
            <a:miter lim="800000"/>
            <a:headEnd/>
            <a:tailEnd/>
          </a:ln>
        </p:spPr>
      </p:pic>
      <p:sp>
        <p:nvSpPr>
          <p:cNvPr id="1942542" name="AutoShape 14"/>
          <p:cNvSpPr>
            <a:spLocks noChangeArrowheads="1"/>
          </p:cNvSpPr>
          <p:nvPr/>
        </p:nvSpPr>
        <p:spPr bwMode="auto">
          <a:xfrm>
            <a:off x="1044575" y="3140075"/>
            <a:ext cx="688975" cy="828675"/>
          </a:xfrm>
          <a:prstGeom prst="flowChartAlternateProcess">
            <a:avLst/>
          </a:prstGeom>
          <a:solidFill>
            <a:srgbClr val="FF3300"/>
          </a:solidFill>
          <a:ln w="28575">
            <a:solidFill>
              <a:srgbClr val="CC0000"/>
            </a:solidFill>
            <a:miter lim="800000"/>
            <a:headEnd/>
            <a:tailEnd/>
          </a:ln>
        </p:spPr>
        <p:txBody>
          <a:bodyPr wrap="none" anchor="ctr"/>
          <a:lstStyle/>
          <a:p>
            <a:pPr algn="l">
              <a:spcAft>
                <a:spcPct val="0"/>
              </a:spcAft>
            </a:pPr>
            <a:endParaRPr lang="en-GB" altLang="zh-CN" sz="1800">
              <a:latin typeface="微软雅黑" pitchFamily="34" charset="-122"/>
              <a:ea typeface="微软雅黑" pitchFamily="34" charset="-122"/>
            </a:endParaRPr>
          </a:p>
        </p:txBody>
      </p:sp>
      <p:sp>
        <p:nvSpPr>
          <p:cNvPr id="29711" name="Rectangle 15"/>
          <p:cNvSpPr>
            <a:spLocks noGrp="1" noChangeArrowheads="1"/>
          </p:cNvSpPr>
          <p:nvPr>
            <p:ph type="title"/>
          </p:nvPr>
        </p:nvSpPr>
        <p:spPr/>
        <p:txBody>
          <a:bodyPr/>
          <a:lstStyle/>
          <a:p>
            <a:pPr eaLnBrk="1" hangingPunct="1"/>
            <a:r>
              <a:rPr lang="en-US" altLang="zh-CN" smtClean="0">
                <a:latin typeface="微软雅黑" pitchFamily="34" charset="-122"/>
                <a:ea typeface="微软雅黑" pitchFamily="34" charset="-122"/>
              </a:rPr>
              <a:t>VMware</a:t>
            </a:r>
            <a:r>
              <a:rPr lang="zh-CN" altLang="en-US" smtClean="0">
                <a:latin typeface="微软雅黑" pitchFamily="34" charset="-122"/>
                <a:ea typeface="微软雅黑" pitchFamily="34" charset="-122"/>
              </a:rPr>
              <a:t>分布式资源调度（</a:t>
            </a:r>
            <a:r>
              <a:rPr lang="en-US" altLang="zh-CN" smtClean="0">
                <a:latin typeface="微软雅黑" pitchFamily="34" charset="-122"/>
                <a:ea typeface="微软雅黑" pitchFamily="34" charset="-122"/>
              </a:rPr>
              <a:t>DRS</a:t>
            </a:r>
            <a:r>
              <a:rPr lang="zh-CN" altLang="en-US" smtClean="0">
                <a:latin typeface="微软雅黑" pitchFamily="34" charset="-122"/>
                <a:ea typeface="微软雅黑" pitchFamily="34" charset="-122"/>
              </a:rPr>
              <a:t>）：按需自动资源调配</a:t>
            </a:r>
          </a:p>
        </p:txBody>
      </p:sp>
      <p:sp>
        <p:nvSpPr>
          <p:cNvPr id="29712" name="Rectangle 16"/>
          <p:cNvSpPr>
            <a:spLocks noGrp="1" noChangeArrowheads="1"/>
          </p:cNvSpPr>
          <p:nvPr>
            <p:ph idx="4294967295"/>
          </p:nvPr>
        </p:nvSpPr>
        <p:spPr>
          <a:xfrm>
            <a:off x="5072063" y="2320925"/>
            <a:ext cx="3839925" cy="2787650"/>
          </a:xfrm>
        </p:spPr>
        <p:txBody>
          <a:bodyPr/>
          <a:lstStyle/>
          <a:p>
            <a:pPr marL="0" indent="0" eaLnBrk="1" hangingPunct="1">
              <a:buFont typeface="Wingdings 3" pitchFamily="18" charset="2"/>
              <a:buNone/>
            </a:pPr>
            <a:r>
              <a:rPr lang="zh-CN" altLang="en-US" sz="2400" dirty="0" smtClean="0">
                <a:latin typeface="微软雅黑" pitchFamily="34" charset="-122"/>
                <a:ea typeface="微软雅黑" pitchFamily="34" charset="-122"/>
              </a:rPr>
              <a:t>功能</a:t>
            </a:r>
          </a:p>
          <a:p>
            <a:pPr lvl="1" eaLnBrk="1" hangingPunct="1"/>
            <a:r>
              <a:rPr lang="zh-CN" altLang="en-US" sz="2200" dirty="0" smtClean="0">
                <a:latin typeface="微软雅黑" pitchFamily="34" charset="-122"/>
                <a:ea typeface="微软雅黑" pitchFamily="34" charset="-122"/>
              </a:rPr>
              <a:t>跨资源池动态调整计算资源</a:t>
            </a:r>
          </a:p>
          <a:p>
            <a:pPr lvl="1" eaLnBrk="1" hangingPunct="1"/>
            <a:r>
              <a:rPr lang="zh-CN" altLang="en-US" sz="2200" dirty="0" smtClean="0">
                <a:latin typeface="微软雅黑" pitchFamily="34" charset="-122"/>
                <a:ea typeface="微软雅黑" pitchFamily="34" charset="-122"/>
              </a:rPr>
              <a:t>基于预定义的规则智能分配资源</a:t>
            </a:r>
          </a:p>
          <a:p>
            <a:pPr marL="0" indent="0" eaLnBrk="1" hangingPunct="1">
              <a:buFont typeface="Wingdings 3" pitchFamily="18" charset="2"/>
              <a:buNone/>
            </a:pPr>
            <a:r>
              <a:rPr lang="zh-CN" altLang="en-US" sz="2400" dirty="0" smtClean="0">
                <a:latin typeface="微软雅黑" pitchFamily="34" charset="-122"/>
                <a:ea typeface="微软雅黑" pitchFamily="34" charset="-122"/>
              </a:rPr>
              <a:t>优势</a:t>
            </a:r>
          </a:p>
          <a:p>
            <a:pPr lvl="1" eaLnBrk="1" hangingPunct="1"/>
            <a:r>
              <a:rPr lang="zh-CN" altLang="en-US" sz="2200" dirty="0" smtClean="0">
                <a:latin typeface="微软雅黑" pitchFamily="34" charset="-122"/>
                <a:ea typeface="微软雅黑" pitchFamily="34" charset="-122"/>
              </a:rPr>
              <a:t>使</a:t>
            </a:r>
            <a:r>
              <a:rPr lang="en-US" altLang="zh-CN" sz="2200" dirty="0" smtClean="0">
                <a:latin typeface="微软雅黑" pitchFamily="34" charset="-122"/>
                <a:ea typeface="微软雅黑" pitchFamily="34" charset="-122"/>
              </a:rPr>
              <a:t>IT</a:t>
            </a:r>
            <a:r>
              <a:rPr lang="zh-CN" altLang="en-US" sz="2200" dirty="0" smtClean="0">
                <a:latin typeface="微软雅黑" pitchFamily="34" charset="-122"/>
                <a:ea typeface="微软雅黑" pitchFamily="34" charset="-122"/>
              </a:rPr>
              <a:t>和业务优先级对应 </a:t>
            </a:r>
          </a:p>
          <a:p>
            <a:pPr lvl="1" eaLnBrk="1" hangingPunct="1"/>
            <a:r>
              <a:rPr lang="zh-CN" altLang="en-US" sz="2200" dirty="0" smtClean="0">
                <a:latin typeface="微软雅黑" pitchFamily="34" charset="-122"/>
                <a:ea typeface="微软雅黑" pitchFamily="34" charset="-122"/>
              </a:rPr>
              <a:t>动态提高系统管理效率</a:t>
            </a:r>
          </a:p>
          <a:p>
            <a:pPr lvl="1" eaLnBrk="1" hangingPunct="1"/>
            <a:r>
              <a:rPr lang="zh-CN" altLang="en-US" sz="2200" dirty="0" smtClean="0">
                <a:latin typeface="微软雅黑" pitchFamily="34" charset="-122"/>
                <a:ea typeface="微软雅黑" pitchFamily="34" charset="-122"/>
              </a:rPr>
              <a:t>自动化的硬件维护</a:t>
            </a:r>
          </a:p>
        </p:txBody>
      </p:sp>
      <p:sp>
        <p:nvSpPr>
          <p:cNvPr id="29713" name="Rectangle 17"/>
          <p:cNvSpPr>
            <a:spLocks noChangeArrowheads="1"/>
          </p:cNvSpPr>
          <p:nvPr/>
        </p:nvSpPr>
        <p:spPr bwMode="auto">
          <a:xfrm>
            <a:off x="360363" y="1312832"/>
            <a:ext cx="8256587" cy="400110"/>
          </a:xfrm>
          <a:prstGeom prst="rect">
            <a:avLst/>
          </a:prstGeom>
          <a:solidFill>
            <a:srgbClr val="CAD5E4"/>
          </a:solidFill>
          <a:ln w="38100" algn="ctr">
            <a:solidFill>
              <a:srgbClr val="B1C0D7"/>
            </a:solidFill>
            <a:miter lim="800000"/>
            <a:headEnd/>
            <a:tailEnd/>
          </a:ln>
        </p:spPr>
        <p:txBody>
          <a:bodyPr anchor="ctr">
            <a:spAutoFit/>
          </a:bodyPr>
          <a:lstStyle/>
          <a:p>
            <a:pPr algn="l" eaLnBrk="0" hangingPunct="0">
              <a:spcAft>
                <a:spcPct val="0"/>
              </a:spcAft>
            </a:pPr>
            <a:r>
              <a:rPr lang="zh-CN" altLang="en-US" sz="2000" b="1" i="1">
                <a:latin typeface="微软雅黑" pitchFamily="34" charset="-122"/>
                <a:ea typeface="微软雅黑" pitchFamily="34" charset="-122"/>
              </a:rPr>
              <a:t>动态负载均衡和连续智能优化，保证所有应用需要的的资源</a:t>
            </a:r>
          </a:p>
        </p:txBody>
      </p:sp>
      <p:sp>
        <p:nvSpPr>
          <p:cNvPr id="29714" name="Text Box 18"/>
          <p:cNvSpPr txBox="1">
            <a:spLocks noChangeArrowheads="1"/>
          </p:cNvSpPr>
          <p:nvPr/>
        </p:nvSpPr>
        <p:spPr bwMode="auto">
          <a:xfrm>
            <a:off x="684213" y="4922838"/>
            <a:ext cx="3702050" cy="307777"/>
          </a:xfrm>
          <a:prstGeom prst="rect">
            <a:avLst/>
          </a:prstGeom>
          <a:noFill/>
          <a:ln w="9525">
            <a:noFill/>
            <a:miter lim="800000"/>
            <a:headEnd/>
            <a:tailEnd/>
          </a:ln>
        </p:spPr>
        <p:txBody>
          <a:bodyPr>
            <a:spAutoFit/>
          </a:bodyPr>
          <a:lstStyle/>
          <a:p>
            <a:pPr algn="l">
              <a:spcBef>
                <a:spcPct val="50000"/>
              </a:spcBef>
              <a:spcAft>
                <a:spcPct val="0"/>
              </a:spcAft>
            </a:pPr>
            <a:r>
              <a:rPr lang="zh-CN" altLang="en-US" sz="1400" b="1">
                <a:latin typeface="微软雅黑" pitchFamily="34" charset="-122"/>
                <a:ea typeface="微软雅黑" pitchFamily="34" charset="-122"/>
              </a:rPr>
              <a:t>资源池</a:t>
            </a:r>
            <a:r>
              <a:rPr lang="en-US" altLang="zh-CN" sz="1400" b="1">
                <a:latin typeface="微软雅黑" pitchFamily="34" charset="-122"/>
                <a:ea typeface="微软雅黑" pitchFamily="34" charset="-122"/>
              </a:rPr>
              <a:t>Resource Pool</a:t>
            </a:r>
          </a:p>
        </p:txBody>
      </p:sp>
      <p:pic>
        <p:nvPicPr>
          <p:cNvPr id="1942547" name="Picture 19" descr="smallvm"/>
          <p:cNvPicPr>
            <a:picLocks noChangeAspect="1" noChangeArrowheads="1"/>
          </p:cNvPicPr>
          <p:nvPr/>
        </p:nvPicPr>
        <p:blipFill>
          <a:blip r:embed="rId4" cstate="print"/>
          <a:srcRect/>
          <a:stretch>
            <a:fillRect/>
          </a:stretch>
        </p:blipFill>
        <p:spPr bwMode="auto">
          <a:xfrm>
            <a:off x="1123950" y="3200400"/>
            <a:ext cx="517525" cy="698500"/>
          </a:xfrm>
          <a:prstGeom prst="rect">
            <a:avLst/>
          </a:prstGeom>
          <a:noFill/>
          <a:ln w="38100">
            <a:noFill/>
            <a:miter lim="800000"/>
            <a:headEnd/>
            <a:tailEnd/>
          </a:ln>
        </p:spPr>
      </p:pic>
      <p:sp>
        <p:nvSpPr>
          <p:cNvPr id="29716" name="Text Box 20"/>
          <p:cNvSpPr txBox="1">
            <a:spLocks noChangeArrowheads="1"/>
          </p:cNvSpPr>
          <p:nvPr/>
        </p:nvSpPr>
        <p:spPr bwMode="auto">
          <a:xfrm>
            <a:off x="644525" y="2332038"/>
            <a:ext cx="3702050" cy="307777"/>
          </a:xfrm>
          <a:prstGeom prst="rect">
            <a:avLst/>
          </a:prstGeom>
          <a:noFill/>
          <a:ln w="9525">
            <a:noFill/>
            <a:miter lim="800000"/>
            <a:headEnd/>
            <a:tailEnd/>
          </a:ln>
        </p:spPr>
        <p:txBody>
          <a:bodyPr>
            <a:spAutoFit/>
          </a:bodyPr>
          <a:lstStyle/>
          <a:p>
            <a:pPr algn="l">
              <a:spcBef>
                <a:spcPct val="50000"/>
              </a:spcBef>
              <a:spcAft>
                <a:spcPct val="0"/>
              </a:spcAft>
            </a:pPr>
            <a:r>
              <a:rPr lang="zh-CN" altLang="en-US" sz="1400" b="1">
                <a:latin typeface="微软雅黑" pitchFamily="34" charset="-122"/>
                <a:ea typeface="微软雅黑" pitchFamily="34" charset="-122"/>
              </a:rPr>
              <a:t>业务需求</a:t>
            </a:r>
            <a:r>
              <a:rPr lang="en-US" altLang="zh-CN" sz="1400" b="1">
                <a:latin typeface="微软雅黑" pitchFamily="34" charset="-122"/>
                <a:ea typeface="微软雅黑" pitchFamily="34" charset="-122"/>
              </a:rPr>
              <a:t>Business Demand</a:t>
            </a:r>
          </a:p>
        </p:txBody>
      </p:sp>
      <p:sp>
        <p:nvSpPr>
          <p:cNvPr id="29717" name="Rectangle 21"/>
          <p:cNvSpPr>
            <a:spLocks noChangeArrowheads="1"/>
          </p:cNvSpPr>
          <p:nvPr/>
        </p:nvSpPr>
        <p:spPr bwMode="auto">
          <a:xfrm>
            <a:off x="823913" y="5599113"/>
            <a:ext cx="6477000" cy="420687"/>
          </a:xfrm>
          <a:prstGeom prst="rect">
            <a:avLst/>
          </a:prstGeom>
          <a:noFill/>
          <a:ln w="9525" algn="ctr">
            <a:noFill/>
            <a:miter lim="800000"/>
            <a:headEnd/>
            <a:tailEnd/>
          </a:ln>
        </p:spPr>
        <p:txBody>
          <a:bodyPr>
            <a:spAutoFit/>
          </a:bodyPr>
          <a:lstStyle/>
          <a:p>
            <a:pPr>
              <a:lnSpc>
                <a:spcPct val="90000"/>
              </a:lnSpc>
              <a:spcBef>
                <a:spcPct val="40000"/>
              </a:spcBef>
              <a:spcAft>
                <a:spcPct val="0"/>
              </a:spcAft>
              <a:buClr>
                <a:srgbClr val="518BC5"/>
              </a:buClr>
            </a:pPr>
            <a:r>
              <a:rPr lang="zh-CN" altLang="en-US" b="1" dirty="0">
                <a:solidFill>
                  <a:srgbClr val="555555"/>
                </a:solidFill>
                <a:latin typeface="微软雅黑" pitchFamily="34" charset="-122"/>
                <a:ea typeface="微软雅黑" pitchFamily="34" charset="-122"/>
              </a:rPr>
              <a:t>围绕业务进行组织和规划</a:t>
            </a:r>
            <a:r>
              <a:rPr lang="en-US" altLang="zh-CN" b="1" dirty="0">
                <a:solidFill>
                  <a:srgbClr val="555555"/>
                </a:solidFill>
                <a:latin typeface="微软雅黑" pitchFamily="34" charset="-122"/>
                <a:ea typeface="微软雅黑" pitchFamily="34" charset="-122"/>
              </a:rPr>
              <a:t>…</a:t>
            </a:r>
            <a:r>
              <a:rPr lang="zh-CN" altLang="en-US" b="1" dirty="0">
                <a:solidFill>
                  <a:srgbClr val="555555"/>
                </a:solidFill>
                <a:latin typeface="微软雅黑" pitchFamily="34" charset="-122"/>
                <a:ea typeface="微软雅黑" pitchFamily="34" charset="-122"/>
              </a:rPr>
              <a:t>而不是您的硬件</a:t>
            </a:r>
            <a:r>
              <a:rPr lang="en-US" altLang="zh-CN" b="1" dirty="0">
                <a:solidFill>
                  <a:srgbClr val="555555"/>
                </a:solidFill>
                <a:latin typeface="微软雅黑" pitchFamily="34" charset="-122"/>
                <a:ea typeface="微软雅黑" pitchFamily="34" charset="-122"/>
              </a:rPr>
              <a:t>!</a:t>
            </a:r>
          </a:p>
        </p:txBody>
      </p:sp>
    </p:spTree>
    <p:extLst>
      <p:ext uri="{BB962C8B-B14F-4D97-AF65-F5344CB8AC3E}">
        <p14:creationId xmlns:p14="http://schemas.microsoft.com/office/powerpoint/2010/main" val="779145518"/>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3000" fill="hold" grpId="0" nodeType="clickEffect">
                                  <p:stCondLst>
                                    <p:cond delay="0"/>
                                  </p:stCondLst>
                                  <p:childTnLst>
                                    <p:animEffect transition="out" filter="fade">
                                      <p:cBhvr>
                                        <p:cTn id="6" dur="500" tmFilter="0, 0; .2, .5; .8, .5; 1, 0"/>
                                        <p:tgtEl>
                                          <p:spTgt spid="1942542"/>
                                        </p:tgtEl>
                                      </p:cBhvr>
                                    </p:animEffect>
                                    <p:animScale>
                                      <p:cBhvr>
                                        <p:cTn id="7" dur="250" autoRev="1" fill="hold"/>
                                        <p:tgtEl>
                                          <p:spTgt spid="1942542"/>
                                        </p:tgtEl>
                                      </p:cBhvr>
                                      <p:by x="105000" y="105000"/>
                                    </p:animScale>
                                  </p:childTnLst>
                                </p:cTn>
                              </p:par>
                            </p:childTnLst>
                          </p:cTn>
                        </p:par>
                        <p:par>
                          <p:cTn id="8" fill="hold">
                            <p:stCondLst>
                              <p:cond delay="1500"/>
                            </p:stCondLst>
                            <p:childTnLst>
                              <p:par>
                                <p:cTn id="9" presetID="0" presetClass="path" presetSubtype="0" accel="50000" decel="50000" fill="hold" nodeType="afterEffect">
                                  <p:stCondLst>
                                    <p:cond delay="0"/>
                                  </p:stCondLst>
                                  <p:childTnLst>
                                    <p:animMotion origin="layout" path="M -8.33333E-7 -4.81481E-6 L 0.21806 0.07593 " pathEditMode="relative" rAng="0" ptsTypes="AA">
                                      <p:cBhvr>
                                        <p:cTn id="10" dur="3000" fill="hold"/>
                                        <p:tgtEl>
                                          <p:spTgt spid="1942540"/>
                                        </p:tgtEl>
                                        <p:attrNameLst>
                                          <p:attrName>ppt_x</p:attrName>
                                          <p:attrName>ppt_y</p:attrName>
                                        </p:attrNameLst>
                                      </p:cBhvr>
                                      <p:rCtr x="10900" y="3800"/>
                                    </p:animMotion>
                                  </p:childTnLst>
                                </p:cTn>
                              </p:par>
                              <p:par>
                                <p:cTn id="11" presetID="0" presetClass="path" presetSubtype="0" accel="50000" decel="50000" fill="hold" nodeType="withEffect">
                                  <p:stCondLst>
                                    <p:cond delay="0"/>
                                  </p:stCondLst>
                                  <p:childTnLst>
                                    <p:animMotion origin="layout" path="M -3.33333E-6 -7.40741E-6 L 0.33907 0.04583 " pathEditMode="relative" ptsTypes="AA">
                                      <p:cBhvr>
                                        <p:cTn id="12" dur="3000" fill="hold"/>
                                        <p:tgtEl>
                                          <p:spTgt spid="1942541"/>
                                        </p:tgtEl>
                                        <p:attrNameLst>
                                          <p:attrName>ppt_x</p:attrName>
                                          <p:attrName>ppt_y</p:attrName>
                                        </p:attrNameLst>
                                      </p:cBhvr>
                                    </p:animMotion>
                                  </p:childTnLst>
                                </p:cTn>
                              </p:par>
                              <p:par>
                                <p:cTn id="13" presetID="1" presetClass="exit" presetSubtype="0" fill="hold" grpId="1" nodeType="withEffect">
                                  <p:stCondLst>
                                    <p:cond delay="0"/>
                                  </p:stCondLst>
                                  <p:childTnLst>
                                    <p:set>
                                      <p:cBhvr>
                                        <p:cTn id="14" dur="1" fill="hold">
                                          <p:stCondLst>
                                            <p:cond delay="0"/>
                                          </p:stCondLst>
                                        </p:cTn>
                                        <p:tgtEl>
                                          <p:spTgt spid="1942542"/>
                                        </p:tgtEl>
                                        <p:attrNameLst>
                                          <p:attrName>style.visibility</p:attrName>
                                        </p:attrNameLst>
                                      </p:cBhvr>
                                      <p:to>
                                        <p:strVal val="hidden"/>
                                      </p:to>
                                    </p:set>
                                  </p:childTnLst>
                                </p:cTn>
                              </p:par>
                              <p:par>
                                <p:cTn id="15" presetID="0" presetClass="path" presetSubtype="0" accel="50000" decel="50000" fill="hold" nodeType="withEffect">
                                  <p:stCondLst>
                                    <p:cond delay="0"/>
                                  </p:stCondLst>
                                  <p:childTnLst>
                                    <p:animMotion origin="layout" path="M 0 0 L -0.02292 -0.00972 " pathEditMode="relative" ptsTypes="AA">
                                      <p:cBhvr>
                                        <p:cTn id="16" dur="2000" fill="hold"/>
                                        <p:tgtEl>
                                          <p:spTgt spid="1942547"/>
                                        </p:tgtEl>
                                        <p:attrNameLst>
                                          <p:attrName>ppt_x</p:attrName>
                                          <p:attrName>ppt_y</p:attrName>
                                        </p:attrNameLst>
                                      </p:cBhvr>
                                    </p:animMotion>
                                  </p:childTnLst>
                                </p:cTn>
                              </p:par>
                              <p:par>
                                <p:cTn id="17" presetID="0" presetClass="path" presetSubtype="0" accel="50000" decel="50000" fill="hold" nodeType="withEffect">
                                  <p:stCondLst>
                                    <p:cond delay="0"/>
                                  </p:stCondLst>
                                  <p:childTnLst>
                                    <p:animMotion origin="layout" path="M 0.00312 2.96296E-6 L -0.00365 -0.01135 " pathEditMode="relative" rAng="0" ptsTypes="AA">
                                      <p:cBhvr>
                                        <p:cTn id="18" dur="2000" fill="hold"/>
                                        <p:tgtEl>
                                          <p:spTgt spid="1942537"/>
                                        </p:tgtEl>
                                        <p:attrNameLst>
                                          <p:attrName>ppt_x</p:attrName>
                                          <p:attrName>ppt_y</p:attrName>
                                        </p:attrNameLst>
                                      </p:cBhvr>
                                      <p:rCtr x="-300" y="-600"/>
                                    </p:animMotion>
                                  </p:childTnLst>
                                </p:cTn>
                              </p:par>
                              <p:par>
                                <p:cTn id="19" presetID="0" presetClass="path" presetSubtype="0" accel="50000" decel="50000" fill="hold" nodeType="withEffect">
                                  <p:stCondLst>
                                    <p:cond delay="0"/>
                                  </p:stCondLst>
                                  <p:childTnLst>
                                    <p:animMotion origin="layout" path="M -1.38889E-6 3.33333E-6 L -0.0118 -0.01898 " pathEditMode="relative" rAng="0" ptsTypes="AA">
                                      <p:cBhvr>
                                        <p:cTn id="20" dur="2000" fill="hold"/>
                                        <p:tgtEl>
                                          <p:spTgt spid="1942538"/>
                                        </p:tgtEl>
                                        <p:attrNameLst>
                                          <p:attrName>ppt_x</p:attrName>
                                          <p:attrName>ppt_y</p:attrName>
                                        </p:attrNameLst>
                                      </p:cBhvr>
                                      <p:rCtr x="-600" y="-900"/>
                                    </p:animMotion>
                                  </p:childTnLst>
                                </p:cTn>
                              </p:par>
                              <p:par>
                                <p:cTn id="21" presetID="0" presetClass="path" presetSubtype="0" accel="50000" decel="50000" fill="hold" nodeType="withEffect">
                                  <p:stCondLst>
                                    <p:cond delay="0"/>
                                  </p:stCondLst>
                                  <p:childTnLst>
                                    <p:animMotion origin="layout" path="M 0.00312 2.96296E-6 L -0.00365 -0.01135 " pathEditMode="relative" rAng="0" ptsTypes="AA">
                                      <p:cBhvr>
                                        <p:cTn id="22" dur="2000" fill="hold"/>
                                        <p:tgtEl>
                                          <p:spTgt spid="1942533"/>
                                        </p:tgtEl>
                                        <p:attrNameLst>
                                          <p:attrName>ppt_x</p:attrName>
                                          <p:attrName>ppt_y</p:attrName>
                                        </p:attrNameLst>
                                      </p:cBhvr>
                                      <p:rCtr x="-300" y="-600"/>
                                    </p:animMotion>
                                  </p:childTnLst>
                                </p:cTn>
                              </p:par>
                              <p:par>
                                <p:cTn id="23" presetID="0" presetClass="path" presetSubtype="0" accel="50000" decel="50000" fill="hold" nodeType="withEffect">
                                  <p:stCondLst>
                                    <p:cond delay="0"/>
                                  </p:stCondLst>
                                  <p:childTnLst>
                                    <p:animMotion origin="layout" path="M -1.38889E-6 3.33333E-6 L -0.0118 -0.01898 " pathEditMode="relative" rAng="0" ptsTypes="AA">
                                      <p:cBhvr>
                                        <p:cTn id="24" dur="2000" fill="hold"/>
                                        <p:tgtEl>
                                          <p:spTgt spid="1942534"/>
                                        </p:tgtEl>
                                        <p:attrNameLst>
                                          <p:attrName>ppt_x</p:attrName>
                                          <p:attrName>ppt_y</p:attrName>
                                        </p:attrNameLst>
                                      </p:cBhvr>
                                      <p:rCtr x="-600" y="-9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2542" grpId="0" animBg="1"/>
      <p:bldP spid="1942542"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03200" y="1371600"/>
            <a:ext cx="4481513" cy="4419600"/>
            <a:chOff x="342" y="751"/>
            <a:chExt cx="2305" cy="2842"/>
          </a:xfrm>
        </p:grpSpPr>
        <p:sp>
          <p:nvSpPr>
            <p:cNvPr id="33813" name="Rectangle 3"/>
            <p:cNvSpPr>
              <a:spLocks noChangeArrowheads="1"/>
            </p:cNvSpPr>
            <p:nvPr/>
          </p:nvSpPr>
          <p:spPr bwMode="auto">
            <a:xfrm>
              <a:off x="342" y="836"/>
              <a:ext cx="2295" cy="2683"/>
            </a:xfrm>
            <a:prstGeom prst="rect">
              <a:avLst/>
            </a:prstGeom>
            <a:solidFill>
              <a:srgbClr val="D1D1D1">
                <a:alpha val="49019"/>
              </a:srgbClr>
            </a:solidFill>
            <a:ln w="9525">
              <a:noFill/>
              <a:miter lim="800000"/>
              <a:headEnd/>
              <a:tailEnd/>
            </a:ln>
          </p:spPr>
          <p:txBody>
            <a:bodyPr wrap="none" anchor="ctr"/>
            <a:lstStyle/>
            <a:p>
              <a:endParaRPr lang="zh-CN" altLang="en-US"/>
            </a:p>
          </p:txBody>
        </p:sp>
        <p:sp>
          <p:nvSpPr>
            <p:cNvPr id="33814" name="AutoShape 4"/>
            <p:cNvSpPr>
              <a:spLocks noChangeArrowheads="1"/>
            </p:cNvSpPr>
            <p:nvPr/>
          </p:nvSpPr>
          <p:spPr bwMode="auto">
            <a:xfrm>
              <a:off x="347" y="751"/>
              <a:ext cx="2300" cy="2842"/>
            </a:xfrm>
            <a:prstGeom prst="roundRect">
              <a:avLst>
                <a:gd name="adj" fmla="val 3606"/>
              </a:avLst>
            </a:prstGeom>
            <a:noFill/>
            <a:ln w="9525">
              <a:solidFill>
                <a:srgbClr val="9B9B9B"/>
              </a:solidFill>
              <a:round/>
              <a:headEnd/>
              <a:tailEnd/>
            </a:ln>
          </p:spPr>
          <p:txBody>
            <a:bodyPr wrap="none" anchor="ctr"/>
            <a:lstStyle/>
            <a:p>
              <a:endParaRPr lang="zh-CN" altLang="en-US"/>
            </a:p>
          </p:txBody>
        </p:sp>
      </p:grpSp>
      <p:sp>
        <p:nvSpPr>
          <p:cNvPr id="33795" name="AutoShape 5"/>
          <p:cNvSpPr>
            <a:spLocks noChangeArrowheads="1"/>
          </p:cNvSpPr>
          <p:nvPr/>
        </p:nvSpPr>
        <p:spPr bwMode="auto">
          <a:xfrm>
            <a:off x="366713" y="1971675"/>
            <a:ext cx="4114800" cy="2574925"/>
          </a:xfrm>
          <a:prstGeom prst="roundRect">
            <a:avLst>
              <a:gd name="adj" fmla="val 16245"/>
            </a:avLst>
          </a:prstGeom>
          <a:gradFill rotWithShape="1">
            <a:gsLst>
              <a:gs pos="0">
                <a:schemeClr val="bg1"/>
              </a:gs>
              <a:gs pos="100000">
                <a:srgbClr val="D1D1D1"/>
              </a:gs>
            </a:gsLst>
            <a:lin ang="5400000" scaled="1"/>
          </a:gradFill>
          <a:ln w="28575">
            <a:solidFill>
              <a:srgbClr val="FF9933"/>
            </a:solidFill>
            <a:round/>
            <a:headEnd/>
            <a:tailEnd/>
          </a:ln>
        </p:spPr>
        <p:txBody>
          <a:bodyPr wrap="none" anchor="ctr"/>
          <a:lstStyle/>
          <a:p>
            <a:endParaRPr lang="zh-CN" altLang="en-US"/>
          </a:p>
        </p:txBody>
      </p:sp>
      <p:sp>
        <p:nvSpPr>
          <p:cNvPr id="33796" name="Rectangle 6"/>
          <p:cNvSpPr>
            <a:spLocks noGrp="1" noChangeArrowheads="1"/>
          </p:cNvSpPr>
          <p:nvPr>
            <p:ph type="title"/>
          </p:nvPr>
        </p:nvSpPr>
        <p:spPr>
          <a:xfrm>
            <a:off x="502103" y="203428"/>
            <a:ext cx="3275013" cy="403225"/>
          </a:xfrm>
        </p:spPr>
        <p:txBody>
          <a:bodyPr/>
          <a:lstStyle/>
          <a:p>
            <a:r>
              <a:rPr lang="zh-CN" altLang="en-US" smtClean="0">
                <a:ea typeface="宋体" pitchFamily="2" charset="-122"/>
              </a:rPr>
              <a:t>分布式电源管理 </a:t>
            </a:r>
            <a:r>
              <a:rPr lang="en-US" altLang="zh-CN" smtClean="0">
                <a:ea typeface="宋体" pitchFamily="2" charset="-122"/>
              </a:rPr>
              <a:t>(DPM) </a:t>
            </a:r>
            <a:endParaRPr lang="en-US" altLang="ja-JP" smtClean="0">
              <a:ea typeface="MS PGothic" pitchFamily="34" charset="-128"/>
            </a:endParaRPr>
          </a:p>
        </p:txBody>
      </p:sp>
      <p:pic>
        <p:nvPicPr>
          <p:cNvPr id="33797" name="Picture 7" descr="VirtualServer_emptyPlat"/>
          <p:cNvPicPr>
            <a:picLocks noChangeAspect="1" noChangeArrowheads="1"/>
          </p:cNvPicPr>
          <p:nvPr/>
        </p:nvPicPr>
        <p:blipFill>
          <a:blip r:embed="rId3" cstate="screen"/>
          <a:srcRect/>
          <a:stretch>
            <a:fillRect/>
          </a:stretch>
        </p:blipFill>
        <p:spPr bwMode="auto">
          <a:xfrm>
            <a:off x="2963863" y="2943225"/>
            <a:ext cx="1501775" cy="1508125"/>
          </a:xfrm>
          <a:prstGeom prst="rect">
            <a:avLst/>
          </a:prstGeom>
          <a:noFill/>
          <a:ln w="9525">
            <a:noFill/>
            <a:miter lim="800000"/>
            <a:headEnd/>
            <a:tailEnd/>
          </a:ln>
        </p:spPr>
      </p:pic>
      <p:pic>
        <p:nvPicPr>
          <p:cNvPr id="33798" name="Picture 8" descr="smallvm"/>
          <p:cNvPicPr>
            <a:picLocks noChangeAspect="1" noChangeArrowheads="1"/>
          </p:cNvPicPr>
          <p:nvPr/>
        </p:nvPicPr>
        <p:blipFill>
          <a:blip r:embed="rId4" cstate="screen"/>
          <a:srcRect/>
          <a:stretch>
            <a:fillRect/>
          </a:stretch>
        </p:blipFill>
        <p:spPr bwMode="auto">
          <a:xfrm>
            <a:off x="3198813" y="2355850"/>
            <a:ext cx="517525" cy="698500"/>
          </a:xfrm>
          <a:prstGeom prst="rect">
            <a:avLst/>
          </a:prstGeom>
          <a:noFill/>
          <a:ln w="9525">
            <a:noFill/>
            <a:miter lim="800000"/>
            <a:headEnd/>
            <a:tailEnd/>
          </a:ln>
        </p:spPr>
      </p:pic>
      <p:pic>
        <p:nvPicPr>
          <p:cNvPr id="33799" name="Picture 9" descr="smallvm"/>
          <p:cNvPicPr>
            <a:picLocks noChangeAspect="1" noChangeArrowheads="1"/>
          </p:cNvPicPr>
          <p:nvPr/>
        </p:nvPicPr>
        <p:blipFill>
          <a:blip r:embed="rId4" cstate="screen"/>
          <a:srcRect/>
          <a:stretch>
            <a:fillRect/>
          </a:stretch>
        </p:blipFill>
        <p:spPr bwMode="auto">
          <a:xfrm>
            <a:off x="3402013" y="2482850"/>
            <a:ext cx="517525" cy="698500"/>
          </a:xfrm>
          <a:prstGeom prst="rect">
            <a:avLst/>
          </a:prstGeom>
          <a:noFill/>
          <a:ln w="9525">
            <a:noFill/>
            <a:miter lim="800000"/>
            <a:headEnd/>
            <a:tailEnd/>
          </a:ln>
        </p:spPr>
      </p:pic>
      <p:pic>
        <p:nvPicPr>
          <p:cNvPr id="33800" name="Picture 10" descr="smallvm"/>
          <p:cNvPicPr>
            <a:picLocks noChangeAspect="1" noChangeArrowheads="1"/>
          </p:cNvPicPr>
          <p:nvPr/>
        </p:nvPicPr>
        <p:blipFill>
          <a:blip r:embed="rId4" cstate="screen"/>
          <a:srcRect/>
          <a:stretch>
            <a:fillRect/>
          </a:stretch>
        </p:blipFill>
        <p:spPr bwMode="auto">
          <a:xfrm>
            <a:off x="3614738" y="2622550"/>
            <a:ext cx="517525" cy="698500"/>
          </a:xfrm>
          <a:prstGeom prst="rect">
            <a:avLst/>
          </a:prstGeom>
          <a:noFill/>
          <a:ln w="9525">
            <a:noFill/>
            <a:miter lim="800000"/>
            <a:headEnd/>
            <a:tailEnd/>
          </a:ln>
        </p:spPr>
      </p:pic>
      <p:pic>
        <p:nvPicPr>
          <p:cNvPr id="33801" name="Picture 11" descr="VirtualServer_emptyPlat"/>
          <p:cNvPicPr>
            <a:picLocks noChangeAspect="1" noChangeArrowheads="1"/>
          </p:cNvPicPr>
          <p:nvPr/>
        </p:nvPicPr>
        <p:blipFill>
          <a:blip r:embed="rId3" cstate="screen"/>
          <a:srcRect/>
          <a:stretch>
            <a:fillRect/>
          </a:stretch>
        </p:blipFill>
        <p:spPr bwMode="auto">
          <a:xfrm>
            <a:off x="1677988" y="2943225"/>
            <a:ext cx="1501775" cy="1508125"/>
          </a:xfrm>
          <a:prstGeom prst="rect">
            <a:avLst/>
          </a:prstGeom>
          <a:noFill/>
          <a:ln w="9525">
            <a:noFill/>
            <a:miter lim="800000"/>
            <a:headEnd/>
            <a:tailEnd/>
          </a:ln>
        </p:spPr>
      </p:pic>
      <p:pic>
        <p:nvPicPr>
          <p:cNvPr id="33802" name="Picture 12" descr="VirtualServer_emptyPlat"/>
          <p:cNvPicPr>
            <a:picLocks noChangeAspect="1" noChangeArrowheads="1"/>
          </p:cNvPicPr>
          <p:nvPr/>
        </p:nvPicPr>
        <p:blipFill>
          <a:blip r:embed="rId3" cstate="screen"/>
          <a:srcRect/>
          <a:stretch>
            <a:fillRect/>
          </a:stretch>
        </p:blipFill>
        <p:spPr bwMode="auto">
          <a:xfrm>
            <a:off x="363538" y="2943225"/>
            <a:ext cx="1501775" cy="1508125"/>
          </a:xfrm>
          <a:prstGeom prst="rect">
            <a:avLst/>
          </a:prstGeom>
          <a:noFill/>
          <a:ln w="9525">
            <a:noFill/>
            <a:miter lim="800000"/>
            <a:headEnd/>
            <a:tailEnd/>
          </a:ln>
        </p:spPr>
      </p:pic>
      <p:sp>
        <p:nvSpPr>
          <p:cNvPr id="33803" name="Text Box 13"/>
          <p:cNvSpPr txBox="1">
            <a:spLocks noChangeArrowheads="1"/>
          </p:cNvSpPr>
          <p:nvPr/>
        </p:nvSpPr>
        <p:spPr bwMode="auto">
          <a:xfrm>
            <a:off x="520700" y="4752975"/>
            <a:ext cx="3702050" cy="277813"/>
          </a:xfrm>
          <a:prstGeom prst="rect">
            <a:avLst/>
          </a:prstGeom>
          <a:noFill/>
          <a:ln w="9525">
            <a:noFill/>
            <a:miter lim="800000"/>
            <a:headEnd/>
            <a:tailEnd/>
          </a:ln>
        </p:spPr>
        <p:txBody>
          <a:bodyPr>
            <a:spAutoFit/>
          </a:bodyPr>
          <a:lstStyle/>
          <a:p>
            <a:pPr algn="ctr">
              <a:lnSpc>
                <a:spcPct val="87000"/>
              </a:lnSpc>
              <a:spcBef>
                <a:spcPct val="50000"/>
              </a:spcBef>
              <a:buClr>
                <a:schemeClr val="tx2"/>
              </a:buClr>
              <a:buSzPct val="80000"/>
            </a:pPr>
            <a:r>
              <a:rPr lang="zh-CN" altLang="en-US" sz="1400" b="1"/>
              <a:t>资源池</a:t>
            </a:r>
          </a:p>
        </p:txBody>
      </p:sp>
      <p:sp>
        <p:nvSpPr>
          <p:cNvPr id="33804" name="Text Box 14"/>
          <p:cNvSpPr txBox="1">
            <a:spLocks noChangeArrowheads="1"/>
          </p:cNvSpPr>
          <p:nvPr/>
        </p:nvSpPr>
        <p:spPr bwMode="auto">
          <a:xfrm>
            <a:off x="422275" y="1579563"/>
            <a:ext cx="3702050" cy="277812"/>
          </a:xfrm>
          <a:prstGeom prst="rect">
            <a:avLst/>
          </a:prstGeom>
          <a:noFill/>
          <a:ln w="9525">
            <a:noFill/>
            <a:miter lim="800000"/>
            <a:headEnd/>
            <a:tailEnd/>
          </a:ln>
        </p:spPr>
        <p:txBody>
          <a:bodyPr>
            <a:spAutoFit/>
          </a:bodyPr>
          <a:lstStyle/>
          <a:p>
            <a:pPr algn="ctr">
              <a:lnSpc>
                <a:spcPct val="87000"/>
              </a:lnSpc>
              <a:spcBef>
                <a:spcPct val="50000"/>
              </a:spcBef>
              <a:buClr>
                <a:schemeClr val="tx2"/>
              </a:buClr>
              <a:buSzPct val="80000"/>
            </a:pPr>
            <a:r>
              <a:rPr lang="zh-CN" altLang="en-US" sz="1400" b="1"/>
              <a:t>业务需求</a:t>
            </a:r>
          </a:p>
        </p:txBody>
      </p:sp>
      <p:pic>
        <p:nvPicPr>
          <p:cNvPr id="395279" name="Picture 15" descr="smallvm"/>
          <p:cNvPicPr>
            <a:picLocks noChangeAspect="1" noChangeArrowheads="1"/>
          </p:cNvPicPr>
          <p:nvPr/>
        </p:nvPicPr>
        <p:blipFill>
          <a:blip r:embed="rId4" cstate="screen"/>
          <a:srcRect/>
          <a:stretch>
            <a:fillRect/>
          </a:stretch>
        </p:blipFill>
        <p:spPr bwMode="auto">
          <a:xfrm>
            <a:off x="1862138" y="2301875"/>
            <a:ext cx="517525" cy="698500"/>
          </a:xfrm>
          <a:prstGeom prst="rect">
            <a:avLst/>
          </a:prstGeom>
          <a:noFill/>
          <a:ln w="9525">
            <a:noFill/>
            <a:miter lim="800000"/>
            <a:headEnd/>
            <a:tailEnd/>
          </a:ln>
        </p:spPr>
      </p:pic>
      <p:pic>
        <p:nvPicPr>
          <p:cNvPr id="33806" name="Picture 16" descr="smallvm"/>
          <p:cNvPicPr>
            <a:picLocks noChangeAspect="1" noChangeArrowheads="1"/>
          </p:cNvPicPr>
          <p:nvPr/>
        </p:nvPicPr>
        <p:blipFill>
          <a:blip r:embed="rId4" cstate="screen"/>
          <a:srcRect/>
          <a:stretch>
            <a:fillRect/>
          </a:stretch>
        </p:blipFill>
        <p:spPr bwMode="auto">
          <a:xfrm>
            <a:off x="2151063" y="2497138"/>
            <a:ext cx="517525" cy="698500"/>
          </a:xfrm>
          <a:prstGeom prst="rect">
            <a:avLst/>
          </a:prstGeom>
          <a:noFill/>
          <a:ln w="9525">
            <a:noFill/>
            <a:miter lim="800000"/>
            <a:headEnd/>
            <a:tailEnd/>
          </a:ln>
        </p:spPr>
      </p:pic>
      <p:pic>
        <p:nvPicPr>
          <p:cNvPr id="33807" name="Picture 17" descr="smallvm"/>
          <p:cNvPicPr>
            <a:picLocks noChangeAspect="1" noChangeArrowheads="1"/>
          </p:cNvPicPr>
          <p:nvPr/>
        </p:nvPicPr>
        <p:blipFill>
          <a:blip r:embed="rId4" cstate="screen"/>
          <a:srcRect/>
          <a:stretch>
            <a:fillRect/>
          </a:stretch>
        </p:blipFill>
        <p:spPr bwMode="auto">
          <a:xfrm>
            <a:off x="2438400" y="2692400"/>
            <a:ext cx="517525" cy="698500"/>
          </a:xfrm>
          <a:prstGeom prst="rect">
            <a:avLst/>
          </a:prstGeom>
          <a:noFill/>
          <a:ln w="9525">
            <a:noFill/>
            <a:miter lim="800000"/>
            <a:headEnd/>
            <a:tailEnd/>
          </a:ln>
        </p:spPr>
      </p:pic>
      <p:pic>
        <p:nvPicPr>
          <p:cNvPr id="395282" name="Picture 18" descr="smallvm"/>
          <p:cNvPicPr>
            <a:picLocks noChangeAspect="1" noChangeArrowheads="1"/>
          </p:cNvPicPr>
          <p:nvPr/>
        </p:nvPicPr>
        <p:blipFill>
          <a:blip r:embed="rId4" cstate="screen"/>
          <a:srcRect/>
          <a:stretch>
            <a:fillRect/>
          </a:stretch>
        </p:blipFill>
        <p:spPr bwMode="auto">
          <a:xfrm>
            <a:off x="1123950" y="2692400"/>
            <a:ext cx="517525" cy="698500"/>
          </a:xfrm>
          <a:prstGeom prst="rect">
            <a:avLst/>
          </a:prstGeom>
          <a:noFill/>
          <a:ln w="38100">
            <a:noFill/>
            <a:miter lim="800000"/>
            <a:headEnd/>
            <a:tailEnd/>
          </a:ln>
        </p:spPr>
      </p:pic>
      <p:pic>
        <p:nvPicPr>
          <p:cNvPr id="395283" name="Picture 19" descr="VirtualServer_emptyPlat"/>
          <p:cNvPicPr>
            <a:picLocks noChangeAspect="1" noChangeArrowheads="1"/>
          </p:cNvPicPr>
          <p:nvPr/>
        </p:nvPicPr>
        <p:blipFill>
          <a:blip r:embed="rId3" cstate="screen">
            <a:lum bright="-94000"/>
          </a:blip>
          <a:srcRect/>
          <a:stretch>
            <a:fillRect/>
          </a:stretch>
        </p:blipFill>
        <p:spPr bwMode="auto">
          <a:xfrm>
            <a:off x="363538" y="2940050"/>
            <a:ext cx="1501775" cy="1508125"/>
          </a:xfrm>
          <a:prstGeom prst="rect">
            <a:avLst/>
          </a:prstGeom>
          <a:noFill/>
          <a:ln w="9525">
            <a:noFill/>
            <a:miter lim="800000"/>
            <a:headEnd/>
            <a:tailEnd/>
          </a:ln>
        </p:spPr>
      </p:pic>
      <p:sp>
        <p:nvSpPr>
          <p:cNvPr id="395284" name="AutoShape 20"/>
          <p:cNvSpPr>
            <a:spLocks noChangeArrowheads="1"/>
          </p:cNvSpPr>
          <p:nvPr/>
        </p:nvSpPr>
        <p:spPr bwMode="auto">
          <a:xfrm>
            <a:off x="439738" y="3702050"/>
            <a:ext cx="1031875" cy="454025"/>
          </a:xfrm>
          <a:prstGeom prst="roundRect">
            <a:avLst>
              <a:gd name="adj" fmla="val 16667"/>
            </a:avLst>
          </a:prstGeom>
          <a:solidFill>
            <a:schemeClr val="accent1"/>
          </a:solidFill>
          <a:ln w="9525" algn="ctr">
            <a:noFill/>
            <a:round/>
            <a:headEnd/>
            <a:tailEnd/>
          </a:ln>
        </p:spPr>
        <p:txBody>
          <a:bodyPr wrap="none" anchor="ctr"/>
          <a:lstStyle/>
          <a:p>
            <a:pPr algn="ctr"/>
            <a:r>
              <a:rPr lang="zh-CN" altLang="en-US" sz="2000" dirty="0">
                <a:solidFill>
                  <a:srgbClr val="FFFFFF"/>
                </a:solidFill>
                <a:latin typeface="黑体" pitchFamily="49" charset="-122"/>
                <a:ea typeface="黑体" pitchFamily="49" charset="-122"/>
              </a:rPr>
              <a:t>下电</a:t>
            </a:r>
          </a:p>
        </p:txBody>
      </p:sp>
      <p:sp>
        <p:nvSpPr>
          <p:cNvPr id="33811" name="AutoShape 21"/>
          <p:cNvSpPr>
            <a:spLocks noChangeArrowheads="1"/>
          </p:cNvSpPr>
          <p:nvPr/>
        </p:nvSpPr>
        <p:spPr bwMode="auto">
          <a:xfrm>
            <a:off x="4879975" y="1219240"/>
            <a:ext cx="3903663" cy="2565321"/>
          </a:xfrm>
          <a:prstGeom prst="roundRect">
            <a:avLst>
              <a:gd name="adj" fmla="val 6403"/>
            </a:avLst>
          </a:prstGeom>
          <a:noFill/>
          <a:ln w="9525" algn="ctr">
            <a:solidFill>
              <a:schemeClr val="bg2"/>
            </a:solidFill>
            <a:round/>
            <a:headEnd/>
            <a:tailEnd/>
          </a:ln>
        </p:spPr>
        <p:txBody>
          <a:bodyPr anchor="ctr">
            <a:spAutoFit/>
          </a:bodyPr>
          <a:lstStyle/>
          <a:p>
            <a:pPr marL="230188" lvl="3" indent="-230188" algn="l">
              <a:spcAft>
                <a:spcPct val="40000"/>
              </a:spcAft>
              <a:buClr>
                <a:schemeClr val="folHlink"/>
              </a:buClr>
              <a:buSzPct val="75000"/>
              <a:buFont typeface="Wingdings 3" pitchFamily="18" charset="2"/>
              <a:buBlip>
                <a:blip r:embed="rId5"/>
              </a:buBlip>
            </a:pPr>
            <a:r>
              <a:rPr lang="zh-CN" altLang="en-US" sz="2000">
                <a:latin typeface="黑体" pitchFamily="49" charset="-122"/>
                <a:ea typeface="黑体" pitchFamily="49" charset="-122"/>
              </a:rPr>
              <a:t>当整个群集需要资源减少时，整合所有负载到少数几台服务器上</a:t>
            </a:r>
          </a:p>
          <a:p>
            <a:pPr marL="230188" lvl="3" indent="-230188" algn="l">
              <a:spcAft>
                <a:spcPct val="40000"/>
              </a:spcAft>
              <a:buClr>
                <a:schemeClr val="folHlink"/>
              </a:buClr>
              <a:buSzPct val="75000"/>
              <a:buFont typeface="Wingdings 3" pitchFamily="18" charset="2"/>
              <a:buBlip>
                <a:blip r:embed="rId5"/>
              </a:buBlip>
            </a:pPr>
            <a:r>
              <a:rPr lang="zh-CN" altLang="en-US" sz="2000">
                <a:latin typeface="黑体" pitchFamily="49" charset="-122"/>
                <a:ea typeface="黑体" pitchFamily="49" charset="-122"/>
              </a:rPr>
              <a:t>将不需要的服务器置于备用模式</a:t>
            </a:r>
          </a:p>
          <a:p>
            <a:pPr marL="230188" lvl="3" indent="-230188" algn="l">
              <a:spcAft>
                <a:spcPct val="40000"/>
              </a:spcAft>
              <a:buClr>
                <a:schemeClr val="folHlink"/>
              </a:buClr>
              <a:buSzPct val="75000"/>
              <a:buFont typeface="Wingdings 3" pitchFamily="18" charset="2"/>
              <a:buBlip>
                <a:blip r:embed="rId5"/>
              </a:buBlip>
            </a:pPr>
            <a:r>
              <a:rPr lang="zh-CN" altLang="en-US" sz="2000">
                <a:latin typeface="黑体" pitchFamily="49" charset="-122"/>
                <a:ea typeface="黑体" pitchFamily="49" charset="-122"/>
              </a:rPr>
              <a:t>当负载增加时，</a:t>
            </a:r>
            <a:r>
              <a:rPr lang="en-US" altLang="zh-CN" sz="2000">
                <a:latin typeface="黑体" pitchFamily="49" charset="-122"/>
                <a:ea typeface="黑体" pitchFamily="49" charset="-122"/>
              </a:rPr>
              <a:t>DPM</a:t>
            </a:r>
            <a:r>
              <a:rPr lang="zh-CN" altLang="en-US" sz="2000">
                <a:latin typeface="黑体" pitchFamily="49" charset="-122"/>
                <a:ea typeface="黑体" pitchFamily="49" charset="-122"/>
              </a:rPr>
              <a:t>自动将处于备用状态的服务器唤醒</a:t>
            </a:r>
          </a:p>
        </p:txBody>
      </p:sp>
      <p:sp>
        <p:nvSpPr>
          <p:cNvPr id="33812" name="AutoShape 22"/>
          <p:cNvSpPr>
            <a:spLocks noChangeArrowheads="1"/>
          </p:cNvSpPr>
          <p:nvPr/>
        </p:nvSpPr>
        <p:spPr bwMode="auto">
          <a:xfrm>
            <a:off x="4862513" y="4157723"/>
            <a:ext cx="3973512" cy="1581031"/>
          </a:xfrm>
          <a:prstGeom prst="roundRect">
            <a:avLst>
              <a:gd name="adj" fmla="val 8917"/>
            </a:avLst>
          </a:prstGeom>
          <a:solidFill>
            <a:schemeClr val="bg2">
              <a:alpha val="47058"/>
            </a:schemeClr>
          </a:solidFill>
          <a:ln w="9525" algn="ctr">
            <a:solidFill>
              <a:schemeClr val="bg2"/>
            </a:solidFill>
            <a:round/>
            <a:headEnd/>
            <a:tailEnd/>
          </a:ln>
        </p:spPr>
        <p:txBody>
          <a:bodyPr anchor="ctr">
            <a:spAutoFit/>
          </a:bodyPr>
          <a:lstStyle/>
          <a:p>
            <a:pPr marL="230188" lvl="3" indent="-230188" algn="l">
              <a:spcAft>
                <a:spcPct val="40000"/>
              </a:spcAft>
              <a:buClr>
                <a:schemeClr val="folHlink"/>
              </a:buClr>
              <a:buSzPct val="75000"/>
              <a:buFont typeface="Wingdings 3" pitchFamily="18" charset="2"/>
              <a:buBlip>
                <a:blip r:embed="rId5"/>
              </a:buBlip>
            </a:pPr>
            <a:r>
              <a:rPr lang="zh-CN" altLang="en-US" sz="2000">
                <a:latin typeface="黑体" pitchFamily="49" charset="-122"/>
                <a:ea typeface="黑体" pitchFamily="49" charset="-122"/>
              </a:rPr>
              <a:t>在确保服务级别的同时，最大限度降低了数据中心服务器的耗电量</a:t>
            </a:r>
          </a:p>
          <a:p>
            <a:pPr marL="230188" lvl="3" indent="-230188" algn="l">
              <a:spcAft>
                <a:spcPct val="40000"/>
              </a:spcAft>
              <a:buClr>
                <a:schemeClr val="folHlink"/>
              </a:buClr>
              <a:buSzPct val="75000"/>
              <a:buFont typeface="Wingdings 3" pitchFamily="18" charset="2"/>
              <a:buBlip>
                <a:blip r:embed="rId5"/>
              </a:buBlip>
            </a:pPr>
            <a:r>
              <a:rPr lang="zh-CN" altLang="en-US" sz="2000">
                <a:latin typeface="黑体" pitchFamily="49" charset="-122"/>
                <a:ea typeface="黑体" pitchFamily="49" charset="-122"/>
              </a:rPr>
              <a:t>虚拟机没有中断或停机</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4.44444E-6 3.7037E-6 L 0.30694 0.00648 " pathEditMode="relative" rAng="0" ptsTypes="AA">
                                      <p:cBhvr>
                                        <p:cTn id="6" dur="2000" fill="hold"/>
                                        <p:tgtEl>
                                          <p:spTgt spid="395282"/>
                                        </p:tgtEl>
                                        <p:attrNameLst>
                                          <p:attrName>ppt_x</p:attrName>
                                          <p:attrName>ppt_y</p:attrName>
                                        </p:attrNameLst>
                                      </p:cBhvr>
                                      <p:rCtr x="153" y="3"/>
                                    </p:animMotion>
                                  </p:childTnLst>
                                </p:cTn>
                              </p:par>
                            </p:childTnLst>
                          </p:cTn>
                        </p:par>
                        <p:par>
                          <p:cTn id="7" fill="hold">
                            <p:stCondLst>
                              <p:cond delay="2000"/>
                            </p:stCondLst>
                            <p:childTnLst>
                              <p:par>
                                <p:cTn id="8" presetID="1" presetClass="entr" presetSubtype="0" fill="hold" grpId="0" nodeType="afterEffect">
                                  <p:stCondLst>
                                    <p:cond delay="0"/>
                                  </p:stCondLst>
                                  <p:childTnLst>
                                    <p:set>
                                      <p:cBhvr>
                                        <p:cTn id="9" dur="1" fill="hold">
                                          <p:stCondLst>
                                            <p:cond delay="0"/>
                                          </p:stCondLst>
                                        </p:cTn>
                                        <p:tgtEl>
                                          <p:spTgt spid="395284"/>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39528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xit" presetSubtype="4" fill="hold" grpId="1" nodeType="clickEffect">
                                  <p:stCondLst>
                                    <p:cond delay="0"/>
                                  </p:stCondLst>
                                  <p:childTnLst>
                                    <p:anim calcmode="lin" valueType="num">
                                      <p:cBhvr additive="base">
                                        <p:cTn id="15" dur="500"/>
                                        <p:tgtEl>
                                          <p:spTgt spid="395284"/>
                                        </p:tgtEl>
                                        <p:attrNameLst>
                                          <p:attrName>ppt_x</p:attrName>
                                        </p:attrNameLst>
                                      </p:cBhvr>
                                      <p:tavLst>
                                        <p:tav tm="0">
                                          <p:val>
                                            <p:strVal val="ppt_x"/>
                                          </p:val>
                                        </p:tav>
                                        <p:tav tm="100000">
                                          <p:val>
                                            <p:strVal val="ppt_x"/>
                                          </p:val>
                                        </p:tav>
                                      </p:tavLst>
                                    </p:anim>
                                    <p:anim calcmode="lin" valueType="num">
                                      <p:cBhvr additive="base">
                                        <p:cTn id="16" dur="500"/>
                                        <p:tgtEl>
                                          <p:spTgt spid="395284"/>
                                        </p:tgtEl>
                                        <p:attrNameLst>
                                          <p:attrName>ppt_y</p:attrName>
                                        </p:attrNameLst>
                                      </p:cBhvr>
                                      <p:tavLst>
                                        <p:tav tm="0">
                                          <p:val>
                                            <p:strVal val="ppt_y"/>
                                          </p:val>
                                        </p:tav>
                                        <p:tav tm="100000">
                                          <p:val>
                                            <p:strVal val="1+ppt_h/2"/>
                                          </p:val>
                                        </p:tav>
                                      </p:tavLst>
                                    </p:anim>
                                    <p:set>
                                      <p:cBhvr>
                                        <p:cTn id="17" dur="1" fill="hold">
                                          <p:stCondLst>
                                            <p:cond delay="499"/>
                                          </p:stCondLst>
                                        </p:cTn>
                                        <p:tgtEl>
                                          <p:spTgt spid="395284"/>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395283"/>
                                        </p:tgtEl>
                                        <p:attrNameLst>
                                          <p:attrName>style.visibility</p:attrName>
                                        </p:attrNameLst>
                                      </p:cBhvr>
                                      <p:to>
                                        <p:strVal val="hidden"/>
                                      </p:to>
                                    </p:set>
                                  </p:childTnLst>
                                </p:cTn>
                              </p:par>
                              <p:par>
                                <p:cTn id="20" presetID="35" presetClass="path" presetSubtype="0" accel="50000" decel="50000" fill="hold" nodeType="withEffect">
                                  <p:stCondLst>
                                    <p:cond delay="0"/>
                                  </p:stCondLst>
                                  <p:childTnLst>
                                    <p:animMotion origin="layout" path="M 0 -1.67438E-6 L -0.13785 -1.67438E-6 " pathEditMode="relative" rAng="0" ptsTypes="AA">
                                      <p:cBhvr>
                                        <p:cTn id="21" dur="2000" fill="hold"/>
                                        <p:tgtEl>
                                          <p:spTgt spid="395279"/>
                                        </p:tgtEl>
                                        <p:attrNameLst>
                                          <p:attrName>ppt_x</p:attrName>
                                          <p:attrName>ppt_y</p:attrName>
                                        </p:attrNameLst>
                                      </p:cBhvr>
                                      <p:rCtr x="-69" y="0"/>
                                    </p:animMotion>
                                  </p:childTnLst>
                                </p:cTn>
                              </p:par>
                              <p:par>
                                <p:cTn id="22" presetID="35" presetClass="path" presetSubtype="0" accel="50000" decel="50000" fill="hold" nodeType="withEffect">
                                  <p:stCondLst>
                                    <p:cond delay="0"/>
                                  </p:stCondLst>
                                  <p:childTnLst>
                                    <p:animMotion origin="layout" path="M 0.30695 0.00648 L 0.0052 -0.0037 " pathEditMode="relative" rAng="0" ptsTypes="AA">
                                      <p:cBhvr>
                                        <p:cTn id="23" dur="2000" fill="hold"/>
                                        <p:tgtEl>
                                          <p:spTgt spid="395282"/>
                                        </p:tgtEl>
                                        <p:attrNameLst>
                                          <p:attrName>ppt_x</p:attrName>
                                          <p:attrName>ppt_y</p:attrName>
                                        </p:attrNameLst>
                                      </p:cBhvr>
                                      <p:rCtr x="-151" y="-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5284" grpId="0" animBg="1"/>
      <p:bldP spid="395284"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latin typeface="微软雅黑" pitchFamily="34" charset="-122"/>
                <a:ea typeface="微软雅黑" pitchFamily="34" charset="-122"/>
              </a:rPr>
              <a:t>虚拟化： </a:t>
            </a:r>
            <a:r>
              <a:rPr lang="en-US" altLang="zh-CN" dirty="0" smtClean="0">
                <a:latin typeface="微软雅黑" pitchFamily="34" charset="-122"/>
                <a:ea typeface="微软雅黑" pitchFamily="34" charset="-122"/>
              </a:rPr>
              <a:t>CIO</a:t>
            </a:r>
            <a:r>
              <a:rPr lang="zh-CN" altLang="en-US" dirty="0" smtClean="0">
                <a:latin typeface="微软雅黑" pitchFamily="34" charset="-122"/>
                <a:ea typeface="微软雅黑" pitchFamily="34" charset="-122"/>
              </a:rPr>
              <a:t> 第一需求</a:t>
            </a:r>
            <a:endParaRPr lang="en-US" dirty="0">
              <a:latin typeface="微软雅黑" pitchFamily="34" charset="-122"/>
              <a:ea typeface="微软雅黑" pitchFamily="34" charset="-122"/>
            </a:endParaRPr>
          </a:p>
        </p:txBody>
      </p:sp>
      <p:graphicFrame>
        <p:nvGraphicFramePr>
          <p:cNvPr id="5" name="Table 3"/>
          <p:cNvGraphicFramePr>
            <a:graphicFrameLocks noGrp="1"/>
          </p:cNvGraphicFramePr>
          <p:nvPr>
            <p:extLst>
              <p:ext uri="{D42A27DB-BD31-4B8C-83A1-F6EECF244321}">
                <p14:modId xmlns:p14="http://schemas.microsoft.com/office/powerpoint/2010/main" val="2000473316"/>
              </p:ext>
            </p:extLst>
          </p:nvPr>
        </p:nvGraphicFramePr>
        <p:xfrm>
          <a:off x="325845" y="1572592"/>
          <a:ext cx="8491746" cy="3145227"/>
        </p:xfrm>
        <a:graphic>
          <a:graphicData uri="http://schemas.openxmlformats.org/drawingml/2006/table">
            <a:tbl>
              <a:tblPr firstRow="1" bandRow="1">
                <a:effectLst>
                  <a:outerShdw blurRad="76200" dir="18900000" sy="23000" kx="-1200000" algn="bl" rotWithShape="0">
                    <a:prstClr val="black">
                      <a:alpha val="20000"/>
                    </a:prstClr>
                  </a:outerShdw>
                </a:effectLst>
                <a:tableStyleId>{5C22544A-7EE6-4342-B048-85BDC9FD1C3A}</a:tableStyleId>
              </a:tblPr>
              <a:tblGrid>
                <a:gridCol w="2830582"/>
                <a:gridCol w="2830582"/>
                <a:gridCol w="2830582"/>
              </a:tblGrid>
              <a:tr h="1048409">
                <a:tc>
                  <a:txBody>
                    <a:bodyPr/>
                    <a:lstStyle/>
                    <a:p>
                      <a:pPr algn="ctr"/>
                      <a:r>
                        <a:rPr lang="en-US" sz="2400" b="1" dirty="0" smtClean="0">
                          <a:solidFill>
                            <a:srgbClr val="FFFFFF"/>
                          </a:solidFill>
                        </a:rPr>
                        <a:t>CIO Technology</a:t>
                      </a:r>
                      <a:endParaRPr lang="en-US" sz="2400" b="1" dirty="0">
                        <a:solidFill>
                          <a:srgbClr val="FFFFFF"/>
                        </a:solidFill>
                      </a:endParaRP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tcPr>
                </a:tc>
                <a:tc>
                  <a:txBody>
                    <a:bodyPr/>
                    <a:lstStyle/>
                    <a:p>
                      <a:pPr algn="ctr"/>
                      <a:r>
                        <a:rPr lang="en-US" sz="2400" b="1" dirty="0" smtClean="0">
                          <a:solidFill>
                            <a:srgbClr val="FFFFFF"/>
                          </a:solidFill>
                        </a:rPr>
                        <a:t>2012 Priority</a:t>
                      </a:r>
                      <a:endParaRPr lang="en-US" sz="2400" b="1" dirty="0">
                        <a:solidFill>
                          <a:srgbClr val="FFFFFF"/>
                        </a:solidFill>
                      </a:endParaRP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tcPr>
                </a:tc>
                <a:tc>
                  <a:txBody>
                    <a:bodyPr/>
                    <a:lstStyle/>
                    <a:p>
                      <a:pPr algn="ctr"/>
                      <a:r>
                        <a:rPr lang="en-US" sz="2400" b="1" dirty="0" smtClean="0">
                          <a:solidFill>
                            <a:srgbClr val="FFFFFF"/>
                          </a:solidFill>
                        </a:rPr>
                        <a:t>2011 Priority</a:t>
                      </a:r>
                      <a:endParaRPr lang="en-US" sz="2400" b="1" dirty="0">
                        <a:solidFill>
                          <a:srgbClr val="FFFFFF"/>
                        </a:solidFill>
                      </a:endParaRP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tcPr>
                </a:tc>
              </a:tr>
              <a:tr h="1048409">
                <a:tc>
                  <a:txBody>
                    <a:bodyPr/>
                    <a:lstStyle/>
                    <a:p>
                      <a:pPr algn="ctr"/>
                      <a:r>
                        <a:rPr lang="zh-CN" altLang="en-US" sz="2400" b="1" dirty="0" smtClean="0">
                          <a:solidFill>
                            <a:schemeClr val="tx1"/>
                          </a:solidFill>
                          <a:latin typeface="宋体" pitchFamily="2" charset="-122"/>
                          <a:ea typeface="宋体" pitchFamily="2" charset="-122"/>
                        </a:rPr>
                        <a:t>虚拟化</a:t>
                      </a:r>
                      <a:endParaRPr lang="en-US" sz="2400" b="1" dirty="0">
                        <a:solidFill>
                          <a:schemeClr val="tx1"/>
                        </a:solidFill>
                        <a:latin typeface="宋体" pitchFamily="2" charset="-122"/>
                        <a:ea typeface="宋体" pitchFamily="2" charset="-122"/>
                      </a:endParaRP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2400" b="1" dirty="0" smtClean="0">
                          <a:solidFill>
                            <a:schemeClr val="tx1"/>
                          </a:solidFill>
                        </a:rPr>
                        <a:t>2</a:t>
                      </a:r>
                      <a:endParaRPr lang="en-US" sz="2400" b="1" dirty="0">
                        <a:solidFill>
                          <a:schemeClr val="tx1"/>
                        </a:solidFill>
                      </a:endParaRP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2400" b="1" dirty="0" smtClean="0">
                          <a:solidFill>
                            <a:schemeClr val="tx1"/>
                          </a:solidFill>
                        </a:rPr>
                        <a:t>14</a:t>
                      </a:r>
                      <a:endParaRPr lang="en-US" sz="2400" b="1" dirty="0">
                        <a:solidFill>
                          <a:schemeClr val="tx1"/>
                        </a:solidFill>
                      </a:endParaRP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048409">
                <a:tc>
                  <a:txBody>
                    <a:bodyPr/>
                    <a:lstStyle/>
                    <a:p>
                      <a:pPr algn="ctr"/>
                      <a:r>
                        <a:rPr lang="zh-CN" altLang="en-US" sz="2400" b="1" dirty="0" smtClean="0">
                          <a:solidFill>
                            <a:schemeClr val="tx1"/>
                          </a:solidFill>
                          <a:latin typeface="宋体" pitchFamily="2" charset="-122"/>
                          <a:ea typeface="宋体" pitchFamily="2" charset="-122"/>
                        </a:rPr>
                        <a:t>云计算</a:t>
                      </a:r>
                      <a:endParaRPr lang="en-US" sz="2400" b="1" dirty="0">
                        <a:solidFill>
                          <a:schemeClr val="tx1"/>
                        </a:solidFill>
                        <a:latin typeface="宋体" pitchFamily="2" charset="-122"/>
                        <a:ea typeface="宋体" pitchFamily="2" charset="-122"/>
                      </a:endParaRP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4400" b="1" dirty="0" smtClean="0">
                          <a:solidFill>
                            <a:schemeClr val="tx1"/>
                          </a:solidFill>
                        </a:rPr>
                        <a:t>1</a:t>
                      </a:r>
                      <a:endParaRPr lang="en-US" sz="4400" b="1" dirty="0">
                        <a:solidFill>
                          <a:schemeClr val="tx1"/>
                        </a:solidFill>
                      </a:endParaRP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4400" b="1" dirty="0" smtClean="0">
                          <a:solidFill>
                            <a:schemeClr val="tx1"/>
                          </a:solidFill>
                        </a:rPr>
                        <a:t>3</a:t>
                      </a:r>
                      <a:endParaRPr lang="en-US" sz="4400" b="1" dirty="0">
                        <a:solidFill>
                          <a:schemeClr val="tx1"/>
                        </a:solidFill>
                      </a:endParaRP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bl>
          </a:graphicData>
        </a:graphic>
      </p:graphicFrame>
      <p:sp>
        <p:nvSpPr>
          <p:cNvPr id="6" name="TextBox 5"/>
          <p:cNvSpPr txBox="1"/>
          <p:nvPr/>
        </p:nvSpPr>
        <p:spPr>
          <a:xfrm>
            <a:off x="248586" y="5936688"/>
            <a:ext cx="2853858" cy="276999"/>
          </a:xfrm>
          <a:prstGeom prst="rect">
            <a:avLst/>
          </a:prstGeom>
          <a:noFill/>
        </p:spPr>
        <p:txBody>
          <a:bodyPr wrap="none" rtlCol="0">
            <a:spAutoFit/>
          </a:bodyPr>
          <a:lstStyle/>
          <a:p>
            <a:pPr algn="l"/>
            <a:r>
              <a:rPr lang="en-US" sz="1200" dirty="0" smtClean="0">
                <a:solidFill>
                  <a:srgbClr val="333333"/>
                </a:solidFill>
                <a:latin typeface="微软雅黑" pitchFamily="34" charset="-122"/>
                <a:ea typeface="微软雅黑" pitchFamily="34" charset="-122"/>
              </a:rPr>
              <a:t>Source:  Gartner CIO study, Jan 2011</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9"/>
          <p:cNvGrpSpPr>
            <a:grpSpLocks/>
          </p:cNvGrpSpPr>
          <p:nvPr/>
        </p:nvGrpSpPr>
        <p:grpSpPr bwMode="auto">
          <a:xfrm>
            <a:off x="1658938" y="2122488"/>
            <a:ext cx="519112" cy="374650"/>
            <a:chOff x="2070100" y="1806575"/>
            <a:chExt cx="742950" cy="536575"/>
          </a:xfrm>
        </p:grpSpPr>
        <p:sp>
          <p:nvSpPr>
            <p:cNvPr id="43044" name="Rectangle 8"/>
            <p:cNvSpPr>
              <a:spLocks noChangeArrowheads="1"/>
            </p:cNvSpPr>
            <p:nvPr/>
          </p:nvSpPr>
          <p:spPr bwMode="auto">
            <a:xfrm>
              <a:off x="2070100" y="1806575"/>
              <a:ext cx="742950" cy="536575"/>
            </a:xfrm>
            <a:prstGeom prst="rect">
              <a:avLst/>
            </a:prstGeom>
            <a:gradFill rotWithShape="0">
              <a:gsLst>
                <a:gs pos="0">
                  <a:srgbClr val="DCDCDC"/>
                </a:gs>
                <a:gs pos="100000">
                  <a:srgbClr val="B4B4B4"/>
                </a:gs>
              </a:gsLst>
              <a:lin ang="5400000"/>
            </a:gradFill>
            <a:ln w="9525" algn="ctr">
              <a:solidFill>
                <a:srgbClr val="B4B4B4"/>
              </a:solidFill>
              <a:round/>
              <a:headEnd/>
              <a:tailEnd/>
            </a:ln>
          </p:spPr>
          <p:txBody>
            <a:bodyPr wrap="none"/>
            <a:lstStyle/>
            <a:p>
              <a:endParaRPr lang="zh-CN" altLang="en-US">
                <a:ea typeface="黑体" pitchFamily="2" charset="-122"/>
              </a:endParaRPr>
            </a:p>
          </p:txBody>
        </p:sp>
        <p:grpSp>
          <p:nvGrpSpPr>
            <p:cNvPr id="3" name="Group 88"/>
            <p:cNvGrpSpPr>
              <a:grpSpLocks/>
            </p:cNvGrpSpPr>
            <p:nvPr/>
          </p:nvGrpSpPr>
          <p:grpSpPr bwMode="auto">
            <a:xfrm>
              <a:off x="2113846" y="1858835"/>
              <a:ext cx="655458" cy="432054"/>
              <a:chOff x="2105432" y="1843086"/>
              <a:chExt cx="655458" cy="432054"/>
            </a:xfrm>
          </p:grpSpPr>
          <p:sp>
            <p:nvSpPr>
              <p:cNvPr id="43046" name="Rectangle 4"/>
              <p:cNvSpPr>
                <a:spLocks noChangeArrowheads="1"/>
              </p:cNvSpPr>
              <p:nvPr/>
            </p:nvSpPr>
            <p:spPr bwMode="auto">
              <a:xfrm>
                <a:off x="2105432" y="2076449"/>
                <a:ext cx="655458" cy="198691"/>
              </a:xfrm>
              <a:prstGeom prst="rect">
                <a:avLst/>
              </a:prstGeom>
              <a:gradFill rotWithShape="0">
                <a:gsLst>
                  <a:gs pos="0">
                    <a:srgbClr val="0086EA"/>
                  </a:gs>
                  <a:gs pos="100000">
                    <a:srgbClr val="2767B2"/>
                  </a:gs>
                </a:gsLst>
                <a:lin ang="5400000"/>
              </a:gradFill>
              <a:ln w="12700" algn="ctr">
                <a:solidFill>
                  <a:srgbClr val="2767B2"/>
                </a:solidFill>
                <a:round/>
                <a:headEnd/>
                <a:tailEnd/>
              </a:ln>
            </p:spPr>
            <p:txBody>
              <a:bodyPr wrap="none" anchor="ctr"/>
              <a:lstStyle/>
              <a:p>
                <a:pPr algn="ctr"/>
                <a:r>
                  <a:rPr lang="zh-CN" altLang="en-US" sz="900" b="1">
                    <a:solidFill>
                      <a:schemeClr val="bg1"/>
                    </a:solidFill>
                    <a:ea typeface="黑体" pitchFamily="2" charset="-122"/>
                  </a:rPr>
                  <a:t>操作系统</a:t>
                </a:r>
              </a:p>
            </p:txBody>
          </p:sp>
          <p:sp>
            <p:nvSpPr>
              <p:cNvPr id="43047" name="Rectangle 4"/>
              <p:cNvSpPr>
                <a:spLocks noChangeArrowheads="1"/>
              </p:cNvSpPr>
              <p:nvPr/>
            </p:nvSpPr>
            <p:spPr bwMode="auto">
              <a:xfrm>
                <a:off x="2105432" y="1843086"/>
                <a:ext cx="655458" cy="198691"/>
              </a:xfrm>
              <a:prstGeom prst="rect">
                <a:avLst/>
              </a:prstGeom>
              <a:gradFill rotWithShape="0">
                <a:gsLst>
                  <a:gs pos="0">
                    <a:srgbClr val="FEAB58"/>
                  </a:gs>
                  <a:gs pos="100000">
                    <a:srgbClr val="E76F32"/>
                  </a:gs>
                </a:gsLst>
                <a:lin ang="5400000"/>
              </a:gradFill>
              <a:ln w="12700" algn="ctr">
                <a:solidFill>
                  <a:srgbClr val="E76F32"/>
                </a:solidFill>
                <a:round/>
                <a:headEnd/>
                <a:tailEnd/>
              </a:ln>
            </p:spPr>
            <p:txBody>
              <a:bodyPr wrap="none" anchor="ctr"/>
              <a:lstStyle/>
              <a:p>
                <a:pPr algn="ctr"/>
                <a:r>
                  <a:rPr lang="zh-CN" altLang="en-US" sz="900" b="1">
                    <a:solidFill>
                      <a:schemeClr val="bg1"/>
                    </a:solidFill>
                    <a:ea typeface="黑体" pitchFamily="2" charset="-122"/>
                  </a:rPr>
                  <a:t>应用程序</a:t>
                </a:r>
                <a:endParaRPr lang="zh-CN" altLang="en-US" sz="1000" b="1">
                  <a:solidFill>
                    <a:schemeClr val="bg1"/>
                  </a:solidFill>
                  <a:ea typeface="黑体" pitchFamily="2" charset="-122"/>
                </a:endParaRPr>
              </a:p>
            </p:txBody>
          </p:sp>
        </p:grpSp>
      </p:grpSp>
      <p:sp>
        <p:nvSpPr>
          <p:cNvPr id="64" name="TextBox 63"/>
          <p:cNvSpPr txBox="1"/>
          <p:nvPr/>
        </p:nvSpPr>
        <p:spPr>
          <a:xfrm>
            <a:off x="1028700" y="2000250"/>
            <a:ext cx="1790700" cy="757130"/>
          </a:xfrm>
          <a:prstGeom prst="rect">
            <a:avLst/>
          </a:prstGeom>
          <a:noFill/>
        </p:spPr>
        <p:txBody>
          <a:bodyPr>
            <a:spAutoFit/>
          </a:bodyPr>
          <a:lstStyle/>
          <a:p>
            <a:pPr algn="ctr">
              <a:lnSpc>
                <a:spcPct val="90000"/>
              </a:lnSpc>
              <a:spcBef>
                <a:spcPct val="50000"/>
              </a:spcBef>
              <a:defRPr/>
            </a:pPr>
            <a:r>
              <a:rPr lang="en-US" sz="4800" dirty="0">
                <a:ln>
                  <a:solidFill>
                    <a:srgbClr val="C00000"/>
                  </a:solidFill>
                </a:ln>
                <a:gradFill>
                  <a:gsLst>
                    <a:gs pos="0">
                      <a:srgbClr val="C00000"/>
                    </a:gs>
                    <a:gs pos="100000">
                      <a:srgbClr val="FF0000"/>
                    </a:gs>
                  </a:gsLst>
                  <a:lin ang="16200000" scaled="1"/>
                </a:gradFill>
                <a:latin typeface="Arial Black" pitchFamily="34" charset="0"/>
                <a:ea typeface="Arial Unicode MS" pitchFamily="34" charset="-128"/>
                <a:cs typeface="Arial Unicode MS" pitchFamily="34" charset="-128"/>
              </a:rPr>
              <a:t>X</a:t>
            </a:r>
          </a:p>
        </p:txBody>
      </p:sp>
      <p:pic>
        <p:nvPicPr>
          <p:cNvPr id="43012" name="Picture 41" descr="DGRM_CloudComputing_R4_Q408.png"/>
          <p:cNvPicPr>
            <a:picLocks noChangeAspect="1"/>
          </p:cNvPicPr>
          <p:nvPr/>
        </p:nvPicPr>
        <p:blipFill>
          <a:blip r:embed="rId3" cstate="screen"/>
          <a:srcRect/>
          <a:stretch>
            <a:fillRect/>
          </a:stretch>
        </p:blipFill>
        <p:spPr bwMode="auto">
          <a:xfrm>
            <a:off x="1985963" y="4052888"/>
            <a:ext cx="1042987" cy="1279525"/>
          </a:xfrm>
          <a:prstGeom prst="rect">
            <a:avLst/>
          </a:prstGeom>
          <a:noFill/>
          <a:ln w="9525">
            <a:noFill/>
            <a:miter lim="800000"/>
            <a:headEnd/>
            <a:tailEnd/>
          </a:ln>
        </p:spPr>
      </p:pic>
      <p:sp>
        <p:nvSpPr>
          <p:cNvPr id="39" name="Round Same Side Corner Rectangle 38"/>
          <p:cNvSpPr/>
          <p:nvPr/>
        </p:nvSpPr>
        <p:spPr bwMode="auto">
          <a:xfrm>
            <a:off x="4889500" y="1268413"/>
            <a:ext cx="3763963" cy="3946525"/>
          </a:xfrm>
          <a:prstGeom prst="round2SameRect">
            <a:avLst>
              <a:gd name="adj1" fmla="val 8006"/>
              <a:gd name="adj2" fmla="val 0"/>
            </a:avLst>
          </a:prstGeom>
          <a:gradFill rotWithShape="0">
            <a:gsLst>
              <a:gs pos="0">
                <a:srgbClr val="3C3C3C">
                  <a:alpha val="25000"/>
                </a:srgbClr>
              </a:gs>
              <a:gs pos="100000">
                <a:schemeClr val="bg1">
                  <a:alpha val="25000"/>
                </a:schemeClr>
              </a:gs>
            </a:gsLst>
            <a:lin ang="5400000"/>
          </a:gradFill>
          <a:ln w="31750" algn="ctr">
            <a:noFill/>
            <a:round/>
            <a:headEnd/>
            <a:tailEnd/>
          </a:ln>
        </p:spPr>
        <p:txBody>
          <a:bodyPr wrap="none"/>
          <a:lstStyle/>
          <a:p>
            <a:endParaRPr lang="zh-CN" altLang="en-US">
              <a:ea typeface="黑体" pitchFamily="2" charset="-122"/>
            </a:endParaRPr>
          </a:p>
        </p:txBody>
      </p:sp>
      <p:sp>
        <p:nvSpPr>
          <p:cNvPr id="43015" name="Rectangle 124"/>
          <p:cNvSpPr>
            <a:spLocks noGrp="1" noChangeArrowheads="1"/>
          </p:cNvSpPr>
          <p:nvPr>
            <p:ph type="title" idx="4294967295"/>
          </p:nvPr>
        </p:nvSpPr>
        <p:spPr>
          <a:xfrm>
            <a:off x="367847" y="187325"/>
            <a:ext cx="3068638" cy="350838"/>
          </a:xfrm>
        </p:spPr>
        <p:txBody>
          <a:bodyPr rIns="73152" anchor="t"/>
          <a:lstStyle/>
          <a:p>
            <a:pPr eaLnBrk="1" hangingPunct="1"/>
            <a:r>
              <a:rPr lang="en-US" altLang="ja-JP" sz="2000" dirty="0" smtClean="0">
                <a:ea typeface="黑体" pitchFamily="2" charset="-122"/>
              </a:rPr>
              <a:t>VMware </a:t>
            </a:r>
            <a:r>
              <a:rPr lang="en-US" altLang="zh-CN" sz="2000" dirty="0" smtClean="0">
                <a:ea typeface="黑体" pitchFamily="2" charset="-122"/>
              </a:rPr>
              <a:t>VDP</a:t>
            </a:r>
            <a:endParaRPr lang="en-US" altLang="ja-JP" sz="2000" dirty="0" smtClean="0">
              <a:ea typeface="黑体" pitchFamily="2" charset="-122"/>
            </a:endParaRPr>
          </a:p>
        </p:txBody>
      </p:sp>
      <p:sp>
        <p:nvSpPr>
          <p:cNvPr id="107" name="Rectangle 3"/>
          <p:cNvSpPr txBox="1">
            <a:spLocks noChangeArrowheads="1"/>
          </p:cNvSpPr>
          <p:nvPr/>
        </p:nvSpPr>
        <p:spPr bwMode="auto">
          <a:xfrm>
            <a:off x="5019675" y="1395413"/>
            <a:ext cx="3641725" cy="3111500"/>
          </a:xfrm>
          <a:prstGeom prst="rect">
            <a:avLst/>
          </a:prstGeom>
          <a:noFill/>
          <a:ln w="9525">
            <a:noFill/>
            <a:miter lim="800000"/>
            <a:headEnd/>
            <a:tailEnd/>
          </a:ln>
          <a:effectLst/>
        </p:spPr>
        <p:txBody>
          <a:bodyPr>
            <a:spAutoFit/>
          </a:bodyPr>
          <a:lstStyle/>
          <a:p>
            <a:pPr marL="285750" lvl="1" indent="-285750" algn="l">
              <a:spcAft>
                <a:spcPct val="40000"/>
              </a:spcAft>
              <a:buClr>
                <a:schemeClr val="accent1"/>
              </a:buClr>
              <a:buSzPct val="75000"/>
              <a:buFontTx/>
              <a:buBlip>
                <a:blip r:embed="rId4"/>
              </a:buBlip>
            </a:pPr>
            <a:r>
              <a:rPr lang="zh-CN" altLang="en-US" sz="1800" dirty="0">
                <a:solidFill>
                  <a:srgbClr val="0070C0"/>
                </a:solidFill>
                <a:ea typeface="黑体" pitchFamily="2" charset="-122"/>
              </a:rPr>
              <a:t>虚拟机的无代理、基于磁盘的备份和恢复 </a:t>
            </a:r>
          </a:p>
          <a:p>
            <a:pPr marL="285750" lvl="1" indent="-285750" algn="l">
              <a:spcAft>
                <a:spcPct val="40000"/>
              </a:spcAft>
              <a:buClr>
                <a:schemeClr val="accent1"/>
              </a:buClr>
              <a:buSzPct val="75000"/>
              <a:buFontTx/>
              <a:buBlip>
                <a:blip r:embed="rId4"/>
              </a:buBlip>
            </a:pPr>
            <a:r>
              <a:rPr lang="zh-CN" altLang="en-US" sz="1800" dirty="0">
                <a:solidFill>
                  <a:srgbClr val="0070C0"/>
                </a:solidFill>
                <a:ea typeface="黑体" pitchFamily="2" charset="-122"/>
              </a:rPr>
              <a:t>虚拟机或文件级别的恢复</a:t>
            </a:r>
          </a:p>
          <a:p>
            <a:pPr marL="285750" lvl="1" indent="-285750" algn="l">
              <a:spcAft>
                <a:spcPct val="40000"/>
              </a:spcAft>
              <a:buClr>
                <a:schemeClr val="accent1"/>
              </a:buClr>
              <a:buSzPct val="75000"/>
              <a:buFontTx/>
              <a:buBlip>
                <a:blip r:embed="rId4"/>
              </a:buBlip>
            </a:pPr>
            <a:r>
              <a:rPr lang="zh-CN" altLang="en-US" sz="1800" dirty="0">
                <a:solidFill>
                  <a:srgbClr val="0070C0"/>
                </a:solidFill>
                <a:ea typeface="黑体" pitchFamily="2" charset="-122"/>
              </a:rPr>
              <a:t>增量备份和消除重复数据以</a:t>
            </a:r>
            <a:br>
              <a:rPr lang="zh-CN" altLang="en-US" sz="1800" dirty="0">
                <a:solidFill>
                  <a:srgbClr val="0070C0"/>
                </a:solidFill>
                <a:ea typeface="黑体" pitchFamily="2" charset="-122"/>
              </a:rPr>
            </a:br>
            <a:r>
              <a:rPr lang="zh-CN" altLang="en-US" sz="1800" dirty="0">
                <a:solidFill>
                  <a:srgbClr val="0070C0"/>
                </a:solidFill>
                <a:ea typeface="黑体" pitchFamily="2" charset="-122"/>
              </a:rPr>
              <a:t>节约磁盘空间</a:t>
            </a:r>
          </a:p>
          <a:p>
            <a:pPr marL="285750" lvl="1" indent="-285750" algn="l">
              <a:spcAft>
                <a:spcPct val="40000"/>
              </a:spcAft>
              <a:buClr>
                <a:schemeClr val="accent1"/>
              </a:buClr>
              <a:buSzPct val="75000"/>
              <a:buFontTx/>
              <a:buBlip>
                <a:blip r:embed="rId4"/>
              </a:buBlip>
            </a:pPr>
            <a:r>
              <a:rPr lang="zh-CN" altLang="en-US" sz="1800" dirty="0">
                <a:solidFill>
                  <a:srgbClr val="0070C0"/>
                </a:solidFill>
                <a:ea typeface="黑体" pitchFamily="2" charset="-122"/>
              </a:rPr>
              <a:t>为虚拟机提供快速、简单和</a:t>
            </a:r>
            <a:br>
              <a:rPr lang="zh-CN" altLang="en-US" sz="1800" dirty="0">
                <a:solidFill>
                  <a:srgbClr val="0070C0"/>
                </a:solidFill>
                <a:ea typeface="黑体" pitchFamily="2" charset="-122"/>
              </a:rPr>
            </a:br>
            <a:r>
              <a:rPr lang="zh-CN" altLang="en-US" sz="1800" dirty="0">
                <a:solidFill>
                  <a:srgbClr val="0070C0"/>
                </a:solidFill>
                <a:ea typeface="黑体" pitchFamily="2" charset="-122"/>
              </a:rPr>
              <a:t>完整的数据保护 </a:t>
            </a:r>
          </a:p>
          <a:p>
            <a:pPr marL="285750" lvl="1" indent="-285750" algn="l">
              <a:spcAft>
                <a:spcPct val="40000"/>
              </a:spcAft>
              <a:buClr>
                <a:schemeClr val="accent1"/>
              </a:buClr>
              <a:buSzPct val="75000"/>
              <a:buFontTx/>
              <a:buBlip>
                <a:blip r:embed="rId4"/>
              </a:buBlip>
            </a:pPr>
            <a:r>
              <a:rPr lang="zh-CN" altLang="en-US" sz="1800" dirty="0">
                <a:solidFill>
                  <a:srgbClr val="0070C0"/>
                </a:solidFill>
                <a:ea typeface="黑体" pitchFamily="2" charset="-122"/>
              </a:rPr>
              <a:t>通过 </a:t>
            </a:r>
            <a:r>
              <a:rPr lang="en-US" altLang="zh-CN" sz="1800" dirty="0" err="1">
                <a:solidFill>
                  <a:srgbClr val="0070C0"/>
                </a:solidFill>
                <a:ea typeface="黑体" pitchFamily="2" charset="-122"/>
              </a:rPr>
              <a:t>vCenter</a:t>
            </a:r>
            <a:r>
              <a:rPr lang="en-US" altLang="zh-CN" sz="1800" dirty="0">
                <a:solidFill>
                  <a:srgbClr val="0070C0"/>
                </a:solidFill>
                <a:ea typeface="黑体" pitchFamily="2" charset="-122"/>
              </a:rPr>
              <a:t> </a:t>
            </a:r>
            <a:r>
              <a:rPr lang="zh-CN" altLang="en-US" sz="1800" dirty="0">
                <a:solidFill>
                  <a:srgbClr val="0070C0"/>
                </a:solidFill>
                <a:ea typeface="黑体" pitchFamily="2" charset="-122"/>
              </a:rPr>
              <a:t>实现集中式管理 </a:t>
            </a:r>
          </a:p>
          <a:p>
            <a:pPr marL="285750" lvl="1" indent="-285750" algn="l">
              <a:spcAft>
                <a:spcPct val="40000"/>
              </a:spcAft>
              <a:buClr>
                <a:schemeClr val="accent1"/>
              </a:buClr>
              <a:buSzPct val="75000"/>
              <a:buFontTx/>
              <a:buBlip>
                <a:blip r:embed="rId4"/>
              </a:buBlip>
            </a:pPr>
            <a:r>
              <a:rPr lang="zh-CN" altLang="en-US" sz="1800" dirty="0">
                <a:solidFill>
                  <a:srgbClr val="0070C0"/>
                </a:solidFill>
                <a:ea typeface="黑体" pitchFamily="2" charset="-122"/>
              </a:rPr>
              <a:t>经济高效的存储管理 </a:t>
            </a:r>
          </a:p>
        </p:txBody>
      </p:sp>
      <p:pic>
        <p:nvPicPr>
          <p:cNvPr id="182" name="Storagesmall" descr="ICON_Storage_1up_blue_Q308"/>
          <p:cNvPicPr>
            <a:picLocks noChangeAspect="1" noChangeArrowheads="1"/>
          </p:cNvPicPr>
          <p:nvPr/>
        </p:nvPicPr>
        <p:blipFill>
          <a:blip r:embed="rId5" cstate="screen"/>
          <a:srcRect/>
          <a:stretch>
            <a:fillRect/>
          </a:stretch>
        </p:blipFill>
        <p:spPr bwMode="auto">
          <a:xfrm>
            <a:off x="3663950" y="4114800"/>
            <a:ext cx="650875" cy="798513"/>
          </a:xfrm>
          <a:prstGeom prst="rect">
            <a:avLst/>
          </a:prstGeom>
          <a:noFill/>
          <a:ln w="9525">
            <a:noFill/>
            <a:miter lim="800000"/>
            <a:headEnd/>
            <a:tailEnd/>
          </a:ln>
        </p:spPr>
      </p:pic>
      <p:sp>
        <p:nvSpPr>
          <p:cNvPr id="200" name="Text Box 97"/>
          <p:cNvSpPr txBox="1">
            <a:spLocks noChangeArrowheads="1"/>
          </p:cNvSpPr>
          <p:nvPr/>
        </p:nvSpPr>
        <p:spPr bwMode="auto">
          <a:xfrm>
            <a:off x="3546475" y="5128507"/>
            <a:ext cx="1168400" cy="480131"/>
          </a:xfrm>
          <a:prstGeom prst="rect">
            <a:avLst/>
          </a:prstGeom>
          <a:noFill/>
          <a:ln w="9525" algn="ctr">
            <a:noFill/>
            <a:miter lim="800000"/>
            <a:headEnd/>
            <a:tailEnd/>
          </a:ln>
          <a:effectLst>
            <a:prstShdw prst="shdw17" dist="17961" dir="2700000">
              <a:schemeClr val="accent1">
                <a:gamma/>
                <a:shade val="60000"/>
                <a:invGamma/>
                <a:alpha val="50000"/>
              </a:schemeClr>
            </a:prstShdw>
          </a:effectLst>
        </p:spPr>
        <p:txBody>
          <a:bodyPr anchor="b" anchorCtr="1">
            <a:spAutoFit/>
          </a:bodyPr>
          <a:lstStyle/>
          <a:p>
            <a:pPr algn="ctr"/>
            <a:r>
              <a:rPr lang="zh-CN" altLang="en-US" sz="1050" b="1" dirty="0">
                <a:solidFill>
                  <a:schemeClr val="accent3">
                    <a:lumMod val="75000"/>
                  </a:schemeClr>
                </a:solidFill>
                <a:ea typeface="黑体" pitchFamily="2" charset="-122"/>
                <a:cs typeface="Arial Unicode MS" pitchFamily="34" charset="-122"/>
              </a:rPr>
              <a:t>消除重复数据</a:t>
            </a:r>
          </a:p>
          <a:p>
            <a:pPr algn="ctr"/>
            <a:r>
              <a:rPr lang="zh-CN" altLang="en-US" sz="1050" b="1" dirty="0">
                <a:solidFill>
                  <a:schemeClr val="accent3">
                    <a:lumMod val="75000"/>
                  </a:schemeClr>
                </a:solidFill>
                <a:ea typeface="黑体" pitchFamily="2" charset="-122"/>
                <a:cs typeface="Arial Unicode MS" pitchFamily="34" charset="-122"/>
              </a:rPr>
              <a:t>存储设备</a:t>
            </a:r>
          </a:p>
        </p:txBody>
      </p:sp>
      <p:pic>
        <p:nvPicPr>
          <p:cNvPr id="41" name="Picture 30" descr="ICON_FileFolder_yellow_Q308"/>
          <p:cNvPicPr>
            <a:picLocks noChangeAspect="1" noChangeArrowheads="1"/>
          </p:cNvPicPr>
          <p:nvPr/>
        </p:nvPicPr>
        <p:blipFill>
          <a:blip r:embed="rId6" cstate="screen"/>
          <a:srcRect/>
          <a:stretch>
            <a:fillRect/>
          </a:stretch>
        </p:blipFill>
        <p:spPr bwMode="auto">
          <a:xfrm>
            <a:off x="2141538" y="3789363"/>
            <a:ext cx="768350" cy="957262"/>
          </a:xfrm>
          <a:prstGeom prst="rect">
            <a:avLst/>
          </a:prstGeom>
          <a:noFill/>
          <a:ln w="9525">
            <a:noFill/>
            <a:miter lim="800000"/>
            <a:headEnd/>
            <a:tailEnd/>
          </a:ln>
        </p:spPr>
      </p:pic>
      <p:sp>
        <p:nvSpPr>
          <p:cNvPr id="185" name="Cone"/>
          <p:cNvSpPr>
            <a:spLocks noChangeArrowheads="1"/>
          </p:cNvSpPr>
          <p:nvPr/>
        </p:nvSpPr>
        <p:spPr bwMode="auto">
          <a:xfrm rot="-6097598">
            <a:off x="787400" y="4095750"/>
            <a:ext cx="1220788" cy="102393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7200 w 21600"/>
              <a:gd name="T13" fmla="*/ 7200 h 21600"/>
              <a:gd name="T14" fmla="*/ 14400 w 21600"/>
              <a:gd name="T15" fmla="*/ 14400 h 21600"/>
            </a:gdLst>
            <a:ahLst/>
            <a:cxnLst>
              <a:cxn ang="T8">
                <a:pos x="T0" y="T1"/>
              </a:cxn>
              <a:cxn ang="T9">
                <a:pos x="T2" y="T3"/>
              </a:cxn>
              <a:cxn ang="T10">
                <a:pos x="T4" y="T5"/>
              </a:cxn>
              <a:cxn ang="T11">
                <a:pos x="T6" y="T7"/>
              </a:cxn>
            </a:cxnLst>
            <a:rect l="T12" t="T13" r="T14" b="T15"/>
            <a:pathLst>
              <a:path w="21600" h="21600">
                <a:moveTo>
                  <a:pt x="0" y="0"/>
                </a:moveTo>
                <a:lnTo>
                  <a:pt x="10800" y="21600"/>
                </a:lnTo>
                <a:lnTo>
                  <a:pt x="21600" y="0"/>
                </a:lnTo>
                <a:close/>
              </a:path>
            </a:pathLst>
          </a:custGeom>
          <a:gradFill rotWithShape="1">
            <a:gsLst>
              <a:gs pos="0">
                <a:srgbClr val="88BB40">
                  <a:alpha val="56998"/>
                </a:srgbClr>
              </a:gs>
              <a:gs pos="100000">
                <a:schemeClr val="bg1">
                  <a:alpha val="25000"/>
                </a:schemeClr>
              </a:gs>
            </a:gsLst>
            <a:lin ang="16200000" scaled="1"/>
          </a:gradFill>
          <a:ln w="31750" algn="ctr">
            <a:noFill/>
            <a:round/>
            <a:headEnd/>
            <a:tailEnd/>
          </a:ln>
        </p:spPr>
        <p:txBody>
          <a:bodyPr wrap="none"/>
          <a:lstStyle/>
          <a:p>
            <a:pPr>
              <a:lnSpc>
                <a:spcPct val="90000"/>
              </a:lnSpc>
            </a:pPr>
            <a:endParaRPr lang="zh-CN" altLang="en-US">
              <a:ea typeface="黑体" pitchFamily="2" charset="-122"/>
            </a:endParaRPr>
          </a:p>
        </p:txBody>
      </p:sp>
      <p:pic>
        <p:nvPicPr>
          <p:cNvPr id="46108" name="Picture 42" descr="C:\Documents and Settings\Josh\Local Settings\Temporary Internet Files\Content.IE5\KNNT066I\MCj04325620000[1].png"/>
          <p:cNvPicPr>
            <a:picLocks noChangeAspect="1" noChangeArrowheads="1"/>
          </p:cNvPicPr>
          <p:nvPr/>
        </p:nvPicPr>
        <p:blipFill>
          <a:blip r:embed="rId7" cstate="screen"/>
          <a:srcRect/>
          <a:stretch>
            <a:fillRect/>
          </a:stretch>
        </p:blipFill>
        <p:spPr bwMode="auto">
          <a:xfrm>
            <a:off x="536575" y="4179888"/>
            <a:ext cx="933450" cy="933450"/>
          </a:xfrm>
          <a:prstGeom prst="rect">
            <a:avLst/>
          </a:prstGeom>
          <a:noFill/>
          <a:ln w="9525">
            <a:noFill/>
            <a:miter lim="800000"/>
            <a:headEnd/>
            <a:tailEnd/>
          </a:ln>
        </p:spPr>
      </p:pic>
      <p:pic>
        <p:nvPicPr>
          <p:cNvPr id="44" name="Picture 30" descr="ICON_FileFolder_yellow_Q308"/>
          <p:cNvPicPr>
            <a:picLocks noChangeAspect="1" noChangeArrowheads="1"/>
          </p:cNvPicPr>
          <p:nvPr/>
        </p:nvPicPr>
        <p:blipFill>
          <a:blip r:embed="rId8" cstate="screen"/>
          <a:srcRect/>
          <a:stretch>
            <a:fillRect/>
          </a:stretch>
        </p:blipFill>
        <p:spPr bwMode="auto">
          <a:xfrm>
            <a:off x="3775075" y="3789363"/>
            <a:ext cx="550863" cy="685800"/>
          </a:xfrm>
          <a:prstGeom prst="rect">
            <a:avLst/>
          </a:prstGeom>
          <a:noFill/>
          <a:ln w="9525">
            <a:noFill/>
            <a:miter lim="800000"/>
            <a:headEnd/>
            <a:tailEnd/>
          </a:ln>
        </p:spPr>
      </p:pic>
      <p:pic>
        <p:nvPicPr>
          <p:cNvPr id="46" name="Picture 30" descr="ICON_FileFolder_yellow_Q308"/>
          <p:cNvPicPr>
            <a:picLocks noChangeAspect="1" noChangeArrowheads="1"/>
          </p:cNvPicPr>
          <p:nvPr/>
        </p:nvPicPr>
        <p:blipFill>
          <a:blip r:embed="rId6" cstate="screen"/>
          <a:srcRect/>
          <a:stretch>
            <a:fillRect/>
          </a:stretch>
        </p:blipFill>
        <p:spPr bwMode="auto">
          <a:xfrm>
            <a:off x="2141538" y="3789363"/>
            <a:ext cx="768350" cy="957262"/>
          </a:xfrm>
          <a:prstGeom prst="rect">
            <a:avLst/>
          </a:prstGeom>
          <a:noFill/>
          <a:ln w="9525">
            <a:noFill/>
            <a:miter lim="800000"/>
            <a:headEnd/>
            <a:tailEnd/>
          </a:ln>
        </p:spPr>
      </p:pic>
      <p:pic>
        <p:nvPicPr>
          <p:cNvPr id="43028" name="Picture 37" descr="ICON_Server_flat_Q408.png"/>
          <p:cNvPicPr>
            <a:picLocks noChangeAspect="1"/>
          </p:cNvPicPr>
          <p:nvPr/>
        </p:nvPicPr>
        <p:blipFill>
          <a:blip r:embed="rId9" cstate="screen"/>
          <a:srcRect/>
          <a:stretch>
            <a:fillRect/>
          </a:stretch>
        </p:blipFill>
        <p:spPr bwMode="auto">
          <a:xfrm>
            <a:off x="1655763" y="2806700"/>
            <a:ext cx="1606550" cy="403225"/>
          </a:xfrm>
          <a:prstGeom prst="rect">
            <a:avLst/>
          </a:prstGeom>
          <a:noFill/>
          <a:ln w="9525">
            <a:noFill/>
            <a:miter lim="800000"/>
            <a:headEnd/>
            <a:tailEnd/>
          </a:ln>
        </p:spPr>
      </p:pic>
      <p:sp>
        <p:nvSpPr>
          <p:cNvPr id="43029" name="Rectangle 5"/>
          <p:cNvSpPr>
            <a:spLocks noChangeArrowheads="1"/>
          </p:cNvSpPr>
          <p:nvPr/>
        </p:nvSpPr>
        <p:spPr bwMode="auto">
          <a:xfrm>
            <a:off x="1660525" y="2527300"/>
            <a:ext cx="1601788" cy="254000"/>
          </a:xfrm>
          <a:prstGeom prst="rect">
            <a:avLst/>
          </a:prstGeom>
          <a:gradFill rotWithShape="0">
            <a:gsLst>
              <a:gs pos="0">
                <a:srgbClr val="7CB4DE"/>
              </a:gs>
              <a:gs pos="100000">
                <a:srgbClr val="4B99D2"/>
              </a:gs>
            </a:gsLst>
            <a:lin ang="5400000"/>
          </a:gradFill>
          <a:ln w="19050" algn="ctr">
            <a:solidFill>
              <a:srgbClr val="4B99D2"/>
            </a:solidFill>
            <a:round/>
            <a:headEnd/>
            <a:tailEnd/>
          </a:ln>
        </p:spPr>
        <p:txBody>
          <a:bodyPr wrap="none" anchor="ctr"/>
          <a:lstStyle/>
          <a:p>
            <a:pPr algn="ctr"/>
            <a:r>
              <a:rPr lang="en-US" altLang="zh-CN" sz="1200" b="1">
                <a:solidFill>
                  <a:schemeClr val="bg1"/>
                </a:solidFill>
                <a:ea typeface="黑体" pitchFamily="2" charset="-122"/>
              </a:rPr>
              <a:t>ESX</a:t>
            </a:r>
          </a:p>
        </p:txBody>
      </p:sp>
      <p:grpSp>
        <p:nvGrpSpPr>
          <p:cNvPr id="4" name="Group 44"/>
          <p:cNvGrpSpPr>
            <a:grpSpLocks/>
          </p:cNvGrpSpPr>
          <p:nvPr/>
        </p:nvGrpSpPr>
        <p:grpSpPr bwMode="auto">
          <a:xfrm>
            <a:off x="2201863" y="2122488"/>
            <a:ext cx="519112" cy="374650"/>
            <a:chOff x="2070100" y="1806575"/>
            <a:chExt cx="742950" cy="536575"/>
          </a:xfrm>
        </p:grpSpPr>
        <p:sp>
          <p:nvSpPr>
            <p:cNvPr id="43037" name="Rectangle 8"/>
            <p:cNvSpPr>
              <a:spLocks noChangeArrowheads="1"/>
            </p:cNvSpPr>
            <p:nvPr/>
          </p:nvSpPr>
          <p:spPr bwMode="auto">
            <a:xfrm>
              <a:off x="2070100" y="1806575"/>
              <a:ext cx="742950" cy="536575"/>
            </a:xfrm>
            <a:prstGeom prst="rect">
              <a:avLst/>
            </a:prstGeom>
            <a:gradFill rotWithShape="0">
              <a:gsLst>
                <a:gs pos="0">
                  <a:srgbClr val="DCDCDC"/>
                </a:gs>
                <a:gs pos="100000">
                  <a:srgbClr val="B4B4B4"/>
                </a:gs>
              </a:gsLst>
              <a:lin ang="5400000"/>
            </a:gradFill>
            <a:ln w="9525" algn="ctr">
              <a:solidFill>
                <a:srgbClr val="B4B4B4"/>
              </a:solidFill>
              <a:round/>
              <a:headEnd/>
              <a:tailEnd/>
            </a:ln>
          </p:spPr>
          <p:txBody>
            <a:bodyPr wrap="none"/>
            <a:lstStyle/>
            <a:p>
              <a:endParaRPr lang="zh-CN" altLang="en-US">
                <a:ea typeface="黑体" pitchFamily="2" charset="-122"/>
              </a:endParaRPr>
            </a:p>
          </p:txBody>
        </p:sp>
        <p:grpSp>
          <p:nvGrpSpPr>
            <p:cNvPr id="5" name="Group 108"/>
            <p:cNvGrpSpPr>
              <a:grpSpLocks/>
            </p:cNvGrpSpPr>
            <p:nvPr/>
          </p:nvGrpSpPr>
          <p:grpSpPr bwMode="auto">
            <a:xfrm>
              <a:off x="2113846" y="1858835"/>
              <a:ext cx="655458" cy="432054"/>
              <a:chOff x="2105432" y="1843086"/>
              <a:chExt cx="655458" cy="432054"/>
            </a:xfrm>
          </p:grpSpPr>
          <p:sp>
            <p:nvSpPr>
              <p:cNvPr id="43039" name="Rectangle 4"/>
              <p:cNvSpPr>
                <a:spLocks noChangeArrowheads="1"/>
              </p:cNvSpPr>
              <p:nvPr/>
            </p:nvSpPr>
            <p:spPr bwMode="auto">
              <a:xfrm>
                <a:off x="2105432" y="2076449"/>
                <a:ext cx="655458" cy="198691"/>
              </a:xfrm>
              <a:prstGeom prst="rect">
                <a:avLst/>
              </a:prstGeom>
              <a:gradFill rotWithShape="0">
                <a:gsLst>
                  <a:gs pos="0">
                    <a:srgbClr val="0086EA"/>
                  </a:gs>
                  <a:gs pos="100000">
                    <a:srgbClr val="2767B2"/>
                  </a:gs>
                </a:gsLst>
                <a:lin ang="5400000"/>
              </a:gradFill>
              <a:ln w="12700" algn="ctr">
                <a:solidFill>
                  <a:srgbClr val="2767B2"/>
                </a:solidFill>
                <a:round/>
                <a:headEnd/>
                <a:tailEnd/>
              </a:ln>
            </p:spPr>
            <p:txBody>
              <a:bodyPr wrap="none" anchor="ctr"/>
              <a:lstStyle/>
              <a:p>
                <a:pPr algn="ctr"/>
                <a:r>
                  <a:rPr lang="zh-CN" altLang="en-US" sz="900" b="1">
                    <a:solidFill>
                      <a:schemeClr val="bg1"/>
                    </a:solidFill>
                    <a:ea typeface="黑体" pitchFamily="2" charset="-122"/>
                  </a:rPr>
                  <a:t>操作系统</a:t>
                </a:r>
              </a:p>
            </p:txBody>
          </p:sp>
          <p:sp>
            <p:nvSpPr>
              <p:cNvPr id="43040" name="Rectangle 4"/>
              <p:cNvSpPr>
                <a:spLocks noChangeArrowheads="1"/>
              </p:cNvSpPr>
              <p:nvPr/>
            </p:nvSpPr>
            <p:spPr bwMode="auto">
              <a:xfrm>
                <a:off x="2105432" y="1843086"/>
                <a:ext cx="655458" cy="198691"/>
              </a:xfrm>
              <a:prstGeom prst="rect">
                <a:avLst/>
              </a:prstGeom>
              <a:gradFill rotWithShape="0">
                <a:gsLst>
                  <a:gs pos="0">
                    <a:srgbClr val="FEAB58"/>
                  </a:gs>
                  <a:gs pos="100000">
                    <a:srgbClr val="E76F32"/>
                  </a:gs>
                </a:gsLst>
                <a:lin ang="5400000"/>
              </a:gradFill>
              <a:ln w="12700" algn="ctr">
                <a:solidFill>
                  <a:srgbClr val="E76F32"/>
                </a:solidFill>
                <a:round/>
                <a:headEnd/>
                <a:tailEnd/>
              </a:ln>
            </p:spPr>
            <p:txBody>
              <a:bodyPr wrap="none" anchor="ctr"/>
              <a:lstStyle/>
              <a:p>
                <a:pPr algn="ctr"/>
                <a:r>
                  <a:rPr lang="zh-CN" altLang="en-US" sz="900" b="1">
                    <a:solidFill>
                      <a:schemeClr val="bg1"/>
                    </a:solidFill>
                    <a:ea typeface="黑体" pitchFamily="2" charset="-122"/>
                  </a:rPr>
                  <a:t>应用程序</a:t>
                </a:r>
                <a:endParaRPr lang="zh-CN" altLang="en-US" sz="1000" b="1">
                  <a:solidFill>
                    <a:schemeClr val="bg1"/>
                  </a:solidFill>
                  <a:ea typeface="黑体" pitchFamily="2" charset="-122"/>
                </a:endParaRPr>
              </a:p>
            </p:txBody>
          </p:sp>
        </p:grpSp>
      </p:grpSp>
      <p:grpSp>
        <p:nvGrpSpPr>
          <p:cNvPr id="6" name="Group 49"/>
          <p:cNvGrpSpPr>
            <a:grpSpLocks/>
          </p:cNvGrpSpPr>
          <p:nvPr/>
        </p:nvGrpSpPr>
        <p:grpSpPr bwMode="auto">
          <a:xfrm>
            <a:off x="2744788" y="2122488"/>
            <a:ext cx="519112" cy="374650"/>
            <a:chOff x="2070100" y="1806575"/>
            <a:chExt cx="742950" cy="536575"/>
          </a:xfrm>
        </p:grpSpPr>
        <p:sp>
          <p:nvSpPr>
            <p:cNvPr id="43033" name="Rectangle 8"/>
            <p:cNvSpPr>
              <a:spLocks noChangeArrowheads="1"/>
            </p:cNvSpPr>
            <p:nvPr/>
          </p:nvSpPr>
          <p:spPr bwMode="auto">
            <a:xfrm>
              <a:off x="2070100" y="1806575"/>
              <a:ext cx="742950" cy="536575"/>
            </a:xfrm>
            <a:prstGeom prst="rect">
              <a:avLst/>
            </a:prstGeom>
            <a:gradFill rotWithShape="0">
              <a:gsLst>
                <a:gs pos="0">
                  <a:srgbClr val="DCDCDC"/>
                </a:gs>
                <a:gs pos="100000">
                  <a:srgbClr val="B4B4B4"/>
                </a:gs>
              </a:gsLst>
              <a:lin ang="5400000"/>
            </a:gradFill>
            <a:ln w="9525" algn="ctr">
              <a:solidFill>
                <a:srgbClr val="B4B4B4"/>
              </a:solidFill>
              <a:round/>
              <a:headEnd/>
              <a:tailEnd/>
            </a:ln>
          </p:spPr>
          <p:txBody>
            <a:bodyPr wrap="none"/>
            <a:lstStyle/>
            <a:p>
              <a:endParaRPr lang="zh-CN" altLang="en-US">
                <a:ea typeface="黑体" pitchFamily="2" charset="-122"/>
              </a:endParaRPr>
            </a:p>
          </p:txBody>
        </p:sp>
        <p:grpSp>
          <p:nvGrpSpPr>
            <p:cNvPr id="7" name="Group 113"/>
            <p:cNvGrpSpPr>
              <a:grpSpLocks/>
            </p:cNvGrpSpPr>
            <p:nvPr/>
          </p:nvGrpSpPr>
          <p:grpSpPr bwMode="auto">
            <a:xfrm>
              <a:off x="2113846" y="1858835"/>
              <a:ext cx="655458" cy="432054"/>
              <a:chOff x="2105432" y="1843086"/>
              <a:chExt cx="655458" cy="432054"/>
            </a:xfrm>
          </p:grpSpPr>
          <p:sp>
            <p:nvSpPr>
              <p:cNvPr id="43035" name="Rectangle 4"/>
              <p:cNvSpPr>
                <a:spLocks noChangeArrowheads="1"/>
              </p:cNvSpPr>
              <p:nvPr/>
            </p:nvSpPr>
            <p:spPr bwMode="auto">
              <a:xfrm>
                <a:off x="2105432" y="2076449"/>
                <a:ext cx="655458" cy="198691"/>
              </a:xfrm>
              <a:prstGeom prst="rect">
                <a:avLst/>
              </a:prstGeom>
              <a:gradFill rotWithShape="0">
                <a:gsLst>
                  <a:gs pos="0">
                    <a:srgbClr val="0086EA"/>
                  </a:gs>
                  <a:gs pos="100000">
                    <a:srgbClr val="2767B2"/>
                  </a:gs>
                </a:gsLst>
                <a:lin ang="5400000"/>
              </a:gradFill>
              <a:ln w="12700" algn="ctr">
                <a:solidFill>
                  <a:srgbClr val="2767B2"/>
                </a:solidFill>
                <a:round/>
                <a:headEnd/>
                <a:tailEnd/>
              </a:ln>
            </p:spPr>
            <p:txBody>
              <a:bodyPr wrap="none" anchor="ctr"/>
              <a:lstStyle/>
              <a:p>
                <a:pPr algn="ctr"/>
                <a:r>
                  <a:rPr lang="zh-CN" altLang="en-US" sz="900" b="1">
                    <a:solidFill>
                      <a:schemeClr val="bg1"/>
                    </a:solidFill>
                    <a:ea typeface="黑体" pitchFamily="2" charset="-122"/>
                  </a:rPr>
                  <a:t>操作系统</a:t>
                </a:r>
              </a:p>
            </p:txBody>
          </p:sp>
          <p:sp>
            <p:nvSpPr>
              <p:cNvPr id="43036" name="Rectangle 4"/>
              <p:cNvSpPr>
                <a:spLocks noChangeArrowheads="1"/>
              </p:cNvSpPr>
              <p:nvPr/>
            </p:nvSpPr>
            <p:spPr bwMode="auto">
              <a:xfrm>
                <a:off x="2105432" y="1843086"/>
                <a:ext cx="655458" cy="198691"/>
              </a:xfrm>
              <a:prstGeom prst="rect">
                <a:avLst/>
              </a:prstGeom>
              <a:gradFill rotWithShape="0">
                <a:gsLst>
                  <a:gs pos="0">
                    <a:srgbClr val="FEAB58"/>
                  </a:gs>
                  <a:gs pos="100000">
                    <a:srgbClr val="E76F32"/>
                  </a:gs>
                </a:gsLst>
                <a:lin ang="5400000"/>
              </a:gradFill>
              <a:ln w="12700" algn="ctr">
                <a:solidFill>
                  <a:srgbClr val="E76F32"/>
                </a:solidFill>
                <a:round/>
                <a:headEnd/>
                <a:tailEnd/>
              </a:ln>
            </p:spPr>
            <p:txBody>
              <a:bodyPr wrap="none" anchor="ctr"/>
              <a:lstStyle/>
              <a:p>
                <a:pPr algn="ctr"/>
                <a:r>
                  <a:rPr lang="zh-CN" altLang="en-US" sz="900" b="1">
                    <a:solidFill>
                      <a:schemeClr val="bg1"/>
                    </a:solidFill>
                    <a:ea typeface="黑体" pitchFamily="2" charset="-122"/>
                  </a:rPr>
                  <a:t>应用程序</a:t>
                </a:r>
                <a:endParaRPr lang="zh-CN" altLang="en-US" sz="1000" b="1">
                  <a:solidFill>
                    <a:schemeClr val="bg1"/>
                  </a:solidFill>
                  <a:ea typeface="黑体" pitchFamily="2" charset="-122"/>
                </a:endParaRPr>
              </a:p>
            </p:txBody>
          </p:sp>
        </p:grpSp>
      </p:grpSp>
      <p:pic>
        <p:nvPicPr>
          <p:cNvPr id="65" name="Picture 30" descr="ICON_FileFolder_yellow_Q308"/>
          <p:cNvPicPr>
            <a:picLocks noChangeAspect="1" noChangeArrowheads="1"/>
          </p:cNvPicPr>
          <p:nvPr/>
        </p:nvPicPr>
        <p:blipFill>
          <a:blip r:embed="rId8" cstate="screen"/>
          <a:srcRect/>
          <a:stretch>
            <a:fillRect/>
          </a:stretch>
        </p:blipFill>
        <p:spPr bwMode="auto">
          <a:xfrm>
            <a:off x="3775075" y="3789363"/>
            <a:ext cx="550863" cy="685800"/>
          </a:xfrm>
          <a:prstGeom prst="rect">
            <a:avLst/>
          </a:prstGeom>
          <a:noFill/>
          <a:ln w="9525">
            <a:noFill/>
            <a:miter lim="800000"/>
            <a:headEnd/>
            <a:tailEnd/>
          </a:ln>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6108"/>
                                        </p:tgtEl>
                                        <p:attrNameLst>
                                          <p:attrName>style.visibility</p:attrName>
                                        </p:attrNameLst>
                                      </p:cBhvr>
                                      <p:to>
                                        <p:strVal val="visible"/>
                                      </p:to>
                                    </p:set>
                                    <p:animEffect transition="in" filter="fade">
                                      <p:cBhvr>
                                        <p:cTn id="7" dur="2000"/>
                                        <p:tgtEl>
                                          <p:spTgt spid="46108"/>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185"/>
                                        </p:tgtEl>
                                        <p:attrNameLst>
                                          <p:attrName>style.visibility</p:attrName>
                                        </p:attrNameLst>
                                      </p:cBhvr>
                                      <p:to>
                                        <p:strVal val="visible"/>
                                      </p:to>
                                    </p:set>
                                    <p:animEffect transition="in" filter="wipe(left)">
                                      <p:cBhvr>
                                        <p:cTn id="11" dur="500"/>
                                        <p:tgtEl>
                                          <p:spTgt spid="185"/>
                                        </p:tgtEl>
                                      </p:cBhvr>
                                    </p:animEffect>
                                  </p:childTnLst>
                                </p:cTn>
                              </p:par>
                            </p:childTnLst>
                          </p:cTn>
                        </p:par>
                        <p:par>
                          <p:cTn id="12" fill="hold">
                            <p:stCondLst>
                              <p:cond delay="2500"/>
                            </p:stCondLst>
                            <p:childTnLst>
                              <p:par>
                                <p:cTn id="13" presetID="10" presetClass="exit" presetSubtype="0" fill="hold" nodeType="afterEffect">
                                  <p:stCondLst>
                                    <p:cond delay="0"/>
                                  </p:stCondLst>
                                  <p:childTnLst>
                                    <p:animEffect transition="out" filter="fade">
                                      <p:cBhvr>
                                        <p:cTn id="14" dur="1000"/>
                                        <p:tgtEl>
                                          <p:spTgt spid="46"/>
                                        </p:tgtEl>
                                      </p:cBhvr>
                                    </p:animEffect>
                                    <p:set>
                                      <p:cBhvr>
                                        <p:cTn id="15" dur="1" fill="hold">
                                          <p:stCondLst>
                                            <p:cond delay="999"/>
                                          </p:stCondLst>
                                        </p:cTn>
                                        <p:tgtEl>
                                          <p:spTgt spid="46"/>
                                        </p:tgtEl>
                                        <p:attrNameLst>
                                          <p:attrName>style.visibility</p:attrName>
                                        </p:attrNameLst>
                                      </p:cBhvr>
                                      <p:to>
                                        <p:strVal val="hidden"/>
                                      </p:to>
                                    </p:set>
                                  </p:childTnLst>
                                </p:cTn>
                              </p:par>
                              <p:par>
                                <p:cTn id="16" presetID="63" presetClass="path" presetSubtype="0" accel="50000" decel="50000" fill="hold" nodeType="withEffect">
                                  <p:stCondLst>
                                    <p:cond delay="0"/>
                                  </p:stCondLst>
                                  <p:childTnLst>
                                    <p:animMotion origin="layout" path="M 4.72222E-6 -2.22222E-6 L 0.18125 -2.22222E-6 " pathEditMode="relative" rAng="0" ptsTypes="AA">
                                      <p:cBhvr>
                                        <p:cTn id="17" dur="1000" fill="hold"/>
                                        <p:tgtEl>
                                          <p:spTgt spid="46"/>
                                        </p:tgtEl>
                                        <p:attrNameLst>
                                          <p:attrName>ppt_x</p:attrName>
                                          <p:attrName>ppt_y</p:attrName>
                                        </p:attrNameLst>
                                      </p:cBhvr>
                                      <p:rCtr x="91" y="0"/>
                                    </p:animMotion>
                                  </p:childTnLst>
                                </p:cTn>
                              </p:par>
                            </p:childTnLst>
                          </p:cTn>
                        </p:par>
                        <p:par>
                          <p:cTn id="18" fill="hold">
                            <p:stCondLst>
                              <p:cond delay="3500"/>
                            </p:stCondLst>
                            <p:childTnLst>
                              <p:par>
                                <p:cTn id="19" presetID="10" presetClass="entr" presetSubtype="0" fill="hold" nodeType="afterEffect">
                                  <p:stCondLst>
                                    <p:cond delay="0"/>
                                  </p:stCondLst>
                                  <p:childTnLst>
                                    <p:set>
                                      <p:cBhvr>
                                        <p:cTn id="20" dur="1" fill="hold">
                                          <p:stCondLst>
                                            <p:cond delay="0"/>
                                          </p:stCondLst>
                                        </p:cTn>
                                        <p:tgtEl>
                                          <p:spTgt spid="182"/>
                                        </p:tgtEl>
                                        <p:attrNameLst>
                                          <p:attrName>style.visibility</p:attrName>
                                        </p:attrNameLst>
                                      </p:cBhvr>
                                      <p:to>
                                        <p:strVal val="visible"/>
                                      </p:to>
                                    </p:set>
                                    <p:animEffect transition="in" filter="fade">
                                      <p:cBhvr>
                                        <p:cTn id="21" dur="2000"/>
                                        <p:tgtEl>
                                          <p:spTgt spid="182"/>
                                        </p:tgtEl>
                                      </p:cBhvr>
                                    </p:animEffect>
                                  </p:childTnLst>
                                </p:cTn>
                              </p:par>
                              <p:par>
                                <p:cTn id="22" presetID="10" presetClass="entr" presetSubtype="0" fill="hold" nodeType="with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fade">
                                      <p:cBhvr>
                                        <p:cTn id="24" dur="2000"/>
                                        <p:tgtEl>
                                          <p:spTgt spid="44"/>
                                        </p:tgtEl>
                                      </p:cBhvr>
                                    </p:animEffect>
                                  </p:childTnLst>
                                </p:cTn>
                              </p:par>
                              <p:par>
                                <p:cTn id="25" presetID="10" presetClass="entr" presetSubtype="0" fill="hold" nodeType="withEffect">
                                  <p:stCondLst>
                                    <p:cond delay="0"/>
                                  </p:stCondLst>
                                  <p:childTnLst>
                                    <p:set>
                                      <p:cBhvr>
                                        <p:cTn id="26" dur="1" fill="hold">
                                          <p:stCondLst>
                                            <p:cond delay="0"/>
                                          </p:stCondLst>
                                        </p:cTn>
                                        <p:tgtEl>
                                          <p:spTgt spid="65"/>
                                        </p:tgtEl>
                                        <p:attrNameLst>
                                          <p:attrName>style.visibility</p:attrName>
                                        </p:attrNameLst>
                                      </p:cBhvr>
                                      <p:to>
                                        <p:strVal val="visible"/>
                                      </p:to>
                                    </p:set>
                                    <p:animEffect transition="in" filter="fade">
                                      <p:cBhvr>
                                        <p:cTn id="27" dur="2000"/>
                                        <p:tgtEl>
                                          <p:spTgt spid="65"/>
                                        </p:tgtEl>
                                      </p:cBhvr>
                                    </p:animEffect>
                                  </p:childTnLst>
                                </p:cTn>
                              </p:par>
                              <p:par>
                                <p:cTn id="28" presetID="1" presetClass="entr" presetSubtype="0" fill="hold" grpId="0" nodeType="withEffect">
                                  <p:stCondLst>
                                    <p:cond delay="0"/>
                                  </p:stCondLst>
                                  <p:childTnLst>
                                    <p:set>
                                      <p:cBhvr>
                                        <p:cTn id="29" dur="1" fill="hold">
                                          <p:stCondLst>
                                            <p:cond delay="0"/>
                                          </p:stCondLst>
                                        </p:cTn>
                                        <p:tgtEl>
                                          <p:spTgt spid="200"/>
                                        </p:tgtEl>
                                        <p:attrNameLst>
                                          <p:attrName>style.visibility</p:attrName>
                                        </p:attrNameLst>
                                      </p:cBhvr>
                                      <p:to>
                                        <p:strVal val="visible"/>
                                      </p:to>
                                    </p:set>
                                  </p:childTnLst>
                                </p:cTn>
                              </p:par>
                            </p:childTnLst>
                          </p:cTn>
                        </p:par>
                        <p:par>
                          <p:cTn id="30" fill="hold">
                            <p:stCondLst>
                              <p:cond delay="5500"/>
                            </p:stCondLst>
                            <p:childTnLst>
                              <p:par>
                                <p:cTn id="31" presetID="10" presetClass="entr" presetSubtype="0" fill="hold" nodeType="afterEffect">
                                  <p:stCondLst>
                                    <p:cond delay="0"/>
                                  </p:stCondLst>
                                  <p:childTnLst>
                                    <p:set>
                                      <p:cBhvr>
                                        <p:cTn id="32" dur="1" fill="hold">
                                          <p:stCondLst>
                                            <p:cond delay="0"/>
                                          </p:stCondLst>
                                        </p:cTn>
                                        <p:tgtEl>
                                          <p:spTgt spid="64"/>
                                        </p:tgtEl>
                                        <p:attrNameLst>
                                          <p:attrName>style.visibility</p:attrName>
                                        </p:attrNameLst>
                                      </p:cBhvr>
                                      <p:to>
                                        <p:strVal val="visible"/>
                                      </p:to>
                                    </p:set>
                                    <p:animEffect transition="in" filter="fade">
                                      <p:cBhvr>
                                        <p:cTn id="33" dur="1000"/>
                                        <p:tgtEl>
                                          <p:spTgt spid="64"/>
                                        </p:tgtEl>
                                      </p:cBhvr>
                                    </p:animEffect>
                                  </p:childTnLst>
                                </p:cTn>
                              </p:par>
                              <p:par>
                                <p:cTn id="34" presetID="9" presetClass="emph" presetSubtype="0" nodeType="withEffect">
                                  <p:stCondLst>
                                    <p:cond delay="0"/>
                                  </p:stCondLst>
                                  <p:childTnLst>
                                    <p:set>
                                      <p:cBhvr rctx="PPT">
                                        <p:cTn id="35" dur="indefinite"/>
                                        <p:tgtEl>
                                          <p:spTgt spid="2"/>
                                        </p:tgtEl>
                                        <p:attrNameLst>
                                          <p:attrName>style.opacity</p:attrName>
                                        </p:attrNameLst>
                                      </p:cBhvr>
                                      <p:to>
                                        <p:strVal val="0.5"/>
                                      </p:to>
                                    </p:set>
                                    <p:animEffect filter="image" prLst="opacity: 0.5">
                                      <p:cBhvr rctx="IE">
                                        <p:cTn id="36" dur="indefinite"/>
                                        <p:tgtEl>
                                          <p:spTgt spid="2"/>
                                        </p:tgtEl>
                                      </p:cBhvr>
                                    </p:animEffect>
                                  </p:childTnLst>
                                </p:cTn>
                              </p:par>
                              <p:par>
                                <p:cTn id="37" presetID="10" presetClass="exit" presetSubtype="0" fill="hold" nodeType="withEffect">
                                  <p:stCondLst>
                                    <p:cond delay="0"/>
                                  </p:stCondLst>
                                  <p:childTnLst>
                                    <p:animEffect transition="out" filter="fade">
                                      <p:cBhvr>
                                        <p:cTn id="38" dur="1000"/>
                                        <p:tgtEl>
                                          <p:spTgt spid="41"/>
                                        </p:tgtEl>
                                      </p:cBhvr>
                                    </p:animEffect>
                                    <p:set>
                                      <p:cBhvr>
                                        <p:cTn id="39" dur="1" fill="hold">
                                          <p:stCondLst>
                                            <p:cond delay="999"/>
                                          </p:stCondLst>
                                        </p:cTn>
                                        <p:tgtEl>
                                          <p:spTgt spid="41"/>
                                        </p:tgtEl>
                                        <p:attrNameLst>
                                          <p:attrName>style.visibility</p:attrName>
                                        </p:attrNameLst>
                                      </p:cBhvr>
                                      <p:to>
                                        <p:strVal val="hidden"/>
                                      </p:to>
                                    </p:set>
                                  </p:childTnLst>
                                </p:cTn>
                              </p:par>
                            </p:childTnLst>
                          </p:cTn>
                        </p:par>
                        <p:par>
                          <p:cTn id="40" fill="hold">
                            <p:stCondLst>
                              <p:cond delay="6500"/>
                            </p:stCondLst>
                            <p:childTnLst>
                              <p:par>
                                <p:cTn id="41" presetID="10" presetClass="exit" presetSubtype="0" fill="hold" nodeType="afterEffect">
                                  <p:stCondLst>
                                    <p:cond delay="0"/>
                                  </p:stCondLst>
                                  <p:childTnLst>
                                    <p:animEffect transition="out" filter="fade">
                                      <p:cBhvr>
                                        <p:cTn id="42" dur="2000"/>
                                        <p:tgtEl>
                                          <p:spTgt spid="65"/>
                                        </p:tgtEl>
                                      </p:cBhvr>
                                    </p:animEffect>
                                    <p:set>
                                      <p:cBhvr>
                                        <p:cTn id="43" dur="1" fill="hold">
                                          <p:stCondLst>
                                            <p:cond delay="1999"/>
                                          </p:stCondLst>
                                        </p:cTn>
                                        <p:tgtEl>
                                          <p:spTgt spid="65"/>
                                        </p:tgtEl>
                                        <p:attrNameLst>
                                          <p:attrName>style.visibility</p:attrName>
                                        </p:attrNameLst>
                                      </p:cBhvr>
                                      <p:to>
                                        <p:strVal val="hidden"/>
                                      </p:to>
                                    </p:set>
                                  </p:childTnLst>
                                </p:cTn>
                              </p:par>
                              <p:par>
                                <p:cTn id="44" presetID="35" presetClass="path" presetSubtype="0" accel="50000" decel="50000" fill="hold" nodeType="withEffect">
                                  <p:stCondLst>
                                    <p:cond delay="0"/>
                                  </p:stCondLst>
                                  <p:childTnLst>
                                    <p:animMotion origin="layout" path="M 4.72222E-6 -2.22222E-6 L -0.17813 -2.22222E-6 " pathEditMode="relative" rAng="0" ptsTypes="AA">
                                      <p:cBhvr>
                                        <p:cTn id="45" dur="2000" fill="hold"/>
                                        <p:tgtEl>
                                          <p:spTgt spid="65"/>
                                        </p:tgtEl>
                                        <p:attrNameLst>
                                          <p:attrName>ppt_x</p:attrName>
                                          <p:attrName>ppt_y</p:attrName>
                                        </p:attrNameLst>
                                      </p:cBhvr>
                                      <p:rCtr x="-89" y="0"/>
                                    </p:animMotion>
                                  </p:childTnLst>
                                </p:cTn>
                              </p:par>
                              <p:par>
                                <p:cTn id="46" presetID="10" presetClass="exit" presetSubtype="0" fill="hold" nodeType="withEffect">
                                  <p:stCondLst>
                                    <p:cond delay="0"/>
                                  </p:stCondLst>
                                  <p:childTnLst>
                                    <p:animEffect transition="out" filter="fade">
                                      <p:cBhvr>
                                        <p:cTn id="47" dur="1000"/>
                                        <p:tgtEl>
                                          <p:spTgt spid="64"/>
                                        </p:tgtEl>
                                      </p:cBhvr>
                                    </p:animEffect>
                                    <p:set>
                                      <p:cBhvr>
                                        <p:cTn id="48" dur="1" fill="hold">
                                          <p:stCondLst>
                                            <p:cond delay="999"/>
                                          </p:stCondLst>
                                        </p:cTn>
                                        <p:tgtEl>
                                          <p:spTgt spid="64"/>
                                        </p:tgtEl>
                                        <p:attrNameLst>
                                          <p:attrName>style.visibility</p:attrName>
                                        </p:attrNameLst>
                                      </p:cBhvr>
                                      <p:to>
                                        <p:strVal val="hidden"/>
                                      </p:to>
                                    </p:set>
                                  </p:childTnLst>
                                </p:cTn>
                              </p:par>
                              <p:par>
                                <p:cTn id="49" presetID="9" presetClass="emph" presetSubtype="0" nodeType="withEffect">
                                  <p:stCondLst>
                                    <p:cond delay="0"/>
                                  </p:stCondLst>
                                  <p:childTnLst>
                                    <p:set>
                                      <p:cBhvr rctx="PPT">
                                        <p:cTn id="50" dur="indefinite"/>
                                        <p:tgtEl>
                                          <p:spTgt spid="2"/>
                                        </p:tgtEl>
                                        <p:attrNameLst>
                                          <p:attrName>style.opacity</p:attrName>
                                        </p:attrNameLst>
                                      </p:cBhvr>
                                      <p:to>
                                        <p:strVal val="1"/>
                                      </p:to>
                                    </p:set>
                                    <p:animEffect filter="image" prLst="opacity: 1">
                                      <p:cBhvr rctx="IE">
                                        <p:cTn id="51" dur="indefinite"/>
                                        <p:tgtEl>
                                          <p:spTgt spid="2"/>
                                        </p:tgtEl>
                                      </p:cBhvr>
                                    </p:animEffect>
                                  </p:childTnLst>
                                </p:cTn>
                              </p:par>
                              <p:par>
                                <p:cTn id="52" presetID="10" presetClass="entr" presetSubtype="0" fill="hold" nodeType="with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fade">
                                      <p:cBhvr>
                                        <p:cTn id="54"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0"/>
      <p:bldP spid="18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68"/>
          <p:cNvSpPr>
            <a:spLocks noGrp="1" noChangeArrowheads="1"/>
          </p:cNvSpPr>
          <p:nvPr>
            <p:ph type="title"/>
          </p:nvPr>
        </p:nvSpPr>
        <p:spPr/>
        <p:txBody>
          <a:bodyPr/>
          <a:lstStyle/>
          <a:p>
            <a:pPr eaLnBrk="1" hangingPunct="1"/>
            <a:r>
              <a:rPr lang="ja-JP" altLang="en-US" smtClean="0">
                <a:latin typeface="Arial"/>
              </a:rPr>
              <a:t>简介</a:t>
            </a:r>
            <a:r>
              <a:rPr lang="en-US" altLang="ja-JP" smtClean="0">
                <a:latin typeface="Arial"/>
              </a:rPr>
              <a:t>…</a:t>
            </a:r>
            <a:endParaRPr lang="en-US" dirty="0" smtClean="0">
              <a:latin typeface="Arial"/>
            </a:endParaRPr>
          </a:p>
        </p:txBody>
      </p:sp>
      <p:sp>
        <p:nvSpPr>
          <p:cNvPr id="24579" name="Rectangle 4"/>
          <p:cNvSpPr>
            <a:spLocks noChangeArrowheads="1"/>
          </p:cNvSpPr>
          <p:nvPr/>
        </p:nvSpPr>
        <p:spPr bwMode="auto">
          <a:xfrm>
            <a:off x="0" y="-169277"/>
            <a:ext cx="9144000" cy="338554"/>
          </a:xfrm>
          <a:prstGeom prst="rect">
            <a:avLst/>
          </a:prstGeom>
          <a:noFill/>
          <a:ln w="9525" algn="ctr">
            <a:noFill/>
            <a:miter lim="800000"/>
            <a:headEnd/>
            <a:tailEnd/>
          </a:ln>
          <a:effectLst>
            <a:prstShdw prst="shdw13" dist="53882" dir="13500000">
              <a:srgbClr val="999999">
                <a:alpha val="50000"/>
              </a:srgbClr>
            </a:prstShdw>
          </a:effectLst>
        </p:spPr>
        <p:txBody>
          <a:bodyPr anchor="ctr">
            <a:spAutoFit/>
          </a:bodyPr>
          <a:lstStyle/>
          <a:p>
            <a:pPr algn="l" eaLnBrk="0" hangingPunct="0">
              <a:spcAft>
                <a:spcPct val="0"/>
              </a:spcAft>
            </a:pPr>
            <a:endParaRPr lang="en-US" sz="1600" dirty="0">
              <a:solidFill>
                <a:srgbClr val="333333"/>
              </a:solidFill>
              <a:latin typeface="Arial" pitchFamily="-65" charset="0"/>
              <a:ea typeface="SimHei" pitchFamily="2" charset="-122"/>
              <a:cs typeface="Arial" pitchFamily="-65" charset="0"/>
            </a:endParaRPr>
          </a:p>
        </p:txBody>
      </p:sp>
      <p:sp>
        <p:nvSpPr>
          <p:cNvPr id="24580" name="Rectangle 5"/>
          <p:cNvSpPr>
            <a:spLocks noChangeArrowheads="1"/>
          </p:cNvSpPr>
          <p:nvPr/>
        </p:nvSpPr>
        <p:spPr bwMode="auto">
          <a:xfrm>
            <a:off x="0" y="-169277"/>
            <a:ext cx="9144000" cy="338554"/>
          </a:xfrm>
          <a:prstGeom prst="rect">
            <a:avLst/>
          </a:prstGeom>
          <a:noFill/>
          <a:ln w="9525" algn="ctr">
            <a:noFill/>
            <a:miter lim="800000"/>
            <a:headEnd/>
            <a:tailEnd/>
          </a:ln>
          <a:effectLst>
            <a:prstShdw prst="shdw13" dist="53882" dir="13500000">
              <a:srgbClr val="999999">
                <a:alpha val="50000"/>
              </a:srgbClr>
            </a:prstShdw>
          </a:effectLst>
        </p:spPr>
        <p:txBody>
          <a:bodyPr anchor="ctr">
            <a:spAutoFit/>
          </a:bodyPr>
          <a:lstStyle/>
          <a:p>
            <a:pPr algn="l" eaLnBrk="0" hangingPunct="0">
              <a:spcAft>
                <a:spcPct val="0"/>
              </a:spcAft>
            </a:pPr>
            <a:endParaRPr lang="en-US" sz="1600" dirty="0">
              <a:solidFill>
                <a:srgbClr val="333333"/>
              </a:solidFill>
              <a:latin typeface="Arial" pitchFamily="-65" charset="0"/>
              <a:ea typeface="SimHei" pitchFamily="2" charset="-122"/>
              <a:cs typeface="Arial" pitchFamily="-65" charset="0"/>
            </a:endParaRPr>
          </a:p>
        </p:txBody>
      </p:sp>
      <p:sp>
        <p:nvSpPr>
          <p:cNvPr id="25605" name="TextBox 8"/>
          <p:cNvSpPr txBox="1">
            <a:spLocks noChangeArrowheads="1"/>
          </p:cNvSpPr>
          <p:nvPr/>
        </p:nvSpPr>
        <p:spPr bwMode="auto">
          <a:xfrm>
            <a:off x="1389130" y="2444149"/>
            <a:ext cx="6420347" cy="830997"/>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260350" h="95250"/>
          </a:sp3d>
        </p:spPr>
        <p:txBody>
          <a:bodyPr wrap="none" anchor="ctr">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spcAft>
                <a:spcPct val="0"/>
              </a:spcAft>
              <a:defRPr/>
            </a:pPr>
            <a:r>
              <a:rPr lang="en-US" sz="4800" b="1" dirty="0" smtClean="0">
                <a:ln/>
                <a:solidFill>
                  <a:srgbClr val="003D79"/>
                </a:solidFill>
                <a:latin typeface="Arial"/>
                <a:ea typeface="SimHei" pitchFamily="2" charset="-122"/>
                <a:cs typeface="Arial" pitchFamily="-65" charset="0"/>
              </a:rPr>
              <a:t>   VMware </a:t>
            </a:r>
            <a:r>
              <a:rPr lang="en-US" altLang="zh-CN" sz="4800" b="1" dirty="0" err="1" smtClean="0">
                <a:ln/>
                <a:solidFill>
                  <a:srgbClr val="003D79"/>
                </a:solidFill>
                <a:latin typeface="Arial"/>
                <a:ea typeface="SimHei" pitchFamily="2" charset="-122"/>
                <a:cs typeface="Arial" pitchFamily="-65" charset="0"/>
              </a:rPr>
              <a:t>vShield</a:t>
            </a:r>
            <a:r>
              <a:rPr lang="en-US" altLang="zh-CN" sz="4800" b="1" dirty="0" smtClean="0">
                <a:ln/>
                <a:solidFill>
                  <a:srgbClr val="003D79"/>
                </a:solidFill>
                <a:latin typeface="Arial"/>
                <a:ea typeface="SimHei" pitchFamily="2" charset="-122"/>
                <a:cs typeface="Arial" pitchFamily="-65" charset="0"/>
              </a:rPr>
              <a:t> 5.0</a:t>
            </a:r>
            <a:endParaRPr lang="en-US" sz="4800" b="1" dirty="0">
              <a:ln/>
              <a:solidFill>
                <a:srgbClr val="003D79"/>
              </a:solidFill>
              <a:latin typeface="Arial"/>
              <a:ea typeface="SimHei" pitchFamily="2" charset="-122"/>
              <a:cs typeface="Arial" pitchFamily="-65" charset="0"/>
            </a:endParaRPr>
          </a:p>
        </p:txBody>
      </p:sp>
      <p:sp>
        <p:nvSpPr>
          <p:cNvPr id="25606" name="Rectangle 9"/>
          <p:cNvSpPr>
            <a:spLocks noChangeArrowheads="1"/>
          </p:cNvSpPr>
          <p:nvPr/>
        </p:nvSpPr>
        <p:spPr bwMode="auto">
          <a:xfrm>
            <a:off x="1673224" y="3623184"/>
            <a:ext cx="6206751" cy="523220"/>
          </a:xfrm>
          <a:prstGeom prst="rect">
            <a:avLst/>
          </a:prstGeom>
          <a:noFill/>
          <a:ln w="9525">
            <a:noFill/>
            <a:miter lim="800000"/>
            <a:headEnd/>
            <a:tailEnd/>
          </a:ln>
        </p:spPr>
        <p:txBody>
          <a:bodyPr wrap="square">
            <a:spAutoFit/>
          </a:bodyPr>
          <a:lstStyle/>
          <a:p>
            <a:pPr>
              <a:spcAft>
                <a:spcPct val="0"/>
              </a:spcAft>
              <a:defRPr/>
            </a:pPr>
            <a:r>
              <a:rPr lang="zh-CN" altLang="en-US" sz="2800" dirty="0" smtClean="0">
                <a:solidFill>
                  <a:srgbClr val="333333"/>
                </a:solidFill>
                <a:latin typeface="Arial"/>
                <a:ea typeface="SimHei" pitchFamily="2" charset="-122"/>
                <a:cs typeface="Arial" pitchFamily="-65" charset="0"/>
              </a:rPr>
              <a:t>虚拟化云计算环境中的安全解决方案</a:t>
            </a:r>
            <a:endParaRPr lang="en-US" sz="2800" dirty="0">
              <a:solidFill>
                <a:srgbClr val="333333"/>
              </a:solidFill>
              <a:latin typeface="Arial"/>
              <a:ea typeface="SimHei" pitchFamily="2" charset="-122"/>
              <a:cs typeface="Arial" pitchFamily="-65" charset="0"/>
            </a:endParaRPr>
          </a:p>
        </p:txBody>
      </p:sp>
      <p:sp>
        <p:nvSpPr>
          <p:cNvPr id="13" name="Pentagon 12"/>
          <p:cNvSpPr>
            <a:spLocks noChangeArrowheads="1"/>
          </p:cNvSpPr>
          <p:nvPr/>
        </p:nvSpPr>
        <p:spPr bwMode="auto">
          <a:xfrm>
            <a:off x="-8596313" y="2338388"/>
            <a:ext cx="8596313" cy="1071562"/>
          </a:xfrm>
          <a:prstGeom prst="homePlate">
            <a:avLst>
              <a:gd name="adj" fmla="val 26295"/>
            </a:avLst>
          </a:prstGeom>
          <a:gradFill rotWithShape="1">
            <a:gsLst>
              <a:gs pos="0">
                <a:srgbClr val="1B3E70">
                  <a:alpha val="25000"/>
                </a:srgbClr>
              </a:gs>
              <a:gs pos="100000">
                <a:schemeClr val="bg1">
                  <a:alpha val="25000"/>
                </a:schemeClr>
              </a:gs>
            </a:gsLst>
            <a:lin ang="10800000" scaled="1"/>
          </a:gradFill>
          <a:ln w="31750" algn="ctr">
            <a:noFill/>
            <a:round/>
            <a:headEnd/>
            <a:tailEnd/>
          </a:ln>
        </p:spPr>
        <p:txBody>
          <a:bodyPr wrap="none"/>
          <a:lstStyle/>
          <a:p>
            <a:pPr algn="l">
              <a:spcAft>
                <a:spcPct val="0"/>
              </a:spcAft>
            </a:pPr>
            <a:endParaRPr lang="en-US" sz="1600" dirty="0">
              <a:solidFill>
                <a:srgbClr val="333333"/>
              </a:solidFill>
              <a:latin typeface="Arial" pitchFamily="-65" charset="0"/>
              <a:ea typeface="SimHei" pitchFamily="2" charset="-122"/>
              <a:cs typeface="Arial" pitchFamily="-65" charset="0"/>
            </a:endParaRPr>
          </a:p>
        </p:txBody>
      </p:sp>
      <p:sp>
        <p:nvSpPr>
          <p:cNvPr id="17" name="Pentagon 16"/>
          <p:cNvSpPr>
            <a:spLocks noChangeArrowheads="1"/>
          </p:cNvSpPr>
          <p:nvPr/>
        </p:nvSpPr>
        <p:spPr bwMode="auto">
          <a:xfrm rot="10800000">
            <a:off x="9144000" y="2338388"/>
            <a:ext cx="8596313" cy="1071562"/>
          </a:xfrm>
          <a:prstGeom prst="homePlate">
            <a:avLst>
              <a:gd name="adj" fmla="val 26295"/>
            </a:avLst>
          </a:prstGeom>
          <a:gradFill rotWithShape="1">
            <a:gsLst>
              <a:gs pos="0">
                <a:srgbClr val="1B3E70">
                  <a:alpha val="25000"/>
                </a:srgbClr>
              </a:gs>
              <a:gs pos="100000">
                <a:schemeClr val="bg1">
                  <a:alpha val="25000"/>
                </a:schemeClr>
              </a:gs>
            </a:gsLst>
            <a:lin ang="10800000" scaled="1"/>
          </a:gradFill>
          <a:ln w="31750" algn="ctr">
            <a:noFill/>
            <a:round/>
            <a:headEnd/>
            <a:tailEnd/>
          </a:ln>
        </p:spPr>
        <p:txBody>
          <a:bodyPr wrap="none"/>
          <a:lstStyle/>
          <a:p>
            <a:pPr algn="l">
              <a:spcAft>
                <a:spcPct val="0"/>
              </a:spcAft>
            </a:pPr>
            <a:endParaRPr lang="en-US" sz="1600" dirty="0">
              <a:solidFill>
                <a:srgbClr val="333333"/>
              </a:solidFill>
              <a:latin typeface="Arial" pitchFamily="-65" charset="0"/>
              <a:ea typeface="SimHei" pitchFamily="2" charset="-122"/>
              <a:cs typeface="Arial" pitchFamily="-65" charset="0"/>
            </a:endParaRPr>
          </a:p>
        </p:txBody>
      </p:sp>
    </p:spTree>
    <p:extLst>
      <p:ext uri="{BB962C8B-B14F-4D97-AF65-F5344CB8AC3E}">
        <p14:creationId xmlns:p14="http://schemas.microsoft.com/office/powerpoint/2010/main" val="3519086951"/>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afterEffect">
                                  <p:stCondLst>
                                    <p:cond delay="0"/>
                                  </p:stCondLst>
                                  <p:childTnLst>
                                    <p:animMotion origin="layout" path="M 0 0 L -2.88438 0 " pathEditMode="relative" ptsTypes="AA">
                                      <p:cBhvr>
                                        <p:cTn id="6" dur="1000" fill="hold"/>
                                        <p:tgtEl>
                                          <p:spTgt spid="17"/>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 0 L 2.88125 0 " pathEditMode="relative" ptsTypes="AA">
                                      <p:cBhvr>
                                        <p:cTn id="8" dur="1000" fill="hold"/>
                                        <p:tgtEl>
                                          <p:spTgt spid="13"/>
                                        </p:tgtEl>
                                        <p:attrNameLst>
                                          <p:attrName>ppt_x</p:attrName>
                                          <p:attrName>ppt_y</p:attrName>
                                        </p:attrNameLst>
                                      </p:cBhvr>
                                    </p:animMotion>
                                  </p:childTnLst>
                                </p:cTn>
                              </p:par>
                              <p:par>
                                <p:cTn id="9" presetID="10" presetClass="entr" presetSubtype="0" fill="hold" nodeType="withEffect">
                                  <p:stCondLst>
                                    <p:cond delay="0"/>
                                  </p:stCondLst>
                                  <p:childTnLst>
                                    <p:set>
                                      <p:cBhvr>
                                        <p:cTn id="10" dur="1" fill="hold">
                                          <p:stCondLst>
                                            <p:cond delay="0"/>
                                          </p:stCondLst>
                                        </p:cTn>
                                        <p:tgtEl>
                                          <p:spTgt spid="25605"/>
                                        </p:tgtEl>
                                        <p:attrNameLst>
                                          <p:attrName>style.visibility</p:attrName>
                                        </p:attrNameLst>
                                      </p:cBhvr>
                                      <p:to>
                                        <p:strVal val="visible"/>
                                      </p:to>
                                    </p:set>
                                    <p:animEffect transition="in" filter="fade">
                                      <p:cBhvr>
                                        <p:cTn id="11" dur="2000"/>
                                        <p:tgtEl>
                                          <p:spTgt spid="25605"/>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25606"/>
                                        </p:tgtEl>
                                        <p:attrNameLst>
                                          <p:attrName>style.visibility</p:attrName>
                                        </p:attrNameLst>
                                      </p:cBhvr>
                                      <p:to>
                                        <p:strVal val="visible"/>
                                      </p:to>
                                    </p:set>
                                    <p:animEffect transition="in" filter="fade">
                                      <p:cBhvr>
                                        <p:cTn id="15" dur="1000"/>
                                        <p:tgtEl>
                                          <p:spTgt spid="25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6" grpId="0"/>
      <p:bldP spid="13" grpId="0" animBg="1"/>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76"/>
          <p:cNvSpPr>
            <a:spLocks noGrp="1"/>
          </p:cNvSpPr>
          <p:nvPr>
            <p:ph type="title"/>
          </p:nvPr>
        </p:nvSpPr>
        <p:spPr>
          <a:xfrm>
            <a:off x="461963" y="228600"/>
            <a:ext cx="7824813" cy="406400"/>
          </a:xfrm>
        </p:spPr>
        <p:txBody>
          <a:bodyPr/>
          <a:lstStyle/>
          <a:p>
            <a:r>
              <a:rPr lang="zh-CN" altLang="en-US" dirty="0" smtClean="0"/>
              <a:t>云计算安全基础架构和管理</a:t>
            </a:r>
            <a:r>
              <a:rPr lang="en-US" altLang="zh-CN" dirty="0" smtClean="0"/>
              <a:t>——</a:t>
            </a:r>
            <a:r>
              <a:rPr lang="en-US" altLang="zh-CN" dirty="0" err="1" smtClean="0">
                <a:latin typeface="+mj-lt"/>
              </a:rPr>
              <a:t>vShield</a:t>
            </a:r>
            <a:r>
              <a:rPr lang="zh-CN" altLang="en-US" dirty="0" smtClean="0"/>
              <a:t>家族</a:t>
            </a:r>
            <a:endParaRPr lang="zh-CN" altLang="en-US" dirty="0" smtClean="0">
              <a:cs typeface="Arial" pitchFamily="34" charset="0"/>
            </a:endParaRPr>
          </a:p>
        </p:txBody>
      </p:sp>
      <p:pic>
        <p:nvPicPr>
          <p:cNvPr id="5" name="Picture 8" descr="ICON_Server_flat_Q408.png"/>
          <p:cNvPicPr>
            <a:picLocks noChangeAspect="1"/>
          </p:cNvPicPr>
          <p:nvPr>
            <p:custDataLst>
              <p:tags r:id="rId1"/>
            </p:custDataLst>
          </p:nvPr>
        </p:nvPicPr>
        <p:blipFill>
          <a:blip r:embed="rId15" cstate="email"/>
          <a:srcRect/>
          <a:stretch>
            <a:fillRect/>
          </a:stretch>
        </p:blipFill>
        <p:spPr bwMode="auto">
          <a:xfrm>
            <a:off x="1558314" y="5604279"/>
            <a:ext cx="1077010" cy="348730"/>
          </a:xfrm>
          <a:prstGeom prst="rect">
            <a:avLst/>
          </a:prstGeom>
          <a:noFill/>
          <a:ln w="9525">
            <a:noFill/>
            <a:miter lim="800000"/>
            <a:headEnd/>
            <a:tailEnd/>
          </a:ln>
        </p:spPr>
      </p:pic>
      <p:sp>
        <p:nvSpPr>
          <p:cNvPr id="6" name="Rounded Rectangle 60"/>
          <p:cNvSpPr/>
          <p:nvPr>
            <p:custDataLst>
              <p:tags r:id="rId2"/>
            </p:custDataLst>
          </p:nvPr>
        </p:nvSpPr>
        <p:spPr bwMode="auto">
          <a:xfrm>
            <a:off x="393699" y="5129415"/>
            <a:ext cx="8257005" cy="377767"/>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w="12700">
            <a:solidFill>
              <a:srgbClr val="39A5E5"/>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25400" h="6350"/>
          </a:sp3d>
        </p:spPr>
        <p:style>
          <a:lnRef idx="1">
            <a:schemeClr val="accent4"/>
          </a:lnRef>
          <a:fillRef idx="3">
            <a:schemeClr val="accent4"/>
          </a:fillRef>
          <a:effectRef idx="2">
            <a:schemeClr val="accent4"/>
          </a:effectRef>
          <a:fontRef idx="minor">
            <a:schemeClr val="lt1"/>
          </a:fontRef>
        </p:style>
        <p:txBody>
          <a:bodyPr anchor="ctr"/>
          <a:lstStyle/>
          <a:p>
            <a:pPr>
              <a:spcAft>
                <a:spcPct val="0"/>
              </a:spcAft>
              <a:defRPr/>
            </a:pPr>
            <a:r>
              <a:rPr lang="en-US" sz="1600" b="1" dirty="0" smtClean="0">
                <a:gradFill>
                  <a:gsLst>
                    <a:gs pos="0">
                      <a:srgbClr val="FFFFFF"/>
                    </a:gs>
                    <a:gs pos="83000">
                      <a:srgbClr val="FFFFFF"/>
                    </a:gs>
                  </a:gsLst>
                  <a:lin ang="16200000" scaled="0"/>
                </a:gradFill>
              </a:rPr>
              <a:t>VMware vSphere + vCenter</a:t>
            </a:r>
            <a:endParaRPr lang="en-US" sz="1600" b="1" dirty="0">
              <a:gradFill>
                <a:gsLst>
                  <a:gs pos="0">
                    <a:srgbClr val="FFFFFF"/>
                  </a:gs>
                  <a:gs pos="83000">
                    <a:srgbClr val="FFFFFF"/>
                  </a:gs>
                </a:gsLst>
                <a:lin ang="16200000" scaled="0"/>
              </a:gradFill>
            </a:endParaRPr>
          </a:p>
        </p:txBody>
      </p:sp>
      <p:pic>
        <p:nvPicPr>
          <p:cNvPr id="7" name="Picture 8" descr="ICON_Server_flat_Q408.png"/>
          <p:cNvPicPr>
            <a:picLocks noChangeAspect="1"/>
          </p:cNvPicPr>
          <p:nvPr>
            <p:custDataLst>
              <p:tags r:id="rId3"/>
            </p:custDataLst>
          </p:nvPr>
        </p:nvPicPr>
        <p:blipFill>
          <a:blip r:embed="rId15" cstate="email"/>
          <a:srcRect/>
          <a:stretch>
            <a:fillRect/>
          </a:stretch>
        </p:blipFill>
        <p:spPr bwMode="auto">
          <a:xfrm>
            <a:off x="2761472" y="5604279"/>
            <a:ext cx="1077010" cy="348730"/>
          </a:xfrm>
          <a:prstGeom prst="rect">
            <a:avLst/>
          </a:prstGeom>
          <a:noFill/>
          <a:ln w="9525">
            <a:noFill/>
            <a:miter lim="800000"/>
            <a:headEnd/>
            <a:tailEnd/>
          </a:ln>
        </p:spPr>
      </p:pic>
      <p:pic>
        <p:nvPicPr>
          <p:cNvPr id="8" name="Picture 8" descr="ICON_Server_flat_Q408.png"/>
          <p:cNvPicPr>
            <a:picLocks noChangeAspect="1"/>
          </p:cNvPicPr>
          <p:nvPr>
            <p:custDataLst>
              <p:tags r:id="rId4"/>
            </p:custDataLst>
          </p:nvPr>
        </p:nvPicPr>
        <p:blipFill>
          <a:blip r:embed="rId15" cstate="email"/>
          <a:srcRect/>
          <a:stretch>
            <a:fillRect/>
          </a:stretch>
        </p:blipFill>
        <p:spPr bwMode="auto">
          <a:xfrm>
            <a:off x="3964630" y="5604279"/>
            <a:ext cx="1077010" cy="348730"/>
          </a:xfrm>
          <a:prstGeom prst="rect">
            <a:avLst/>
          </a:prstGeom>
          <a:noFill/>
          <a:ln w="9525">
            <a:noFill/>
            <a:miter lim="800000"/>
            <a:headEnd/>
            <a:tailEnd/>
          </a:ln>
        </p:spPr>
      </p:pic>
      <p:pic>
        <p:nvPicPr>
          <p:cNvPr id="9" name="Picture 8" descr="ICON_Server_flat_Q408.png"/>
          <p:cNvPicPr>
            <a:picLocks noChangeAspect="1"/>
          </p:cNvPicPr>
          <p:nvPr>
            <p:custDataLst>
              <p:tags r:id="rId5"/>
            </p:custDataLst>
          </p:nvPr>
        </p:nvPicPr>
        <p:blipFill>
          <a:blip r:embed="rId15" cstate="email"/>
          <a:srcRect/>
          <a:stretch>
            <a:fillRect/>
          </a:stretch>
        </p:blipFill>
        <p:spPr bwMode="auto">
          <a:xfrm>
            <a:off x="355156" y="5604279"/>
            <a:ext cx="1077010" cy="348730"/>
          </a:xfrm>
          <a:prstGeom prst="rect">
            <a:avLst/>
          </a:prstGeom>
          <a:noFill/>
          <a:ln w="9525">
            <a:noFill/>
            <a:miter lim="800000"/>
            <a:headEnd/>
            <a:tailEnd/>
          </a:ln>
        </p:spPr>
      </p:pic>
      <p:grpSp>
        <p:nvGrpSpPr>
          <p:cNvPr id="10" name="Group 79"/>
          <p:cNvGrpSpPr/>
          <p:nvPr/>
        </p:nvGrpSpPr>
        <p:grpSpPr>
          <a:xfrm>
            <a:off x="498640" y="2844784"/>
            <a:ext cx="1143000" cy="1485900"/>
            <a:chOff x="558800" y="3302000"/>
            <a:chExt cx="1143000" cy="1485900"/>
          </a:xfrm>
        </p:grpSpPr>
        <p:pic>
          <p:nvPicPr>
            <p:cNvPr id="11" name="Picture 10" descr="ICON_VM_basic_flat_R2_Q408.png"/>
            <p:cNvPicPr>
              <a:picLocks noChangeAspect="1"/>
            </p:cNvPicPr>
            <p:nvPr/>
          </p:nvPicPr>
          <p:blipFill>
            <a:blip r:embed="rId16" cstate="email"/>
            <a:srcRect/>
            <a:stretch>
              <a:fillRect/>
            </a:stretch>
          </p:blipFill>
          <p:spPr bwMode="auto">
            <a:xfrm>
              <a:off x="697000" y="4412124"/>
              <a:ext cx="255514" cy="255514"/>
            </a:xfrm>
            <a:prstGeom prst="rect">
              <a:avLst/>
            </a:prstGeom>
            <a:noFill/>
            <a:ln w="9525">
              <a:noFill/>
              <a:miter lim="800000"/>
              <a:headEnd/>
              <a:tailEnd/>
            </a:ln>
          </p:spPr>
        </p:pic>
        <p:pic>
          <p:nvPicPr>
            <p:cNvPr id="12" name="Picture 12" descr="ICON_VM_basic_flat_R2_Q408.png"/>
            <p:cNvPicPr>
              <a:picLocks noChangeAspect="1"/>
            </p:cNvPicPr>
            <p:nvPr/>
          </p:nvPicPr>
          <p:blipFill>
            <a:blip r:embed="rId16" cstate="email"/>
            <a:srcRect/>
            <a:stretch>
              <a:fillRect/>
            </a:stretch>
          </p:blipFill>
          <p:spPr bwMode="auto">
            <a:xfrm>
              <a:off x="998803" y="4412124"/>
              <a:ext cx="255514" cy="255514"/>
            </a:xfrm>
            <a:prstGeom prst="rect">
              <a:avLst/>
            </a:prstGeom>
            <a:noFill/>
            <a:ln w="9525">
              <a:noFill/>
              <a:miter lim="800000"/>
              <a:headEnd/>
              <a:tailEnd/>
            </a:ln>
          </p:spPr>
        </p:pic>
        <p:pic>
          <p:nvPicPr>
            <p:cNvPr id="13" name="Picture 13" descr="ICON_VM_basic_flat_R2_Q408.png"/>
            <p:cNvPicPr>
              <a:picLocks noChangeAspect="1"/>
            </p:cNvPicPr>
            <p:nvPr/>
          </p:nvPicPr>
          <p:blipFill>
            <a:blip r:embed="rId16" cstate="email"/>
            <a:srcRect/>
            <a:stretch>
              <a:fillRect/>
            </a:stretch>
          </p:blipFill>
          <p:spPr bwMode="auto">
            <a:xfrm>
              <a:off x="1300606" y="4412124"/>
              <a:ext cx="255514" cy="255514"/>
            </a:xfrm>
            <a:prstGeom prst="rect">
              <a:avLst/>
            </a:prstGeom>
            <a:noFill/>
            <a:ln w="9525">
              <a:noFill/>
              <a:miter lim="800000"/>
              <a:headEnd/>
              <a:tailEnd/>
            </a:ln>
          </p:spPr>
        </p:pic>
        <p:pic>
          <p:nvPicPr>
            <p:cNvPr id="14" name="Picture 10" descr="ICON_VM_basic_flat_R2_Q408.png"/>
            <p:cNvPicPr>
              <a:picLocks noChangeAspect="1"/>
            </p:cNvPicPr>
            <p:nvPr/>
          </p:nvPicPr>
          <p:blipFill>
            <a:blip r:embed="rId16" cstate="email"/>
            <a:srcRect/>
            <a:stretch>
              <a:fillRect/>
            </a:stretch>
          </p:blipFill>
          <p:spPr bwMode="auto">
            <a:xfrm>
              <a:off x="696998" y="4107324"/>
              <a:ext cx="255514" cy="255514"/>
            </a:xfrm>
            <a:prstGeom prst="rect">
              <a:avLst/>
            </a:prstGeom>
            <a:noFill/>
            <a:ln w="9525">
              <a:noFill/>
              <a:miter lim="800000"/>
              <a:headEnd/>
              <a:tailEnd/>
            </a:ln>
          </p:spPr>
        </p:pic>
        <p:pic>
          <p:nvPicPr>
            <p:cNvPr id="15" name="Picture 12" descr="ICON_VM_basic_flat_R2_Q408.png"/>
            <p:cNvPicPr>
              <a:picLocks noChangeAspect="1"/>
            </p:cNvPicPr>
            <p:nvPr/>
          </p:nvPicPr>
          <p:blipFill>
            <a:blip r:embed="rId16" cstate="email"/>
            <a:srcRect/>
            <a:stretch>
              <a:fillRect/>
            </a:stretch>
          </p:blipFill>
          <p:spPr bwMode="auto">
            <a:xfrm>
              <a:off x="998801" y="4107324"/>
              <a:ext cx="255514" cy="255514"/>
            </a:xfrm>
            <a:prstGeom prst="rect">
              <a:avLst/>
            </a:prstGeom>
            <a:noFill/>
            <a:ln w="9525">
              <a:noFill/>
              <a:miter lim="800000"/>
              <a:headEnd/>
              <a:tailEnd/>
            </a:ln>
          </p:spPr>
        </p:pic>
        <p:pic>
          <p:nvPicPr>
            <p:cNvPr id="16" name="Picture 13" descr="ICON_VM_basic_flat_R2_Q408.png"/>
            <p:cNvPicPr>
              <a:picLocks noChangeAspect="1"/>
            </p:cNvPicPr>
            <p:nvPr/>
          </p:nvPicPr>
          <p:blipFill>
            <a:blip r:embed="rId16" cstate="email"/>
            <a:srcRect/>
            <a:stretch>
              <a:fillRect/>
            </a:stretch>
          </p:blipFill>
          <p:spPr bwMode="auto">
            <a:xfrm>
              <a:off x="1300604" y="4107324"/>
              <a:ext cx="255514" cy="255514"/>
            </a:xfrm>
            <a:prstGeom prst="rect">
              <a:avLst/>
            </a:prstGeom>
            <a:noFill/>
            <a:ln w="9525">
              <a:noFill/>
              <a:miter lim="800000"/>
              <a:headEnd/>
              <a:tailEnd/>
            </a:ln>
          </p:spPr>
        </p:pic>
        <p:pic>
          <p:nvPicPr>
            <p:cNvPr id="17" name="Picture 10" descr="ICON_VM_basic_flat_R2_Q408.png"/>
            <p:cNvPicPr>
              <a:picLocks noChangeAspect="1"/>
            </p:cNvPicPr>
            <p:nvPr/>
          </p:nvPicPr>
          <p:blipFill>
            <a:blip r:embed="rId16" cstate="email"/>
            <a:srcRect/>
            <a:stretch>
              <a:fillRect/>
            </a:stretch>
          </p:blipFill>
          <p:spPr bwMode="auto">
            <a:xfrm>
              <a:off x="697000" y="3793559"/>
              <a:ext cx="255514" cy="255514"/>
            </a:xfrm>
            <a:prstGeom prst="rect">
              <a:avLst/>
            </a:prstGeom>
            <a:noFill/>
            <a:ln w="9525">
              <a:noFill/>
              <a:miter lim="800000"/>
              <a:headEnd/>
              <a:tailEnd/>
            </a:ln>
          </p:spPr>
        </p:pic>
        <p:pic>
          <p:nvPicPr>
            <p:cNvPr id="18" name="Picture 12" descr="ICON_VM_basic_flat_R2_Q408.png"/>
            <p:cNvPicPr>
              <a:picLocks noChangeAspect="1"/>
            </p:cNvPicPr>
            <p:nvPr/>
          </p:nvPicPr>
          <p:blipFill>
            <a:blip r:embed="rId16" cstate="email"/>
            <a:srcRect/>
            <a:stretch>
              <a:fillRect/>
            </a:stretch>
          </p:blipFill>
          <p:spPr bwMode="auto">
            <a:xfrm>
              <a:off x="998803" y="3793559"/>
              <a:ext cx="255514" cy="255514"/>
            </a:xfrm>
            <a:prstGeom prst="rect">
              <a:avLst/>
            </a:prstGeom>
            <a:noFill/>
            <a:ln w="9525">
              <a:noFill/>
              <a:miter lim="800000"/>
              <a:headEnd/>
              <a:tailEnd/>
            </a:ln>
          </p:spPr>
        </p:pic>
        <p:pic>
          <p:nvPicPr>
            <p:cNvPr id="19" name="Picture 13" descr="ICON_VM_basic_flat_R2_Q408.png"/>
            <p:cNvPicPr>
              <a:picLocks noChangeAspect="1"/>
            </p:cNvPicPr>
            <p:nvPr/>
          </p:nvPicPr>
          <p:blipFill>
            <a:blip r:embed="rId16" cstate="email"/>
            <a:srcRect/>
            <a:stretch>
              <a:fillRect/>
            </a:stretch>
          </p:blipFill>
          <p:spPr bwMode="auto">
            <a:xfrm>
              <a:off x="1300606" y="3793559"/>
              <a:ext cx="255514" cy="255514"/>
            </a:xfrm>
            <a:prstGeom prst="rect">
              <a:avLst/>
            </a:prstGeom>
            <a:noFill/>
            <a:ln w="9525">
              <a:noFill/>
              <a:miter lim="800000"/>
              <a:headEnd/>
              <a:tailEnd/>
            </a:ln>
          </p:spPr>
        </p:pic>
        <p:sp>
          <p:nvSpPr>
            <p:cNvPr id="20" name="Rounded Rectangle 167"/>
            <p:cNvSpPr/>
            <p:nvPr/>
          </p:nvSpPr>
          <p:spPr bwMode="auto">
            <a:xfrm>
              <a:off x="558800" y="3302000"/>
              <a:ext cx="1143000" cy="1485900"/>
            </a:xfrm>
            <a:prstGeom prst="roundRect">
              <a:avLst>
                <a:gd name="adj" fmla="val 11111"/>
              </a:avLst>
            </a:prstGeom>
            <a:noFill/>
            <a:ln w="38100">
              <a:solidFill>
                <a:srgbClr val="FF0000"/>
              </a:solidFill>
              <a:prstDash val="sysDash"/>
              <a:round/>
              <a:headEnd/>
              <a:tailEnd/>
            </a:ln>
          </p:spPr>
          <p:txBody>
            <a:bodyPr wrap="square" lIns="0" tIns="0" rIns="0" bIns="0" rtlCol="0" anchor="t"/>
            <a:lstStyle/>
            <a:p>
              <a:pPr marL="0" marR="0" indent="0" algn="ctr" defTabSz="914400" eaLnBrk="1" latinLnBrk="0" hangingPunct="1">
                <a:lnSpc>
                  <a:spcPct val="100000"/>
                </a:lnSpc>
                <a:buClrTx/>
                <a:buSzTx/>
                <a:buFontTx/>
                <a:buNone/>
                <a:tabLst/>
              </a:pPr>
              <a:r>
                <a:rPr lang="en-US" sz="1400" dirty="0" smtClean="0">
                  <a:solidFill>
                    <a:schemeClr val="tx1"/>
                  </a:solidFill>
                </a:rPr>
                <a:t>DMZ</a:t>
              </a:r>
            </a:p>
          </p:txBody>
        </p:sp>
      </p:grpSp>
      <p:grpSp>
        <p:nvGrpSpPr>
          <p:cNvPr id="21" name="Group 80"/>
          <p:cNvGrpSpPr/>
          <p:nvPr/>
        </p:nvGrpSpPr>
        <p:grpSpPr>
          <a:xfrm>
            <a:off x="1745236" y="2857484"/>
            <a:ext cx="1143000" cy="1485900"/>
            <a:chOff x="2070100" y="3314700"/>
            <a:chExt cx="1143000" cy="1485900"/>
          </a:xfrm>
        </p:grpSpPr>
        <p:pic>
          <p:nvPicPr>
            <p:cNvPr id="22" name="Picture 10" descr="ICON_VM_basic_flat_R2_Q408.png"/>
            <p:cNvPicPr>
              <a:picLocks noChangeAspect="1"/>
            </p:cNvPicPr>
            <p:nvPr/>
          </p:nvPicPr>
          <p:blipFill>
            <a:blip r:embed="rId16" cstate="email"/>
            <a:srcRect/>
            <a:stretch>
              <a:fillRect/>
            </a:stretch>
          </p:blipFill>
          <p:spPr bwMode="auto">
            <a:xfrm>
              <a:off x="2206015" y="4412124"/>
              <a:ext cx="255514" cy="255514"/>
            </a:xfrm>
            <a:prstGeom prst="rect">
              <a:avLst/>
            </a:prstGeom>
            <a:noFill/>
            <a:ln w="9525">
              <a:noFill/>
              <a:miter lim="800000"/>
              <a:headEnd/>
              <a:tailEnd/>
            </a:ln>
          </p:spPr>
        </p:pic>
        <p:pic>
          <p:nvPicPr>
            <p:cNvPr id="23" name="Picture 12" descr="ICON_VM_basic_flat_R2_Q408.png"/>
            <p:cNvPicPr>
              <a:picLocks noChangeAspect="1"/>
            </p:cNvPicPr>
            <p:nvPr/>
          </p:nvPicPr>
          <p:blipFill>
            <a:blip r:embed="rId16" cstate="email"/>
            <a:srcRect/>
            <a:stretch>
              <a:fillRect/>
            </a:stretch>
          </p:blipFill>
          <p:spPr bwMode="auto">
            <a:xfrm>
              <a:off x="2507818" y="4412124"/>
              <a:ext cx="255514" cy="255514"/>
            </a:xfrm>
            <a:prstGeom prst="rect">
              <a:avLst/>
            </a:prstGeom>
            <a:noFill/>
            <a:ln w="9525">
              <a:noFill/>
              <a:miter lim="800000"/>
              <a:headEnd/>
              <a:tailEnd/>
            </a:ln>
          </p:spPr>
        </p:pic>
        <p:pic>
          <p:nvPicPr>
            <p:cNvPr id="24" name="Picture 13" descr="ICON_VM_basic_flat_R2_Q408.png"/>
            <p:cNvPicPr>
              <a:picLocks noChangeAspect="1"/>
            </p:cNvPicPr>
            <p:nvPr/>
          </p:nvPicPr>
          <p:blipFill>
            <a:blip r:embed="rId16" cstate="email"/>
            <a:srcRect/>
            <a:stretch>
              <a:fillRect/>
            </a:stretch>
          </p:blipFill>
          <p:spPr bwMode="auto">
            <a:xfrm>
              <a:off x="2809621" y="4412124"/>
              <a:ext cx="255514" cy="255514"/>
            </a:xfrm>
            <a:prstGeom prst="rect">
              <a:avLst/>
            </a:prstGeom>
            <a:noFill/>
            <a:ln w="9525">
              <a:noFill/>
              <a:miter lim="800000"/>
              <a:headEnd/>
              <a:tailEnd/>
            </a:ln>
          </p:spPr>
        </p:pic>
        <p:pic>
          <p:nvPicPr>
            <p:cNvPr id="25" name="Picture 10" descr="ICON_VM_basic_flat_R2_Q408.png"/>
            <p:cNvPicPr>
              <a:picLocks noChangeAspect="1"/>
            </p:cNvPicPr>
            <p:nvPr/>
          </p:nvPicPr>
          <p:blipFill>
            <a:blip r:embed="rId16" cstate="email"/>
            <a:srcRect/>
            <a:stretch>
              <a:fillRect/>
            </a:stretch>
          </p:blipFill>
          <p:spPr bwMode="auto">
            <a:xfrm>
              <a:off x="2206013" y="4107324"/>
              <a:ext cx="255514" cy="255514"/>
            </a:xfrm>
            <a:prstGeom prst="rect">
              <a:avLst/>
            </a:prstGeom>
            <a:noFill/>
            <a:ln w="9525">
              <a:noFill/>
              <a:miter lim="800000"/>
              <a:headEnd/>
              <a:tailEnd/>
            </a:ln>
          </p:spPr>
        </p:pic>
        <p:pic>
          <p:nvPicPr>
            <p:cNvPr id="26" name="Picture 12" descr="ICON_VM_basic_flat_R2_Q408.png"/>
            <p:cNvPicPr>
              <a:picLocks noChangeAspect="1"/>
            </p:cNvPicPr>
            <p:nvPr/>
          </p:nvPicPr>
          <p:blipFill>
            <a:blip r:embed="rId16" cstate="email"/>
            <a:srcRect/>
            <a:stretch>
              <a:fillRect/>
            </a:stretch>
          </p:blipFill>
          <p:spPr bwMode="auto">
            <a:xfrm>
              <a:off x="2507816" y="4107324"/>
              <a:ext cx="255514" cy="255514"/>
            </a:xfrm>
            <a:prstGeom prst="rect">
              <a:avLst/>
            </a:prstGeom>
            <a:noFill/>
            <a:ln w="9525">
              <a:noFill/>
              <a:miter lim="800000"/>
              <a:headEnd/>
              <a:tailEnd/>
            </a:ln>
          </p:spPr>
        </p:pic>
        <p:pic>
          <p:nvPicPr>
            <p:cNvPr id="27" name="Picture 13" descr="ICON_VM_basic_flat_R2_Q408.png"/>
            <p:cNvPicPr>
              <a:picLocks noChangeAspect="1"/>
            </p:cNvPicPr>
            <p:nvPr/>
          </p:nvPicPr>
          <p:blipFill>
            <a:blip r:embed="rId16" cstate="email"/>
            <a:srcRect/>
            <a:stretch>
              <a:fillRect/>
            </a:stretch>
          </p:blipFill>
          <p:spPr bwMode="auto">
            <a:xfrm>
              <a:off x="2809619" y="4107324"/>
              <a:ext cx="255514" cy="255514"/>
            </a:xfrm>
            <a:prstGeom prst="rect">
              <a:avLst/>
            </a:prstGeom>
            <a:noFill/>
            <a:ln w="9525">
              <a:noFill/>
              <a:miter lim="800000"/>
              <a:headEnd/>
              <a:tailEnd/>
            </a:ln>
          </p:spPr>
        </p:pic>
        <p:pic>
          <p:nvPicPr>
            <p:cNvPr id="28" name="Picture 10" descr="ICON_VM_basic_flat_R2_Q408.png"/>
            <p:cNvPicPr>
              <a:picLocks noChangeAspect="1"/>
            </p:cNvPicPr>
            <p:nvPr/>
          </p:nvPicPr>
          <p:blipFill>
            <a:blip r:embed="rId16" cstate="email"/>
            <a:srcRect/>
            <a:stretch>
              <a:fillRect/>
            </a:stretch>
          </p:blipFill>
          <p:spPr bwMode="auto">
            <a:xfrm>
              <a:off x="2206015" y="3793559"/>
              <a:ext cx="255514" cy="255514"/>
            </a:xfrm>
            <a:prstGeom prst="rect">
              <a:avLst/>
            </a:prstGeom>
            <a:noFill/>
            <a:ln w="9525">
              <a:noFill/>
              <a:miter lim="800000"/>
              <a:headEnd/>
              <a:tailEnd/>
            </a:ln>
          </p:spPr>
        </p:pic>
        <p:pic>
          <p:nvPicPr>
            <p:cNvPr id="29" name="Picture 12" descr="ICON_VM_basic_flat_R2_Q408.png"/>
            <p:cNvPicPr>
              <a:picLocks noChangeAspect="1"/>
            </p:cNvPicPr>
            <p:nvPr/>
          </p:nvPicPr>
          <p:blipFill>
            <a:blip r:embed="rId16" cstate="email"/>
            <a:srcRect/>
            <a:stretch>
              <a:fillRect/>
            </a:stretch>
          </p:blipFill>
          <p:spPr bwMode="auto">
            <a:xfrm>
              <a:off x="2507818" y="3793559"/>
              <a:ext cx="255514" cy="255514"/>
            </a:xfrm>
            <a:prstGeom prst="rect">
              <a:avLst/>
            </a:prstGeom>
            <a:noFill/>
            <a:ln w="9525">
              <a:noFill/>
              <a:miter lim="800000"/>
              <a:headEnd/>
              <a:tailEnd/>
            </a:ln>
          </p:spPr>
        </p:pic>
        <p:pic>
          <p:nvPicPr>
            <p:cNvPr id="30" name="Picture 13" descr="ICON_VM_basic_flat_R2_Q408.png"/>
            <p:cNvPicPr>
              <a:picLocks noChangeAspect="1"/>
            </p:cNvPicPr>
            <p:nvPr/>
          </p:nvPicPr>
          <p:blipFill>
            <a:blip r:embed="rId16" cstate="email"/>
            <a:srcRect/>
            <a:stretch>
              <a:fillRect/>
            </a:stretch>
          </p:blipFill>
          <p:spPr bwMode="auto">
            <a:xfrm>
              <a:off x="2809621" y="3793559"/>
              <a:ext cx="255514" cy="255514"/>
            </a:xfrm>
            <a:prstGeom prst="rect">
              <a:avLst/>
            </a:prstGeom>
            <a:noFill/>
            <a:ln w="9525">
              <a:noFill/>
              <a:miter lim="800000"/>
              <a:headEnd/>
              <a:tailEnd/>
            </a:ln>
          </p:spPr>
        </p:pic>
        <p:sp>
          <p:nvSpPr>
            <p:cNvPr id="31" name="Rounded Rectangle 168"/>
            <p:cNvSpPr/>
            <p:nvPr/>
          </p:nvSpPr>
          <p:spPr bwMode="auto">
            <a:xfrm>
              <a:off x="2070100" y="3314700"/>
              <a:ext cx="1143000" cy="1485900"/>
            </a:xfrm>
            <a:prstGeom prst="roundRect">
              <a:avLst>
                <a:gd name="adj" fmla="val 11111"/>
              </a:avLst>
            </a:prstGeom>
            <a:noFill/>
            <a:ln w="38100">
              <a:solidFill>
                <a:srgbClr val="FF0000"/>
              </a:solidFill>
              <a:prstDash val="sysDash"/>
              <a:round/>
              <a:headEnd/>
              <a:tailEnd/>
            </a:ln>
          </p:spPr>
          <p:txBody>
            <a:bodyPr wrap="square" lIns="0" tIns="0" rIns="0" bIns="0" rtlCol="0" anchor="t"/>
            <a:lstStyle/>
            <a:p>
              <a:pPr marL="0" marR="0" indent="0" algn="ctr" defTabSz="914400" eaLnBrk="1" latinLnBrk="0" hangingPunct="1">
                <a:lnSpc>
                  <a:spcPct val="100000"/>
                </a:lnSpc>
                <a:buClrTx/>
                <a:buSzTx/>
                <a:buFontTx/>
                <a:buNone/>
                <a:tabLst/>
              </a:pPr>
              <a:r>
                <a:rPr lang="en-US" sz="1400" dirty="0" smtClean="0">
                  <a:solidFill>
                    <a:schemeClr val="tx1"/>
                  </a:solidFill>
                </a:rPr>
                <a:t>PCI compliant</a:t>
              </a:r>
            </a:p>
          </p:txBody>
        </p:sp>
      </p:grpSp>
      <p:grpSp>
        <p:nvGrpSpPr>
          <p:cNvPr id="32" name="Group 83"/>
          <p:cNvGrpSpPr/>
          <p:nvPr/>
        </p:nvGrpSpPr>
        <p:grpSpPr>
          <a:xfrm>
            <a:off x="3495156" y="2870184"/>
            <a:ext cx="1143000" cy="1485900"/>
            <a:chOff x="4000500" y="3327400"/>
            <a:chExt cx="1143000" cy="1485900"/>
          </a:xfrm>
        </p:grpSpPr>
        <p:pic>
          <p:nvPicPr>
            <p:cNvPr id="33" name="Picture 10" descr="ICON_VM_basic_flat_R2_Q408.png"/>
            <p:cNvPicPr>
              <a:picLocks noChangeAspect="1"/>
            </p:cNvPicPr>
            <p:nvPr/>
          </p:nvPicPr>
          <p:blipFill>
            <a:blip r:embed="rId16" cstate="email"/>
            <a:srcRect/>
            <a:stretch>
              <a:fillRect/>
            </a:stretch>
          </p:blipFill>
          <p:spPr bwMode="auto">
            <a:xfrm>
              <a:off x="4132724" y="4416606"/>
              <a:ext cx="255514" cy="255514"/>
            </a:xfrm>
            <a:prstGeom prst="rect">
              <a:avLst/>
            </a:prstGeom>
            <a:noFill/>
            <a:ln w="9525">
              <a:noFill/>
              <a:miter lim="800000"/>
              <a:headEnd/>
              <a:tailEnd/>
            </a:ln>
          </p:spPr>
        </p:pic>
        <p:pic>
          <p:nvPicPr>
            <p:cNvPr id="34" name="Picture 12" descr="ICON_VM_basic_flat_R2_Q408.png"/>
            <p:cNvPicPr>
              <a:picLocks noChangeAspect="1"/>
            </p:cNvPicPr>
            <p:nvPr/>
          </p:nvPicPr>
          <p:blipFill>
            <a:blip r:embed="rId16" cstate="email"/>
            <a:srcRect/>
            <a:stretch>
              <a:fillRect/>
            </a:stretch>
          </p:blipFill>
          <p:spPr bwMode="auto">
            <a:xfrm>
              <a:off x="4434527" y="4416606"/>
              <a:ext cx="255514" cy="255514"/>
            </a:xfrm>
            <a:prstGeom prst="rect">
              <a:avLst/>
            </a:prstGeom>
            <a:noFill/>
            <a:ln w="9525">
              <a:noFill/>
              <a:miter lim="800000"/>
              <a:headEnd/>
              <a:tailEnd/>
            </a:ln>
          </p:spPr>
        </p:pic>
        <p:pic>
          <p:nvPicPr>
            <p:cNvPr id="35" name="Picture 13" descr="ICON_VM_basic_flat_R2_Q408.png"/>
            <p:cNvPicPr>
              <a:picLocks noChangeAspect="1"/>
            </p:cNvPicPr>
            <p:nvPr/>
          </p:nvPicPr>
          <p:blipFill>
            <a:blip r:embed="rId16" cstate="email"/>
            <a:srcRect/>
            <a:stretch>
              <a:fillRect/>
            </a:stretch>
          </p:blipFill>
          <p:spPr bwMode="auto">
            <a:xfrm>
              <a:off x="4736330" y="4416606"/>
              <a:ext cx="255514" cy="255514"/>
            </a:xfrm>
            <a:prstGeom prst="rect">
              <a:avLst/>
            </a:prstGeom>
            <a:noFill/>
            <a:ln w="9525">
              <a:noFill/>
              <a:miter lim="800000"/>
              <a:headEnd/>
              <a:tailEnd/>
            </a:ln>
          </p:spPr>
        </p:pic>
        <p:pic>
          <p:nvPicPr>
            <p:cNvPr id="36" name="Picture 10" descr="ICON_VM_basic_flat_R2_Q408.png"/>
            <p:cNvPicPr>
              <a:picLocks noChangeAspect="1"/>
            </p:cNvPicPr>
            <p:nvPr/>
          </p:nvPicPr>
          <p:blipFill>
            <a:blip r:embed="rId16" cstate="email"/>
            <a:srcRect/>
            <a:stretch>
              <a:fillRect/>
            </a:stretch>
          </p:blipFill>
          <p:spPr bwMode="auto">
            <a:xfrm>
              <a:off x="4132722" y="4111806"/>
              <a:ext cx="255514" cy="255514"/>
            </a:xfrm>
            <a:prstGeom prst="rect">
              <a:avLst/>
            </a:prstGeom>
            <a:noFill/>
            <a:ln w="9525">
              <a:noFill/>
              <a:miter lim="800000"/>
              <a:headEnd/>
              <a:tailEnd/>
            </a:ln>
          </p:spPr>
        </p:pic>
        <p:pic>
          <p:nvPicPr>
            <p:cNvPr id="37" name="Picture 12" descr="ICON_VM_basic_flat_R2_Q408.png"/>
            <p:cNvPicPr>
              <a:picLocks noChangeAspect="1"/>
            </p:cNvPicPr>
            <p:nvPr/>
          </p:nvPicPr>
          <p:blipFill>
            <a:blip r:embed="rId16" cstate="email"/>
            <a:srcRect/>
            <a:stretch>
              <a:fillRect/>
            </a:stretch>
          </p:blipFill>
          <p:spPr bwMode="auto">
            <a:xfrm>
              <a:off x="4434525" y="4111806"/>
              <a:ext cx="255514" cy="255514"/>
            </a:xfrm>
            <a:prstGeom prst="rect">
              <a:avLst/>
            </a:prstGeom>
            <a:noFill/>
            <a:ln w="9525">
              <a:noFill/>
              <a:miter lim="800000"/>
              <a:headEnd/>
              <a:tailEnd/>
            </a:ln>
          </p:spPr>
        </p:pic>
        <p:pic>
          <p:nvPicPr>
            <p:cNvPr id="38" name="Picture 13" descr="ICON_VM_basic_flat_R2_Q408.png"/>
            <p:cNvPicPr>
              <a:picLocks noChangeAspect="1"/>
            </p:cNvPicPr>
            <p:nvPr/>
          </p:nvPicPr>
          <p:blipFill>
            <a:blip r:embed="rId16" cstate="email"/>
            <a:srcRect/>
            <a:stretch>
              <a:fillRect/>
            </a:stretch>
          </p:blipFill>
          <p:spPr bwMode="auto">
            <a:xfrm>
              <a:off x="4736328" y="4111806"/>
              <a:ext cx="255514" cy="255514"/>
            </a:xfrm>
            <a:prstGeom prst="rect">
              <a:avLst/>
            </a:prstGeom>
            <a:noFill/>
            <a:ln w="9525">
              <a:noFill/>
              <a:miter lim="800000"/>
              <a:headEnd/>
              <a:tailEnd/>
            </a:ln>
          </p:spPr>
        </p:pic>
        <p:pic>
          <p:nvPicPr>
            <p:cNvPr id="39" name="Picture 10" descr="ICON_VM_basic_flat_R2_Q408.png"/>
            <p:cNvPicPr>
              <a:picLocks noChangeAspect="1"/>
            </p:cNvPicPr>
            <p:nvPr/>
          </p:nvPicPr>
          <p:blipFill>
            <a:blip r:embed="rId16" cstate="email"/>
            <a:srcRect/>
            <a:stretch>
              <a:fillRect/>
            </a:stretch>
          </p:blipFill>
          <p:spPr bwMode="auto">
            <a:xfrm>
              <a:off x="4132724" y="3798041"/>
              <a:ext cx="255514" cy="255514"/>
            </a:xfrm>
            <a:prstGeom prst="rect">
              <a:avLst/>
            </a:prstGeom>
            <a:noFill/>
            <a:ln w="9525">
              <a:noFill/>
              <a:miter lim="800000"/>
              <a:headEnd/>
              <a:tailEnd/>
            </a:ln>
          </p:spPr>
        </p:pic>
        <p:pic>
          <p:nvPicPr>
            <p:cNvPr id="40" name="Picture 12" descr="ICON_VM_basic_flat_R2_Q408.png"/>
            <p:cNvPicPr>
              <a:picLocks noChangeAspect="1"/>
            </p:cNvPicPr>
            <p:nvPr/>
          </p:nvPicPr>
          <p:blipFill>
            <a:blip r:embed="rId16" cstate="email"/>
            <a:srcRect/>
            <a:stretch>
              <a:fillRect/>
            </a:stretch>
          </p:blipFill>
          <p:spPr bwMode="auto">
            <a:xfrm>
              <a:off x="4434527" y="3798041"/>
              <a:ext cx="255514" cy="255514"/>
            </a:xfrm>
            <a:prstGeom prst="rect">
              <a:avLst/>
            </a:prstGeom>
            <a:noFill/>
            <a:ln w="9525">
              <a:noFill/>
              <a:miter lim="800000"/>
              <a:headEnd/>
              <a:tailEnd/>
            </a:ln>
          </p:spPr>
        </p:pic>
        <p:pic>
          <p:nvPicPr>
            <p:cNvPr id="41" name="Picture 13" descr="ICON_VM_basic_flat_R2_Q408.png"/>
            <p:cNvPicPr>
              <a:picLocks noChangeAspect="1"/>
            </p:cNvPicPr>
            <p:nvPr/>
          </p:nvPicPr>
          <p:blipFill>
            <a:blip r:embed="rId16" cstate="email"/>
            <a:srcRect/>
            <a:stretch>
              <a:fillRect/>
            </a:stretch>
          </p:blipFill>
          <p:spPr bwMode="auto">
            <a:xfrm>
              <a:off x="4736330" y="3798041"/>
              <a:ext cx="255514" cy="255514"/>
            </a:xfrm>
            <a:prstGeom prst="rect">
              <a:avLst/>
            </a:prstGeom>
            <a:noFill/>
            <a:ln w="9525">
              <a:noFill/>
              <a:miter lim="800000"/>
              <a:headEnd/>
              <a:tailEnd/>
            </a:ln>
          </p:spPr>
        </p:pic>
        <p:sp>
          <p:nvSpPr>
            <p:cNvPr id="42" name="Rounded Rectangle 169"/>
            <p:cNvSpPr/>
            <p:nvPr/>
          </p:nvSpPr>
          <p:spPr bwMode="auto">
            <a:xfrm>
              <a:off x="4000500" y="3327400"/>
              <a:ext cx="1143000" cy="1485900"/>
            </a:xfrm>
            <a:prstGeom prst="roundRect">
              <a:avLst>
                <a:gd name="adj" fmla="val 11111"/>
              </a:avLst>
            </a:prstGeom>
            <a:noFill/>
            <a:ln w="38100">
              <a:solidFill>
                <a:srgbClr val="FF0000"/>
              </a:solidFill>
              <a:prstDash val="sysDash"/>
              <a:round/>
              <a:headEnd/>
              <a:tailEnd/>
            </a:ln>
          </p:spPr>
          <p:txBody>
            <a:bodyPr wrap="square" lIns="0" tIns="0" rIns="0" bIns="0" rtlCol="0" anchor="t"/>
            <a:lstStyle/>
            <a:p>
              <a:pPr marL="0" marR="0" indent="0" algn="ctr" defTabSz="914400" eaLnBrk="1" latinLnBrk="0" hangingPunct="1">
                <a:lnSpc>
                  <a:spcPct val="100000"/>
                </a:lnSpc>
                <a:buClrTx/>
                <a:buSzTx/>
                <a:buFontTx/>
                <a:buNone/>
                <a:tabLst/>
              </a:pPr>
              <a:r>
                <a:rPr lang="en-US" sz="1400" dirty="0" smtClean="0">
                  <a:solidFill>
                    <a:schemeClr val="tx1"/>
                  </a:solidFill>
                </a:rPr>
                <a:t>HIPAA compliant</a:t>
              </a:r>
            </a:p>
          </p:txBody>
        </p:sp>
      </p:grpSp>
      <p:sp>
        <p:nvSpPr>
          <p:cNvPr id="43" name="Rounded Rectangle 178"/>
          <p:cNvSpPr/>
          <p:nvPr/>
        </p:nvSpPr>
        <p:spPr bwMode="auto">
          <a:xfrm>
            <a:off x="381000" y="802246"/>
            <a:ext cx="7890680" cy="408623"/>
          </a:xfrm>
          <a:prstGeom prst="roundRect">
            <a:avLst/>
          </a:prstGeom>
          <a:gradFill>
            <a:gsLst>
              <a:gs pos="0">
                <a:srgbClr val="0F388A"/>
              </a:gs>
              <a:gs pos="100000">
                <a:srgbClr val="1564AB">
                  <a:alpha val="98824"/>
                </a:srgbClr>
              </a:gs>
            </a:gsLst>
          </a:gradFill>
          <a:ln w="12700">
            <a:solidFill>
              <a:srgbClr val="1A448A"/>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spAutoFit/>
          </a:bodyPr>
          <a:lstStyle/>
          <a:p>
            <a:r>
              <a:rPr lang="zh-CN" altLang="en-US" sz="1800" b="1" dirty="0" smtClean="0">
                <a:solidFill>
                  <a:srgbClr val="FFFFFF"/>
                </a:solidFill>
              </a:rPr>
              <a:t>虚拟环境下的深度安全防护</a:t>
            </a:r>
            <a:endParaRPr lang="en-US" sz="1800" b="1" dirty="0" smtClean="0">
              <a:solidFill>
                <a:srgbClr val="FFFFFF"/>
              </a:solidFill>
            </a:endParaRPr>
          </a:p>
        </p:txBody>
      </p:sp>
      <p:grpSp>
        <p:nvGrpSpPr>
          <p:cNvPr id="44" name="Group 25"/>
          <p:cNvGrpSpPr>
            <a:grpSpLocks/>
          </p:cNvGrpSpPr>
          <p:nvPr/>
        </p:nvGrpSpPr>
        <p:grpSpPr bwMode="auto">
          <a:xfrm>
            <a:off x="2989106" y="3529424"/>
            <a:ext cx="433364" cy="90060"/>
            <a:chOff x="3552" y="2168"/>
            <a:chExt cx="240" cy="48"/>
          </a:xfrm>
        </p:grpSpPr>
        <p:sp>
          <p:nvSpPr>
            <p:cNvPr id="45" name="Oval 26"/>
            <p:cNvSpPr>
              <a:spLocks noChangeArrowheads="1"/>
            </p:cNvSpPr>
            <p:nvPr/>
          </p:nvSpPr>
          <p:spPr bwMode="auto">
            <a:xfrm>
              <a:off x="3552" y="2168"/>
              <a:ext cx="48" cy="48"/>
            </a:xfrm>
            <a:prstGeom prst="ellipse">
              <a:avLst/>
            </a:prstGeom>
            <a:ln>
              <a:headEnd/>
              <a:tailEnd/>
            </a:ln>
            <a:effectLst/>
          </p:spPr>
          <p:style>
            <a:lnRef idx="1">
              <a:schemeClr val="accent1"/>
            </a:lnRef>
            <a:fillRef idx="3">
              <a:schemeClr val="accent1"/>
            </a:fillRef>
            <a:effectRef idx="2">
              <a:schemeClr val="accent1"/>
            </a:effectRef>
            <a:fontRef idx="minor">
              <a:schemeClr val="lt1"/>
            </a:fontRef>
          </p:style>
          <p:txBody>
            <a:bodyPr wrap="none" anchor="ctr"/>
            <a:lstStyle/>
            <a:p>
              <a:endParaRPr lang="en-US" dirty="0"/>
            </a:p>
          </p:txBody>
        </p:sp>
        <p:sp>
          <p:nvSpPr>
            <p:cNvPr id="46" name="Oval 27"/>
            <p:cNvSpPr>
              <a:spLocks noChangeArrowheads="1"/>
            </p:cNvSpPr>
            <p:nvPr/>
          </p:nvSpPr>
          <p:spPr bwMode="auto">
            <a:xfrm>
              <a:off x="3648" y="2168"/>
              <a:ext cx="48" cy="48"/>
            </a:xfrm>
            <a:prstGeom prst="ellipse">
              <a:avLst/>
            </a:prstGeom>
            <a:ln>
              <a:headEnd/>
              <a:tailEnd/>
            </a:ln>
            <a:effectLst/>
          </p:spPr>
          <p:style>
            <a:lnRef idx="1">
              <a:schemeClr val="accent1"/>
            </a:lnRef>
            <a:fillRef idx="3">
              <a:schemeClr val="accent1"/>
            </a:fillRef>
            <a:effectRef idx="2">
              <a:schemeClr val="accent1"/>
            </a:effectRef>
            <a:fontRef idx="minor">
              <a:schemeClr val="lt1"/>
            </a:fontRef>
          </p:style>
          <p:txBody>
            <a:bodyPr wrap="none" anchor="ctr"/>
            <a:lstStyle/>
            <a:p>
              <a:endParaRPr lang="en-US" dirty="0"/>
            </a:p>
          </p:txBody>
        </p:sp>
        <p:sp>
          <p:nvSpPr>
            <p:cNvPr id="47" name="Oval 28"/>
            <p:cNvSpPr>
              <a:spLocks noChangeArrowheads="1"/>
            </p:cNvSpPr>
            <p:nvPr/>
          </p:nvSpPr>
          <p:spPr bwMode="auto">
            <a:xfrm>
              <a:off x="3744" y="2168"/>
              <a:ext cx="48" cy="48"/>
            </a:xfrm>
            <a:prstGeom prst="ellipse">
              <a:avLst/>
            </a:prstGeom>
            <a:ln>
              <a:headEnd/>
              <a:tailEnd/>
            </a:ln>
            <a:effectLst/>
          </p:spPr>
          <p:style>
            <a:lnRef idx="1">
              <a:schemeClr val="accent1"/>
            </a:lnRef>
            <a:fillRef idx="3">
              <a:schemeClr val="accent1"/>
            </a:fillRef>
            <a:effectRef idx="2">
              <a:schemeClr val="accent1"/>
            </a:effectRef>
            <a:fontRef idx="minor">
              <a:schemeClr val="lt1"/>
            </a:fontRef>
          </p:style>
          <p:txBody>
            <a:bodyPr wrap="none" anchor="ctr"/>
            <a:lstStyle/>
            <a:p>
              <a:endParaRPr lang="en-US" dirty="0"/>
            </a:p>
          </p:txBody>
        </p:sp>
      </p:grpSp>
      <p:sp>
        <p:nvSpPr>
          <p:cNvPr id="48" name="Rounded Rectangle 171"/>
          <p:cNvSpPr/>
          <p:nvPr>
            <p:custDataLst>
              <p:tags r:id="rId6"/>
            </p:custDataLst>
          </p:nvPr>
        </p:nvSpPr>
        <p:spPr bwMode="auto">
          <a:xfrm>
            <a:off x="409074" y="2550678"/>
            <a:ext cx="4319337" cy="1887955"/>
          </a:xfrm>
          <a:prstGeom prst="roundRect">
            <a:avLst>
              <a:gd name="adj" fmla="val 6944"/>
            </a:avLst>
          </a:prstGeom>
          <a:noFill/>
          <a:ln w="38100">
            <a:solidFill>
              <a:schemeClr val="accent1">
                <a:lumMod val="50000"/>
              </a:schemeClr>
            </a:solidFill>
            <a:prstDash val="sysDash"/>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smtClean="0">
              <a:solidFill>
                <a:srgbClr val="FFFFFF"/>
              </a:solidFill>
            </a:endParaRPr>
          </a:p>
        </p:txBody>
      </p:sp>
      <p:pic>
        <p:nvPicPr>
          <p:cNvPr id="49" name="Picture 45" descr="ICON_Firewall_Q308"/>
          <p:cNvPicPr>
            <a:picLocks noChangeAspect="1" noChangeArrowheads="1"/>
          </p:cNvPicPr>
          <p:nvPr>
            <p:custDataLst>
              <p:tags r:id="rId7"/>
            </p:custDataLst>
          </p:nvPr>
        </p:nvPicPr>
        <p:blipFill>
          <a:blip r:embed="rId17" cstate="print"/>
          <a:srcRect/>
          <a:stretch>
            <a:fillRect/>
          </a:stretch>
        </p:blipFill>
        <p:spPr bwMode="auto">
          <a:xfrm>
            <a:off x="428332" y="2189734"/>
            <a:ext cx="631210" cy="584700"/>
          </a:xfrm>
          <a:prstGeom prst="rect">
            <a:avLst/>
          </a:prstGeom>
          <a:noFill/>
          <a:ln w="9525">
            <a:noFill/>
            <a:miter lim="800000"/>
            <a:headEnd/>
            <a:tailEnd/>
          </a:ln>
        </p:spPr>
      </p:pic>
      <p:grpSp>
        <p:nvGrpSpPr>
          <p:cNvPr id="50" name="Group 61"/>
          <p:cNvGrpSpPr/>
          <p:nvPr/>
        </p:nvGrpSpPr>
        <p:grpSpPr>
          <a:xfrm>
            <a:off x="733927" y="1338897"/>
            <a:ext cx="1990725" cy="999471"/>
            <a:chOff x="819150" y="1533524"/>
            <a:chExt cx="1990725" cy="999471"/>
          </a:xfrm>
        </p:grpSpPr>
        <p:sp>
          <p:nvSpPr>
            <p:cNvPr id="51" name="Rectangular Callout 176"/>
            <p:cNvSpPr/>
            <p:nvPr/>
          </p:nvSpPr>
          <p:spPr bwMode="auto">
            <a:xfrm>
              <a:off x="819150" y="1533524"/>
              <a:ext cx="1971675" cy="962025"/>
            </a:xfrm>
            <a:prstGeom prst="wedgeRectCallout">
              <a:avLst>
                <a:gd name="adj1" fmla="val -14643"/>
                <a:gd name="adj2" fmla="val 71680"/>
              </a:avLst>
            </a:prstGeom>
            <a:solidFill>
              <a:schemeClr val="bg1"/>
            </a:solidFill>
            <a:ln w="12700">
              <a:solidFill>
                <a:schemeClr val="accent3"/>
              </a:solidFill>
              <a:round/>
              <a:headEnd/>
              <a:tailEnd/>
            </a:ln>
          </p:spPr>
          <p:txBody>
            <a:bodyPr wrap="square" lIns="0" tIns="0" rIns="0" bIns="0" rtlCol="0" anchor="ctr"/>
            <a:lstStyle/>
            <a:p>
              <a:pPr marL="0" marR="0" indent="0" algn="ctr" defTabSz="914400" eaLnBrk="1" latinLnBrk="0" hangingPunct="1">
                <a:lnSpc>
                  <a:spcPct val="100000"/>
                </a:lnSpc>
                <a:buClrTx/>
                <a:buSzTx/>
                <a:buFontTx/>
                <a:buNone/>
                <a:tabLst/>
              </a:pPr>
              <a:r>
                <a:rPr lang="en-US" sz="1100" dirty="0" smtClean="0">
                  <a:solidFill>
                    <a:schemeClr val="bg1"/>
                  </a:solidFill>
                </a:rPr>
                <a:t>Edge</a:t>
              </a:r>
            </a:p>
          </p:txBody>
        </p:sp>
        <p:sp>
          <p:nvSpPr>
            <p:cNvPr id="52" name="Rounded Rectangle 77"/>
            <p:cNvSpPr/>
            <p:nvPr/>
          </p:nvSpPr>
          <p:spPr bwMode="auto">
            <a:xfrm>
              <a:off x="844174" y="1549101"/>
              <a:ext cx="1953001" cy="432099"/>
            </a:xfrm>
            <a:prstGeom prst="roundRect">
              <a:avLst/>
            </a:prstGeom>
            <a:gradFill>
              <a:gsLst>
                <a:gs pos="0">
                  <a:srgbClr val="0F388A"/>
                </a:gs>
                <a:gs pos="100000">
                  <a:srgbClr val="1564AB">
                    <a:alpha val="98824"/>
                  </a:srgbClr>
                </a:gs>
              </a:gsLst>
            </a:gradFill>
            <a:ln w="12700">
              <a:solidFill>
                <a:srgbClr val="1A448A"/>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r>
                <a:rPr lang="en-US" sz="1600" b="1" dirty="0" err="1" smtClean="0">
                  <a:solidFill>
                    <a:srgbClr val="FFFFFF"/>
                  </a:solidFill>
                </a:rPr>
                <a:t>vShield</a:t>
              </a:r>
              <a:r>
                <a:rPr lang="en-US" sz="1600" b="1" dirty="0" smtClean="0">
                  <a:solidFill>
                    <a:srgbClr val="FFFFFF"/>
                  </a:solidFill>
                </a:rPr>
                <a:t> Edge</a:t>
              </a:r>
            </a:p>
          </p:txBody>
        </p:sp>
        <p:sp>
          <p:nvSpPr>
            <p:cNvPr id="53" name="TextBox 52"/>
            <p:cNvSpPr txBox="1"/>
            <p:nvPr/>
          </p:nvSpPr>
          <p:spPr>
            <a:xfrm>
              <a:off x="857250" y="2009775"/>
              <a:ext cx="1952625" cy="523220"/>
            </a:xfrm>
            <a:prstGeom prst="rect">
              <a:avLst/>
            </a:prstGeom>
            <a:noFill/>
          </p:spPr>
          <p:txBody>
            <a:bodyPr wrap="square" rtlCol="0">
              <a:spAutoFit/>
            </a:bodyPr>
            <a:lstStyle/>
            <a:p>
              <a:pPr algn="l"/>
              <a:r>
                <a:rPr lang="zh-CN" altLang="en-US" sz="1400" dirty="0" smtClean="0">
                  <a:solidFill>
                    <a:srgbClr val="333333"/>
                  </a:solidFill>
                  <a:latin typeface="+mn-lt"/>
                  <a:ea typeface="+mn-ea"/>
                </a:rPr>
                <a:t>对虚拟数据中心进行边界保护</a:t>
              </a:r>
              <a:endParaRPr lang="en-US" sz="1400" dirty="0" smtClean="0">
                <a:solidFill>
                  <a:srgbClr val="333333"/>
                </a:solidFill>
                <a:latin typeface="+mn-lt"/>
                <a:ea typeface="+mn-ea"/>
              </a:endParaRPr>
            </a:p>
          </p:txBody>
        </p:sp>
      </p:grpSp>
      <p:grpSp>
        <p:nvGrpSpPr>
          <p:cNvPr id="54" name="Group 62"/>
          <p:cNvGrpSpPr/>
          <p:nvPr/>
        </p:nvGrpSpPr>
        <p:grpSpPr>
          <a:xfrm>
            <a:off x="3131977" y="1338897"/>
            <a:ext cx="2647950" cy="1024775"/>
            <a:chOff x="3162300" y="1495314"/>
            <a:chExt cx="2647950" cy="1024775"/>
          </a:xfrm>
        </p:grpSpPr>
        <p:sp>
          <p:nvSpPr>
            <p:cNvPr id="55" name="Rectangular Callout 175"/>
            <p:cNvSpPr/>
            <p:nvPr/>
          </p:nvSpPr>
          <p:spPr bwMode="auto">
            <a:xfrm>
              <a:off x="3190875" y="1511298"/>
              <a:ext cx="2209799" cy="950547"/>
            </a:xfrm>
            <a:prstGeom prst="wedgeRectCallout">
              <a:avLst>
                <a:gd name="adj1" fmla="val -27452"/>
                <a:gd name="adj2" fmla="val 100520"/>
              </a:avLst>
            </a:prstGeom>
            <a:solidFill>
              <a:schemeClr val="bg1"/>
            </a:solidFill>
            <a:ln w="12700">
              <a:solidFill>
                <a:schemeClr val="accent3"/>
              </a:solidFill>
              <a:round/>
              <a:headEnd/>
              <a:tailEnd/>
            </a:ln>
          </p:spPr>
          <p:txBody>
            <a:bodyPr wrap="square" lIns="0" tIns="0" rIns="0" bIns="0" rtlCol="0" anchor="ctr"/>
            <a:lstStyle/>
            <a:p>
              <a:pPr marL="0" marR="0" indent="0" algn="ctr" defTabSz="914400" eaLnBrk="1" latinLnBrk="0" hangingPunct="1">
                <a:lnSpc>
                  <a:spcPct val="100000"/>
                </a:lnSpc>
                <a:buClrTx/>
                <a:buSzTx/>
                <a:buFontTx/>
                <a:buNone/>
                <a:tabLst/>
              </a:pPr>
              <a:r>
                <a:rPr lang="en-US" sz="1100" dirty="0" smtClean="0">
                  <a:solidFill>
                    <a:schemeClr val="bg1"/>
                  </a:solidFill>
                </a:rPr>
                <a:t>Security Zone</a:t>
              </a:r>
            </a:p>
          </p:txBody>
        </p:sp>
        <p:sp>
          <p:nvSpPr>
            <p:cNvPr id="56" name="Rounded Rectangle 76"/>
            <p:cNvSpPr/>
            <p:nvPr/>
          </p:nvSpPr>
          <p:spPr bwMode="auto">
            <a:xfrm>
              <a:off x="3219450" y="1495314"/>
              <a:ext cx="2171700" cy="463662"/>
            </a:xfrm>
            <a:prstGeom prst="roundRect">
              <a:avLst/>
            </a:prstGeom>
            <a:gradFill>
              <a:gsLst>
                <a:gs pos="0">
                  <a:srgbClr val="0F388A"/>
                </a:gs>
                <a:gs pos="100000">
                  <a:srgbClr val="1564AB">
                    <a:alpha val="98824"/>
                  </a:srgbClr>
                </a:gs>
              </a:gsLst>
            </a:gradFill>
            <a:ln w="12700">
              <a:solidFill>
                <a:srgbClr val="1A448A"/>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r>
                <a:rPr lang="en-US" sz="1600" b="1" dirty="0" smtClean="0">
                  <a:solidFill>
                    <a:srgbClr val="FFFFFF"/>
                  </a:solidFill>
                </a:rPr>
                <a:t>vShield App </a:t>
              </a:r>
              <a:r>
                <a:rPr lang="en-US" altLang="zh-CN" sz="1600" b="1" dirty="0" smtClean="0">
                  <a:solidFill>
                    <a:srgbClr val="FFFFFF"/>
                  </a:solidFill>
                </a:rPr>
                <a:t>+ Data Security</a:t>
              </a:r>
              <a:endParaRPr lang="en-US" sz="1600" b="1" dirty="0" smtClean="0">
                <a:solidFill>
                  <a:srgbClr val="FFFFFF"/>
                </a:solidFill>
              </a:endParaRPr>
            </a:p>
          </p:txBody>
        </p:sp>
        <p:sp>
          <p:nvSpPr>
            <p:cNvPr id="57" name="TextBox 56"/>
            <p:cNvSpPr txBox="1"/>
            <p:nvPr/>
          </p:nvSpPr>
          <p:spPr>
            <a:xfrm>
              <a:off x="3162300" y="1996869"/>
              <a:ext cx="2647950" cy="523220"/>
            </a:xfrm>
            <a:prstGeom prst="rect">
              <a:avLst/>
            </a:prstGeom>
            <a:noFill/>
          </p:spPr>
          <p:txBody>
            <a:bodyPr wrap="square" rtlCol="0">
              <a:spAutoFit/>
            </a:bodyPr>
            <a:lstStyle/>
            <a:p>
              <a:pPr algn="l"/>
              <a:r>
                <a:rPr lang="zh-CN" altLang="en-US" sz="1400" dirty="0" smtClean="0">
                  <a:solidFill>
                    <a:srgbClr val="333333"/>
                  </a:solidFill>
                  <a:latin typeface="+mn-lt"/>
                  <a:ea typeface="+mn-ea"/>
                </a:rPr>
                <a:t>针对应用实现对来自网络威胁的应用防护，敏感数据发现</a:t>
              </a:r>
              <a:endParaRPr lang="en-US" sz="1400" dirty="0" smtClean="0">
                <a:solidFill>
                  <a:srgbClr val="333333"/>
                </a:solidFill>
                <a:latin typeface="+mn-lt"/>
                <a:ea typeface="+mn-ea"/>
              </a:endParaRPr>
            </a:p>
          </p:txBody>
        </p:sp>
      </p:grpSp>
      <p:grpSp>
        <p:nvGrpSpPr>
          <p:cNvPr id="58" name="Group 63"/>
          <p:cNvGrpSpPr/>
          <p:nvPr/>
        </p:nvGrpSpPr>
        <p:grpSpPr>
          <a:xfrm>
            <a:off x="5802229" y="1338897"/>
            <a:ext cx="2676525" cy="936386"/>
            <a:chOff x="6019800" y="1549101"/>
            <a:chExt cx="2676525" cy="936386"/>
          </a:xfrm>
        </p:grpSpPr>
        <p:sp>
          <p:nvSpPr>
            <p:cNvPr id="59" name="Rectangular Callout 174"/>
            <p:cNvSpPr/>
            <p:nvPr/>
          </p:nvSpPr>
          <p:spPr bwMode="auto">
            <a:xfrm>
              <a:off x="6019800" y="1562098"/>
              <a:ext cx="2457450" cy="923389"/>
            </a:xfrm>
            <a:prstGeom prst="wedgeRectCallout">
              <a:avLst>
                <a:gd name="adj1" fmla="val -34929"/>
                <a:gd name="adj2" fmla="val 167878"/>
              </a:avLst>
            </a:prstGeom>
            <a:solidFill>
              <a:schemeClr val="bg1"/>
            </a:solidFill>
            <a:ln w="12700">
              <a:solidFill>
                <a:schemeClr val="accent3"/>
              </a:solidFill>
              <a:round/>
              <a:headEnd/>
              <a:tailEnd/>
            </a:ln>
          </p:spPr>
          <p:txBody>
            <a:bodyPr wrap="square" lIns="0" tIns="0" rIns="0" bIns="0" rtlCol="0" anchor="ctr"/>
            <a:lstStyle/>
            <a:p>
              <a:pPr marL="0" marR="0" indent="0" algn="ctr" defTabSz="914400" eaLnBrk="1" latinLnBrk="0" hangingPunct="1">
                <a:lnSpc>
                  <a:spcPct val="100000"/>
                </a:lnSpc>
                <a:buClrTx/>
                <a:buSzTx/>
                <a:buFontTx/>
                <a:buNone/>
                <a:tabLst/>
              </a:pPr>
              <a:r>
                <a:rPr lang="en-US" sz="1100" dirty="0" smtClean="0">
                  <a:solidFill>
                    <a:schemeClr val="bg1"/>
                  </a:solidFill>
                </a:rPr>
                <a:t>Endpoint  = VM </a:t>
              </a:r>
            </a:p>
          </p:txBody>
        </p:sp>
        <p:sp>
          <p:nvSpPr>
            <p:cNvPr id="60" name="Rounded Rectangle 75"/>
            <p:cNvSpPr/>
            <p:nvPr/>
          </p:nvSpPr>
          <p:spPr bwMode="auto">
            <a:xfrm>
              <a:off x="6038849" y="1549101"/>
              <a:ext cx="2428875" cy="463849"/>
            </a:xfrm>
            <a:prstGeom prst="roundRect">
              <a:avLst/>
            </a:prstGeom>
            <a:gradFill>
              <a:gsLst>
                <a:gs pos="0">
                  <a:srgbClr val="0F388A"/>
                </a:gs>
                <a:gs pos="100000">
                  <a:srgbClr val="1564AB">
                    <a:alpha val="98824"/>
                  </a:srgbClr>
                </a:gs>
              </a:gsLst>
            </a:gradFill>
            <a:ln w="12700">
              <a:solidFill>
                <a:srgbClr val="1A448A"/>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r>
                <a:rPr lang="en-US" sz="1600" b="1" dirty="0" err="1" smtClean="0">
                  <a:solidFill>
                    <a:srgbClr val="FFFFFF"/>
                  </a:solidFill>
                </a:rPr>
                <a:t>vShield</a:t>
              </a:r>
              <a:r>
                <a:rPr lang="en-US" sz="1600" b="1" dirty="0" smtClean="0">
                  <a:solidFill>
                    <a:srgbClr val="FFFFFF"/>
                  </a:solidFill>
                </a:rPr>
                <a:t> Endpoint</a:t>
              </a:r>
            </a:p>
          </p:txBody>
        </p:sp>
        <p:sp>
          <p:nvSpPr>
            <p:cNvPr id="61" name="TextBox 60"/>
            <p:cNvSpPr txBox="1"/>
            <p:nvPr/>
          </p:nvSpPr>
          <p:spPr>
            <a:xfrm>
              <a:off x="6048375" y="2038350"/>
              <a:ext cx="2647950" cy="307777"/>
            </a:xfrm>
            <a:prstGeom prst="rect">
              <a:avLst/>
            </a:prstGeom>
            <a:noFill/>
          </p:spPr>
          <p:txBody>
            <a:bodyPr wrap="square" rtlCol="0">
              <a:spAutoFit/>
            </a:bodyPr>
            <a:lstStyle/>
            <a:p>
              <a:pPr algn="l"/>
              <a:r>
                <a:rPr lang="zh-CN" altLang="en-US" sz="1400" dirty="0" smtClean="0">
                  <a:solidFill>
                    <a:srgbClr val="333333"/>
                  </a:solidFill>
                </a:rPr>
                <a:t>实现低负载的防病毒解决方案</a:t>
              </a:r>
              <a:endParaRPr lang="en-US" sz="1400" dirty="0" smtClean="0">
                <a:solidFill>
                  <a:srgbClr val="333333"/>
                </a:solidFill>
              </a:endParaRPr>
            </a:p>
          </p:txBody>
        </p:sp>
      </p:grpSp>
      <p:pic>
        <p:nvPicPr>
          <p:cNvPr id="62" name="Picture 8" descr="ICON_Server_flat_Q408.png"/>
          <p:cNvPicPr>
            <a:picLocks noChangeAspect="1"/>
          </p:cNvPicPr>
          <p:nvPr>
            <p:custDataLst>
              <p:tags r:id="rId8"/>
            </p:custDataLst>
          </p:nvPr>
        </p:nvPicPr>
        <p:blipFill>
          <a:blip r:embed="rId15" cstate="email"/>
          <a:srcRect/>
          <a:stretch>
            <a:fillRect/>
          </a:stretch>
        </p:blipFill>
        <p:spPr bwMode="auto">
          <a:xfrm>
            <a:off x="5167788" y="5604279"/>
            <a:ext cx="1077010" cy="348730"/>
          </a:xfrm>
          <a:prstGeom prst="rect">
            <a:avLst/>
          </a:prstGeom>
          <a:noFill/>
          <a:ln w="9525">
            <a:noFill/>
            <a:miter lim="800000"/>
            <a:headEnd/>
            <a:tailEnd/>
          </a:ln>
        </p:spPr>
      </p:pic>
      <p:pic>
        <p:nvPicPr>
          <p:cNvPr id="63" name="Picture 8" descr="ICON_Server_flat_Q408.png"/>
          <p:cNvPicPr>
            <a:picLocks noChangeAspect="1"/>
          </p:cNvPicPr>
          <p:nvPr>
            <p:custDataLst>
              <p:tags r:id="rId9"/>
            </p:custDataLst>
          </p:nvPr>
        </p:nvPicPr>
        <p:blipFill>
          <a:blip r:embed="rId15" cstate="email"/>
          <a:srcRect/>
          <a:stretch>
            <a:fillRect/>
          </a:stretch>
        </p:blipFill>
        <p:spPr bwMode="auto">
          <a:xfrm>
            <a:off x="6370946" y="5604279"/>
            <a:ext cx="1077010" cy="348730"/>
          </a:xfrm>
          <a:prstGeom prst="rect">
            <a:avLst/>
          </a:prstGeom>
          <a:noFill/>
          <a:ln w="9525">
            <a:noFill/>
            <a:miter lim="800000"/>
            <a:headEnd/>
            <a:tailEnd/>
          </a:ln>
        </p:spPr>
      </p:pic>
      <p:pic>
        <p:nvPicPr>
          <p:cNvPr id="64" name="Picture 8" descr="ICON_Server_flat_Q408.png"/>
          <p:cNvPicPr>
            <a:picLocks noChangeAspect="1"/>
          </p:cNvPicPr>
          <p:nvPr>
            <p:custDataLst>
              <p:tags r:id="rId10"/>
            </p:custDataLst>
          </p:nvPr>
        </p:nvPicPr>
        <p:blipFill>
          <a:blip r:embed="rId15" cstate="email"/>
          <a:srcRect/>
          <a:stretch>
            <a:fillRect/>
          </a:stretch>
        </p:blipFill>
        <p:spPr bwMode="auto">
          <a:xfrm>
            <a:off x="7574103" y="5604279"/>
            <a:ext cx="1077010" cy="348730"/>
          </a:xfrm>
          <a:prstGeom prst="rect">
            <a:avLst/>
          </a:prstGeom>
          <a:noFill/>
          <a:ln w="9525">
            <a:noFill/>
            <a:miter lim="800000"/>
            <a:headEnd/>
            <a:tailEnd/>
          </a:ln>
        </p:spPr>
      </p:pic>
      <p:sp>
        <p:nvSpPr>
          <p:cNvPr id="65" name="TextBox 64"/>
          <p:cNvSpPr txBox="1"/>
          <p:nvPr/>
        </p:nvSpPr>
        <p:spPr>
          <a:xfrm>
            <a:off x="1764639" y="2567725"/>
            <a:ext cx="1862946" cy="276999"/>
          </a:xfrm>
          <a:prstGeom prst="rect">
            <a:avLst/>
          </a:prstGeom>
          <a:noFill/>
        </p:spPr>
        <p:txBody>
          <a:bodyPr wrap="square" rtlCol="0">
            <a:spAutoFit/>
          </a:bodyPr>
          <a:lstStyle/>
          <a:p>
            <a:pPr algn="l"/>
            <a:r>
              <a:rPr lang="en-US" sz="1200" b="1" dirty="0" smtClean="0">
                <a:solidFill>
                  <a:srgbClr val="333333"/>
                </a:solidFill>
                <a:latin typeface="+mn-lt"/>
                <a:ea typeface="+mn-ea"/>
              </a:rPr>
              <a:t>Virtual Datacenter 1</a:t>
            </a:r>
          </a:p>
        </p:txBody>
      </p:sp>
      <p:sp>
        <p:nvSpPr>
          <p:cNvPr id="66" name="Rounded Rectangle 105"/>
          <p:cNvSpPr/>
          <p:nvPr>
            <p:custDataLst>
              <p:tags r:id="rId11"/>
            </p:custDataLst>
          </p:nvPr>
        </p:nvSpPr>
        <p:spPr bwMode="auto">
          <a:xfrm>
            <a:off x="5329988" y="2546666"/>
            <a:ext cx="3176337" cy="1887955"/>
          </a:xfrm>
          <a:prstGeom prst="roundRect">
            <a:avLst>
              <a:gd name="adj" fmla="val 6944"/>
            </a:avLst>
          </a:prstGeom>
          <a:noFill/>
          <a:ln w="38100">
            <a:solidFill>
              <a:schemeClr val="accent1">
                <a:lumMod val="50000"/>
              </a:schemeClr>
            </a:solidFill>
            <a:prstDash val="sysDash"/>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smtClean="0">
              <a:solidFill>
                <a:srgbClr val="FFFFFF"/>
              </a:solidFill>
            </a:endParaRPr>
          </a:p>
        </p:txBody>
      </p:sp>
      <p:sp>
        <p:nvSpPr>
          <p:cNvPr id="67" name="TextBox 66"/>
          <p:cNvSpPr txBox="1"/>
          <p:nvPr/>
        </p:nvSpPr>
        <p:spPr>
          <a:xfrm>
            <a:off x="6749714" y="2586775"/>
            <a:ext cx="1925051" cy="276999"/>
          </a:xfrm>
          <a:prstGeom prst="rect">
            <a:avLst/>
          </a:prstGeom>
          <a:noFill/>
        </p:spPr>
        <p:txBody>
          <a:bodyPr wrap="square" rtlCol="0">
            <a:spAutoFit/>
          </a:bodyPr>
          <a:lstStyle/>
          <a:p>
            <a:pPr algn="l"/>
            <a:r>
              <a:rPr lang="en-US" sz="1200" b="1" dirty="0" smtClean="0">
                <a:solidFill>
                  <a:srgbClr val="333333"/>
                </a:solidFill>
                <a:latin typeface="+mn-lt"/>
                <a:ea typeface="+mn-ea"/>
              </a:rPr>
              <a:t>Virtual Datacenter 2</a:t>
            </a:r>
          </a:p>
        </p:txBody>
      </p:sp>
      <p:grpSp>
        <p:nvGrpSpPr>
          <p:cNvPr id="68" name="Group 145"/>
          <p:cNvGrpSpPr/>
          <p:nvPr/>
        </p:nvGrpSpPr>
        <p:grpSpPr>
          <a:xfrm>
            <a:off x="5427587" y="2864834"/>
            <a:ext cx="1143000" cy="1485900"/>
            <a:chOff x="5138819" y="3382210"/>
            <a:chExt cx="1143000" cy="1485900"/>
          </a:xfrm>
        </p:grpSpPr>
        <p:pic>
          <p:nvPicPr>
            <p:cNvPr id="69" name="Picture 10" descr="ICON_VM_basic_flat_R2_Q408.png"/>
            <p:cNvPicPr>
              <a:picLocks noChangeAspect="1"/>
            </p:cNvPicPr>
            <p:nvPr/>
          </p:nvPicPr>
          <p:blipFill>
            <a:blip r:embed="rId16" cstate="email"/>
            <a:srcRect/>
            <a:stretch>
              <a:fillRect/>
            </a:stretch>
          </p:blipFill>
          <p:spPr bwMode="auto">
            <a:xfrm>
              <a:off x="5277019" y="4492334"/>
              <a:ext cx="255514" cy="255514"/>
            </a:xfrm>
            <a:prstGeom prst="rect">
              <a:avLst/>
            </a:prstGeom>
            <a:noFill/>
            <a:ln w="9525">
              <a:noFill/>
              <a:miter lim="800000"/>
              <a:headEnd/>
              <a:tailEnd/>
            </a:ln>
          </p:spPr>
        </p:pic>
        <p:pic>
          <p:nvPicPr>
            <p:cNvPr id="70" name="Picture 12" descr="ICON_VM_basic_flat_R2_Q408.png"/>
            <p:cNvPicPr>
              <a:picLocks noChangeAspect="1"/>
            </p:cNvPicPr>
            <p:nvPr/>
          </p:nvPicPr>
          <p:blipFill>
            <a:blip r:embed="rId16" cstate="email"/>
            <a:srcRect/>
            <a:stretch>
              <a:fillRect/>
            </a:stretch>
          </p:blipFill>
          <p:spPr bwMode="auto">
            <a:xfrm>
              <a:off x="5578822" y="4492334"/>
              <a:ext cx="255514" cy="255514"/>
            </a:xfrm>
            <a:prstGeom prst="rect">
              <a:avLst/>
            </a:prstGeom>
            <a:noFill/>
            <a:ln w="9525">
              <a:noFill/>
              <a:miter lim="800000"/>
              <a:headEnd/>
              <a:tailEnd/>
            </a:ln>
          </p:spPr>
        </p:pic>
        <p:pic>
          <p:nvPicPr>
            <p:cNvPr id="71" name="Picture 13" descr="ICON_VM_basic_flat_R2_Q408.png"/>
            <p:cNvPicPr>
              <a:picLocks noChangeAspect="1"/>
            </p:cNvPicPr>
            <p:nvPr/>
          </p:nvPicPr>
          <p:blipFill>
            <a:blip r:embed="rId16" cstate="email"/>
            <a:srcRect/>
            <a:stretch>
              <a:fillRect/>
            </a:stretch>
          </p:blipFill>
          <p:spPr bwMode="auto">
            <a:xfrm>
              <a:off x="5880625" y="4492334"/>
              <a:ext cx="255514" cy="255514"/>
            </a:xfrm>
            <a:prstGeom prst="rect">
              <a:avLst/>
            </a:prstGeom>
            <a:noFill/>
            <a:ln w="9525">
              <a:noFill/>
              <a:miter lim="800000"/>
              <a:headEnd/>
              <a:tailEnd/>
            </a:ln>
          </p:spPr>
        </p:pic>
        <p:pic>
          <p:nvPicPr>
            <p:cNvPr id="72" name="Picture 10" descr="ICON_VM_basic_flat_R2_Q408.png"/>
            <p:cNvPicPr>
              <a:picLocks noChangeAspect="1"/>
            </p:cNvPicPr>
            <p:nvPr/>
          </p:nvPicPr>
          <p:blipFill>
            <a:blip r:embed="rId16" cstate="email"/>
            <a:srcRect/>
            <a:stretch>
              <a:fillRect/>
            </a:stretch>
          </p:blipFill>
          <p:spPr bwMode="auto">
            <a:xfrm>
              <a:off x="5277017" y="4187534"/>
              <a:ext cx="255514" cy="255514"/>
            </a:xfrm>
            <a:prstGeom prst="rect">
              <a:avLst/>
            </a:prstGeom>
            <a:noFill/>
            <a:ln w="9525">
              <a:noFill/>
              <a:miter lim="800000"/>
              <a:headEnd/>
              <a:tailEnd/>
            </a:ln>
          </p:spPr>
        </p:pic>
        <p:pic>
          <p:nvPicPr>
            <p:cNvPr id="73" name="Picture 12" descr="ICON_VM_basic_flat_R2_Q408.png"/>
            <p:cNvPicPr>
              <a:picLocks noChangeAspect="1"/>
            </p:cNvPicPr>
            <p:nvPr/>
          </p:nvPicPr>
          <p:blipFill>
            <a:blip r:embed="rId16" cstate="email"/>
            <a:srcRect/>
            <a:stretch>
              <a:fillRect/>
            </a:stretch>
          </p:blipFill>
          <p:spPr bwMode="auto">
            <a:xfrm>
              <a:off x="5578820" y="4187534"/>
              <a:ext cx="255514" cy="255514"/>
            </a:xfrm>
            <a:prstGeom prst="rect">
              <a:avLst/>
            </a:prstGeom>
            <a:noFill/>
            <a:ln w="9525">
              <a:noFill/>
              <a:miter lim="800000"/>
              <a:headEnd/>
              <a:tailEnd/>
            </a:ln>
          </p:spPr>
        </p:pic>
        <p:pic>
          <p:nvPicPr>
            <p:cNvPr id="74" name="Picture 13" descr="ICON_VM_basic_flat_R2_Q408.png"/>
            <p:cNvPicPr>
              <a:picLocks noChangeAspect="1"/>
            </p:cNvPicPr>
            <p:nvPr/>
          </p:nvPicPr>
          <p:blipFill>
            <a:blip r:embed="rId16" cstate="email"/>
            <a:srcRect/>
            <a:stretch>
              <a:fillRect/>
            </a:stretch>
          </p:blipFill>
          <p:spPr bwMode="auto">
            <a:xfrm>
              <a:off x="5880623" y="4187534"/>
              <a:ext cx="255514" cy="255514"/>
            </a:xfrm>
            <a:prstGeom prst="rect">
              <a:avLst/>
            </a:prstGeom>
            <a:noFill/>
            <a:ln w="9525">
              <a:noFill/>
              <a:miter lim="800000"/>
              <a:headEnd/>
              <a:tailEnd/>
            </a:ln>
          </p:spPr>
        </p:pic>
        <p:pic>
          <p:nvPicPr>
            <p:cNvPr id="75" name="Picture 10" descr="ICON_VM_basic_flat_R2_Q408.png"/>
            <p:cNvPicPr>
              <a:picLocks noChangeAspect="1"/>
            </p:cNvPicPr>
            <p:nvPr/>
          </p:nvPicPr>
          <p:blipFill>
            <a:blip r:embed="rId16" cstate="email"/>
            <a:srcRect/>
            <a:stretch>
              <a:fillRect/>
            </a:stretch>
          </p:blipFill>
          <p:spPr bwMode="auto">
            <a:xfrm>
              <a:off x="5277019" y="3873769"/>
              <a:ext cx="255514" cy="255514"/>
            </a:xfrm>
            <a:prstGeom prst="rect">
              <a:avLst/>
            </a:prstGeom>
            <a:noFill/>
            <a:ln w="9525">
              <a:noFill/>
              <a:miter lim="800000"/>
              <a:headEnd/>
              <a:tailEnd/>
            </a:ln>
          </p:spPr>
        </p:pic>
        <p:pic>
          <p:nvPicPr>
            <p:cNvPr id="76" name="Picture 12" descr="ICON_VM_basic_flat_R2_Q408.png"/>
            <p:cNvPicPr>
              <a:picLocks noChangeAspect="1"/>
            </p:cNvPicPr>
            <p:nvPr/>
          </p:nvPicPr>
          <p:blipFill>
            <a:blip r:embed="rId16" cstate="email"/>
            <a:srcRect/>
            <a:stretch>
              <a:fillRect/>
            </a:stretch>
          </p:blipFill>
          <p:spPr bwMode="auto">
            <a:xfrm>
              <a:off x="5578822" y="3873769"/>
              <a:ext cx="255514" cy="255514"/>
            </a:xfrm>
            <a:prstGeom prst="rect">
              <a:avLst/>
            </a:prstGeom>
            <a:noFill/>
            <a:ln w="9525">
              <a:noFill/>
              <a:miter lim="800000"/>
              <a:headEnd/>
              <a:tailEnd/>
            </a:ln>
          </p:spPr>
        </p:pic>
        <p:pic>
          <p:nvPicPr>
            <p:cNvPr id="77" name="Picture 13" descr="ICON_VM_basic_flat_R2_Q408.png"/>
            <p:cNvPicPr>
              <a:picLocks noChangeAspect="1"/>
            </p:cNvPicPr>
            <p:nvPr/>
          </p:nvPicPr>
          <p:blipFill>
            <a:blip r:embed="rId16" cstate="email"/>
            <a:srcRect/>
            <a:stretch>
              <a:fillRect/>
            </a:stretch>
          </p:blipFill>
          <p:spPr bwMode="auto">
            <a:xfrm>
              <a:off x="5880625" y="3873769"/>
              <a:ext cx="255514" cy="255514"/>
            </a:xfrm>
            <a:prstGeom prst="rect">
              <a:avLst/>
            </a:prstGeom>
            <a:noFill/>
            <a:ln w="9525">
              <a:noFill/>
              <a:miter lim="800000"/>
              <a:headEnd/>
              <a:tailEnd/>
            </a:ln>
          </p:spPr>
        </p:pic>
        <p:sp>
          <p:nvSpPr>
            <p:cNvPr id="78" name="Rounded Rectangle 132"/>
            <p:cNvSpPr/>
            <p:nvPr/>
          </p:nvSpPr>
          <p:spPr bwMode="auto">
            <a:xfrm>
              <a:off x="5138819" y="3382210"/>
              <a:ext cx="1143000" cy="1485900"/>
            </a:xfrm>
            <a:prstGeom prst="roundRect">
              <a:avLst>
                <a:gd name="adj" fmla="val 11111"/>
              </a:avLst>
            </a:prstGeom>
            <a:noFill/>
            <a:ln w="38100">
              <a:solidFill>
                <a:srgbClr val="FF0000"/>
              </a:solidFill>
              <a:prstDash val="sysDash"/>
              <a:round/>
              <a:headEnd/>
              <a:tailEnd/>
            </a:ln>
          </p:spPr>
          <p:txBody>
            <a:bodyPr wrap="square" lIns="0" tIns="0" rIns="0" bIns="0" rtlCol="0" anchor="t"/>
            <a:lstStyle/>
            <a:p>
              <a:pPr marL="0" marR="0" indent="0" algn="ctr" defTabSz="914400" eaLnBrk="1" latinLnBrk="0" hangingPunct="1">
                <a:lnSpc>
                  <a:spcPct val="100000"/>
                </a:lnSpc>
                <a:buClrTx/>
                <a:buSzTx/>
                <a:buFontTx/>
                <a:buNone/>
                <a:tabLst/>
              </a:pPr>
              <a:r>
                <a:rPr lang="en-US" sz="1400" dirty="0" smtClean="0">
                  <a:solidFill>
                    <a:schemeClr val="tx1"/>
                  </a:solidFill>
                </a:rPr>
                <a:t>Web</a:t>
              </a:r>
            </a:p>
          </p:txBody>
        </p:sp>
      </p:grpSp>
      <p:grpSp>
        <p:nvGrpSpPr>
          <p:cNvPr id="79" name="Group 144"/>
          <p:cNvGrpSpPr/>
          <p:nvPr/>
        </p:nvGrpSpPr>
        <p:grpSpPr>
          <a:xfrm>
            <a:off x="7256377" y="2864836"/>
            <a:ext cx="1143000" cy="1485900"/>
            <a:chOff x="7256377" y="3346116"/>
            <a:chExt cx="1143000" cy="1485900"/>
          </a:xfrm>
        </p:grpSpPr>
        <p:pic>
          <p:nvPicPr>
            <p:cNvPr id="80" name="Picture 10" descr="ICON_VM_basic_flat_R2_Q408.png"/>
            <p:cNvPicPr>
              <a:picLocks noChangeAspect="1"/>
            </p:cNvPicPr>
            <p:nvPr/>
          </p:nvPicPr>
          <p:blipFill>
            <a:blip r:embed="rId16" cstate="email"/>
            <a:srcRect/>
            <a:stretch>
              <a:fillRect/>
            </a:stretch>
          </p:blipFill>
          <p:spPr bwMode="auto">
            <a:xfrm>
              <a:off x="7394577" y="4456240"/>
              <a:ext cx="255514" cy="255514"/>
            </a:xfrm>
            <a:prstGeom prst="rect">
              <a:avLst/>
            </a:prstGeom>
            <a:noFill/>
            <a:ln w="9525">
              <a:noFill/>
              <a:miter lim="800000"/>
              <a:headEnd/>
              <a:tailEnd/>
            </a:ln>
          </p:spPr>
        </p:pic>
        <p:pic>
          <p:nvPicPr>
            <p:cNvPr id="81" name="Picture 12" descr="ICON_VM_basic_flat_R2_Q408.png"/>
            <p:cNvPicPr>
              <a:picLocks noChangeAspect="1"/>
            </p:cNvPicPr>
            <p:nvPr/>
          </p:nvPicPr>
          <p:blipFill>
            <a:blip r:embed="rId16" cstate="email"/>
            <a:srcRect/>
            <a:stretch>
              <a:fillRect/>
            </a:stretch>
          </p:blipFill>
          <p:spPr bwMode="auto">
            <a:xfrm>
              <a:off x="7696380" y="4456240"/>
              <a:ext cx="255514" cy="255514"/>
            </a:xfrm>
            <a:prstGeom prst="rect">
              <a:avLst/>
            </a:prstGeom>
            <a:noFill/>
            <a:ln w="9525">
              <a:noFill/>
              <a:miter lim="800000"/>
              <a:headEnd/>
              <a:tailEnd/>
            </a:ln>
          </p:spPr>
        </p:pic>
        <p:pic>
          <p:nvPicPr>
            <p:cNvPr id="82" name="Picture 13" descr="ICON_VM_basic_flat_R2_Q408.png"/>
            <p:cNvPicPr>
              <a:picLocks noChangeAspect="1"/>
            </p:cNvPicPr>
            <p:nvPr/>
          </p:nvPicPr>
          <p:blipFill>
            <a:blip r:embed="rId16" cstate="email"/>
            <a:srcRect/>
            <a:stretch>
              <a:fillRect/>
            </a:stretch>
          </p:blipFill>
          <p:spPr bwMode="auto">
            <a:xfrm>
              <a:off x="7998183" y="4456240"/>
              <a:ext cx="255514" cy="255514"/>
            </a:xfrm>
            <a:prstGeom prst="rect">
              <a:avLst/>
            </a:prstGeom>
            <a:noFill/>
            <a:ln w="9525">
              <a:noFill/>
              <a:miter lim="800000"/>
              <a:headEnd/>
              <a:tailEnd/>
            </a:ln>
          </p:spPr>
        </p:pic>
        <p:pic>
          <p:nvPicPr>
            <p:cNvPr id="83" name="Picture 10" descr="ICON_VM_basic_flat_R2_Q408.png"/>
            <p:cNvPicPr>
              <a:picLocks noChangeAspect="1"/>
            </p:cNvPicPr>
            <p:nvPr/>
          </p:nvPicPr>
          <p:blipFill>
            <a:blip r:embed="rId16" cstate="email"/>
            <a:srcRect/>
            <a:stretch>
              <a:fillRect/>
            </a:stretch>
          </p:blipFill>
          <p:spPr bwMode="auto">
            <a:xfrm>
              <a:off x="7394575" y="4151440"/>
              <a:ext cx="255514" cy="255514"/>
            </a:xfrm>
            <a:prstGeom prst="rect">
              <a:avLst/>
            </a:prstGeom>
            <a:noFill/>
            <a:ln w="9525">
              <a:noFill/>
              <a:miter lim="800000"/>
              <a:headEnd/>
              <a:tailEnd/>
            </a:ln>
          </p:spPr>
        </p:pic>
        <p:pic>
          <p:nvPicPr>
            <p:cNvPr id="84" name="Picture 12" descr="ICON_VM_basic_flat_R2_Q408.png"/>
            <p:cNvPicPr>
              <a:picLocks noChangeAspect="1"/>
            </p:cNvPicPr>
            <p:nvPr/>
          </p:nvPicPr>
          <p:blipFill>
            <a:blip r:embed="rId16" cstate="email"/>
            <a:srcRect/>
            <a:stretch>
              <a:fillRect/>
            </a:stretch>
          </p:blipFill>
          <p:spPr bwMode="auto">
            <a:xfrm>
              <a:off x="7696378" y="4151440"/>
              <a:ext cx="255514" cy="255514"/>
            </a:xfrm>
            <a:prstGeom prst="rect">
              <a:avLst/>
            </a:prstGeom>
            <a:noFill/>
            <a:ln w="9525">
              <a:noFill/>
              <a:miter lim="800000"/>
              <a:headEnd/>
              <a:tailEnd/>
            </a:ln>
          </p:spPr>
        </p:pic>
        <p:pic>
          <p:nvPicPr>
            <p:cNvPr id="85" name="Picture 13" descr="ICON_VM_basic_flat_R2_Q408.png"/>
            <p:cNvPicPr>
              <a:picLocks noChangeAspect="1"/>
            </p:cNvPicPr>
            <p:nvPr/>
          </p:nvPicPr>
          <p:blipFill>
            <a:blip r:embed="rId16" cstate="email"/>
            <a:srcRect/>
            <a:stretch>
              <a:fillRect/>
            </a:stretch>
          </p:blipFill>
          <p:spPr bwMode="auto">
            <a:xfrm>
              <a:off x="7998181" y="4151440"/>
              <a:ext cx="255514" cy="255514"/>
            </a:xfrm>
            <a:prstGeom prst="rect">
              <a:avLst/>
            </a:prstGeom>
            <a:noFill/>
            <a:ln w="9525">
              <a:noFill/>
              <a:miter lim="800000"/>
              <a:headEnd/>
              <a:tailEnd/>
            </a:ln>
          </p:spPr>
        </p:pic>
        <p:pic>
          <p:nvPicPr>
            <p:cNvPr id="86" name="Picture 10" descr="ICON_VM_basic_flat_R2_Q408.png"/>
            <p:cNvPicPr>
              <a:picLocks noChangeAspect="1"/>
            </p:cNvPicPr>
            <p:nvPr/>
          </p:nvPicPr>
          <p:blipFill>
            <a:blip r:embed="rId16" cstate="email"/>
            <a:srcRect/>
            <a:stretch>
              <a:fillRect/>
            </a:stretch>
          </p:blipFill>
          <p:spPr bwMode="auto">
            <a:xfrm>
              <a:off x="7394577" y="3837675"/>
              <a:ext cx="255514" cy="255514"/>
            </a:xfrm>
            <a:prstGeom prst="rect">
              <a:avLst/>
            </a:prstGeom>
            <a:noFill/>
            <a:ln w="9525">
              <a:noFill/>
              <a:miter lim="800000"/>
              <a:headEnd/>
              <a:tailEnd/>
            </a:ln>
          </p:spPr>
        </p:pic>
        <p:pic>
          <p:nvPicPr>
            <p:cNvPr id="87" name="Picture 12" descr="ICON_VM_basic_flat_R2_Q408.png"/>
            <p:cNvPicPr>
              <a:picLocks noChangeAspect="1"/>
            </p:cNvPicPr>
            <p:nvPr/>
          </p:nvPicPr>
          <p:blipFill>
            <a:blip r:embed="rId16" cstate="email"/>
            <a:srcRect/>
            <a:stretch>
              <a:fillRect/>
            </a:stretch>
          </p:blipFill>
          <p:spPr bwMode="auto">
            <a:xfrm>
              <a:off x="7696380" y="3837675"/>
              <a:ext cx="255514" cy="255514"/>
            </a:xfrm>
            <a:prstGeom prst="rect">
              <a:avLst/>
            </a:prstGeom>
            <a:noFill/>
            <a:ln w="9525">
              <a:noFill/>
              <a:miter lim="800000"/>
              <a:headEnd/>
              <a:tailEnd/>
            </a:ln>
          </p:spPr>
        </p:pic>
        <p:pic>
          <p:nvPicPr>
            <p:cNvPr id="88" name="Picture 13" descr="ICON_VM_basic_flat_R2_Q408.png"/>
            <p:cNvPicPr>
              <a:picLocks noChangeAspect="1"/>
            </p:cNvPicPr>
            <p:nvPr/>
          </p:nvPicPr>
          <p:blipFill>
            <a:blip r:embed="rId16" cstate="email"/>
            <a:srcRect/>
            <a:stretch>
              <a:fillRect/>
            </a:stretch>
          </p:blipFill>
          <p:spPr bwMode="auto">
            <a:xfrm>
              <a:off x="7998183" y="3837675"/>
              <a:ext cx="255514" cy="255514"/>
            </a:xfrm>
            <a:prstGeom prst="rect">
              <a:avLst/>
            </a:prstGeom>
            <a:noFill/>
            <a:ln w="9525">
              <a:noFill/>
              <a:miter lim="800000"/>
              <a:headEnd/>
              <a:tailEnd/>
            </a:ln>
          </p:spPr>
        </p:pic>
        <p:sp>
          <p:nvSpPr>
            <p:cNvPr id="89" name="Rounded Rectangle 143"/>
            <p:cNvSpPr/>
            <p:nvPr/>
          </p:nvSpPr>
          <p:spPr bwMode="auto">
            <a:xfrm>
              <a:off x="7256377" y="3346116"/>
              <a:ext cx="1143000" cy="1485900"/>
            </a:xfrm>
            <a:prstGeom prst="roundRect">
              <a:avLst>
                <a:gd name="adj" fmla="val 11111"/>
              </a:avLst>
            </a:prstGeom>
            <a:noFill/>
            <a:ln w="38100">
              <a:solidFill>
                <a:srgbClr val="FF0000"/>
              </a:solidFill>
              <a:prstDash val="sysDash"/>
              <a:round/>
              <a:headEnd/>
              <a:tailEnd/>
            </a:ln>
          </p:spPr>
          <p:txBody>
            <a:bodyPr wrap="square" lIns="0" tIns="0" rIns="0" bIns="0" rtlCol="0" anchor="t"/>
            <a:lstStyle/>
            <a:p>
              <a:pPr marL="0" marR="0" indent="0" algn="ctr" defTabSz="914400" eaLnBrk="1" latinLnBrk="0" hangingPunct="1">
                <a:lnSpc>
                  <a:spcPct val="100000"/>
                </a:lnSpc>
                <a:buClrTx/>
                <a:buSzTx/>
                <a:buFontTx/>
                <a:buNone/>
                <a:tabLst/>
              </a:pPr>
              <a:r>
                <a:rPr lang="en-US" sz="1400" dirty="0" smtClean="0">
                  <a:solidFill>
                    <a:schemeClr val="tx1"/>
                  </a:solidFill>
                </a:rPr>
                <a:t>Test &amp; Dev</a:t>
              </a:r>
            </a:p>
          </p:txBody>
        </p:sp>
      </p:grpSp>
      <p:pic>
        <p:nvPicPr>
          <p:cNvPr id="90" name="Picture 133" descr="VMW_10Q2_ICONvShield_Silver.png"/>
          <p:cNvPicPr>
            <a:picLocks noChangeAspect="1"/>
          </p:cNvPicPr>
          <p:nvPr/>
        </p:nvPicPr>
        <p:blipFill>
          <a:blip r:embed="rId18" cstate="print"/>
          <a:stretch>
            <a:fillRect/>
          </a:stretch>
        </p:blipFill>
        <p:spPr>
          <a:xfrm>
            <a:off x="8298367" y="2337275"/>
            <a:ext cx="503255" cy="596425"/>
          </a:xfrm>
          <a:prstGeom prst="rect">
            <a:avLst/>
          </a:prstGeom>
        </p:spPr>
      </p:pic>
      <p:pic>
        <p:nvPicPr>
          <p:cNvPr id="91" name="Picture 110" descr="VMW_10Q2_ICONvShield_Silver.png"/>
          <p:cNvPicPr>
            <a:picLocks noChangeAspect="1"/>
          </p:cNvPicPr>
          <p:nvPr/>
        </p:nvPicPr>
        <p:blipFill>
          <a:blip r:embed="rId18" cstate="print"/>
          <a:stretch>
            <a:fillRect/>
          </a:stretch>
        </p:blipFill>
        <p:spPr>
          <a:xfrm>
            <a:off x="4469317" y="2337275"/>
            <a:ext cx="503255" cy="596425"/>
          </a:xfrm>
          <a:prstGeom prst="rect">
            <a:avLst/>
          </a:prstGeom>
        </p:spPr>
      </p:pic>
      <p:sp>
        <p:nvSpPr>
          <p:cNvPr id="92" name="TextBox 91"/>
          <p:cNvSpPr txBox="1"/>
          <p:nvPr/>
        </p:nvSpPr>
        <p:spPr>
          <a:xfrm>
            <a:off x="4543425" y="2828925"/>
            <a:ext cx="952500" cy="307777"/>
          </a:xfrm>
          <a:prstGeom prst="rect">
            <a:avLst/>
          </a:prstGeom>
          <a:noFill/>
        </p:spPr>
        <p:txBody>
          <a:bodyPr wrap="square" rtlCol="0">
            <a:spAutoFit/>
          </a:bodyPr>
          <a:lstStyle/>
          <a:p>
            <a:pPr>
              <a:spcAft>
                <a:spcPts val="0"/>
              </a:spcAft>
            </a:pPr>
            <a:r>
              <a:rPr lang="en-US" sz="700" b="1" dirty="0" smtClean="0">
                <a:solidFill>
                  <a:srgbClr val="333333"/>
                </a:solidFill>
                <a:latin typeface="+mn-lt"/>
                <a:ea typeface="+mn-ea"/>
              </a:rPr>
              <a:t>VMware</a:t>
            </a:r>
          </a:p>
          <a:p>
            <a:pPr>
              <a:spcAft>
                <a:spcPts val="0"/>
              </a:spcAft>
            </a:pPr>
            <a:r>
              <a:rPr lang="en-US" sz="700" b="1" dirty="0" smtClean="0">
                <a:solidFill>
                  <a:srgbClr val="333333"/>
                </a:solidFill>
                <a:latin typeface="+mn-lt"/>
                <a:ea typeface="+mn-ea"/>
              </a:rPr>
              <a:t>vShield  </a:t>
            </a:r>
          </a:p>
        </p:txBody>
      </p:sp>
      <p:sp>
        <p:nvSpPr>
          <p:cNvPr id="93" name="TextBox 92"/>
          <p:cNvSpPr txBox="1"/>
          <p:nvPr/>
        </p:nvSpPr>
        <p:spPr>
          <a:xfrm>
            <a:off x="8362950" y="2828925"/>
            <a:ext cx="952500" cy="307777"/>
          </a:xfrm>
          <a:prstGeom prst="rect">
            <a:avLst/>
          </a:prstGeom>
          <a:noFill/>
        </p:spPr>
        <p:txBody>
          <a:bodyPr wrap="square" rtlCol="0">
            <a:spAutoFit/>
          </a:bodyPr>
          <a:lstStyle/>
          <a:p>
            <a:pPr>
              <a:spcAft>
                <a:spcPts val="0"/>
              </a:spcAft>
            </a:pPr>
            <a:r>
              <a:rPr lang="en-US" sz="700" b="1" dirty="0" smtClean="0">
                <a:solidFill>
                  <a:srgbClr val="333333"/>
                </a:solidFill>
                <a:latin typeface="+mn-lt"/>
                <a:ea typeface="+mn-ea"/>
              </a:rPr>
              <a:t>VMware</a:t>
            </a:r>
          </a:p>
          <a:p>
            <a:pPr>
              <a:spcAft>
                <a:spcPts val="0"/>
              </a:spcAft>
            </a:pPr>
            <a:r>
              <a:rPr lang="en-US" sz="700" b="1" dirty="0" smtClean="0">
                <a:solidFill>
                  <a:srgbClr val="333333"/>
                </a:solidFill>
                <a:latin typeface="+mn-lt"/>
                <a:ea typeface="+mn-ea"/>
              </a:rPr>
              <a:t>vShield  </a:t>
            </a:r>
          </a:p>
        </p:txBody>
      </p:sp>
      <p:sp>
        <p:nvSpPr>
          <p:cNvPr id="94" name="Rounded Rectangle 144"/>
          <p:cNvSpPr/>
          <p:nvPr>
            <p:custDataLst>
              <p:tags r:id="rId12"/>
            </p:custDataLst>
          </p:nvPr>
        </p:nvSpPr>
        <p:spPr bwMode="auto">
          <a:xfrm>
            <a:off x="389982" y="4657347"/>
            <a:ext cx="8257005" cy="377767"/>
          </a:xfrm>
          <a:prstGeom prst="roundRect">
            <a:avLst/>
          </a:prstGeom>
          <a:gradFill>
            <a:gsLst>
              <a:gs pos="0">
                <a:srgbClr val="73BC42"/>
              </a:gs>
              <a:gs pos="85000">
                <a:srgbClr val="589731"/>
              </a:gs>
            </a:gsLst>
            <a:lin ang="5400000" scaled="0"/>
          </a:gradFill>
          <a:ln w="12700" cap="flat" cmpd="sng" algn="ctr">
            <a:noFill/>
            <a:prstDash val="solid"/>
            <a:round/>
            <a:headEnd type="none" w="med" len="med"/>
            <a:tailEnd type="none" w="med" len="med"/>
          </a:ln>
          <a:effectLst/>
          <a:scene3d>
            <a:camera prst="orthographicFront"/>
            <a:lightRig rig="threePt" dir="t"/>
          </a:scene3d>
          <a:sp3d>
            <a:bevelT w="44450" h="38100"/>
          </a:sp3d>
        </p:spPr>
        <p:txBody>
          <a:bodyPr vert="horz" wrap="none" lIns="0" tIns="0" rIns="0" bIns="0" numCol="1" rtlCol="0" anchor="ctr" anchorCtr="0" compatLnSpc="1">
            <a:prstTxWarp prst="textNoShape">
              <a:avLst/>
            </a:prstTxWarp>
          </a:bodyPr>
          <a:lstStyle/>
          <a:p>
            <a:pPr>
              <a:defRPr/>
            </a:pPr>
            <a:r>
              <a:rPr lang="en-US" sz="1600" b="1" dirty="0" smtClean="0">
                <a:solidFill>
                  <a:srgbClr val="FFFFFF"/>
                </a:solidFill>
                <a:latin typeface="Arial" charset="0"/>
                <a:ea typeface="ＭＳ Ｐゴシック" pitchFamily="34" charset="-128"/>
              </a:rPr>
              <a:t>VMware vShield Manager</a:t>
            </a:r>
            <a:endParaRPr lang="en-US" sz="1600" b="1" dirty="0">
              <a:solidFill>
                <a:srgbClr val="FFFFFF"/>
              </a:solidFill>
              <a:latin typeface="Arial" charset="0"/>
              <a:ea typeface="ＭＳ Ｐゴシック" pitchFamily="34" charset="-128"/>
            </a:endParaRPr>
          </a:p>
        </p:txBody>
      </p:sp>
    </p:spTree>
    <p:extLst>
      <p:ext uri="{BB962C8B-B14F-4D97-AF65-F5344CB8AC3E}">
        <p14:creationId xmlns:p14="http://schemas.microsoft.com/office/powerpoint/2010/main" val="3820713116"/>
      </p:ext>
    </p:extLst>
  </p:cSld>
  <p:clrMapOvr>
    <a:masterClrMapping/>
  </p:clrMapOvr>
  <p:transition xmlns:p14="http://schemas.microsoft.com/office/powerpoint/2010/main">
    <p:strips dir="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1000"/>
                                        <p:tgtEl>
                                          <p:spTgt spid="54"/>
                                        </p:tgtEl>
                                      </p:cBhvr>
                                    </p:animEffect>
                                    <p:anim calcmode="lin" valueType="num">
                                      <p:cBhvr>
                                        <p:cTn id="8" dur="1000" fill="hold"/>
                                        <p:tgtEl>
                                          <p:spTgt spid="54"/>
                                        </p:tgtEl>
                                        <p:attrNameLst>
                                          <p:attrName>ppt_x</p:attrName>
                                        </p:attrNameLst>
                                      </p:cBhvr>
                                      <p:tavLst>
                                        <p:tav tm="0">
                                          <p:val>
                                            <p:strVal val="#ppt_x"/>
                                          </p:val>
                                        </p:tav>
                                        <p:tav tm="100000">
                                          <p:val>
                                            <p:strVal val="#ppt_x"/>
                                          </p:val>
                                        </p:tav>
                                      </p:tavLst>
                                    </p:anim>
                                    <p:anim calcmode="lin" valueType="num">
                                      <p:cBhvr>
                                        <p:cTn id="9"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8"/>
                                        </p:tgtEl>
                                        <p:attrNameLst>
                                          <p:attrName>style.visibility</p:attrName>
                                        </p:attrNameLst>
                                      </p:cBhvr>
                                      <p:to>
                                        <p:strVal val="visible"/>
                                      </p:to>
                                    </p:set>
                                    <p:animEffect transition="in" filter="fade">
                                      <p:cBhvr>
                                        <p:cTn id="14" dur="1000"/>
                                        <p:tgtEl>
                                          <p:spTgt spid="58"/>
                                        </p:tgtEl>
                                      </p:cBhvr>
                                    </p:animEffect>
                                    <p:anim calcmode="lin" valueType="num">
                                      <p:cBhvr>
                                        <p:cTn id="15" dur="1000" fill="hold"/>
                                        <p:tgtEl>
                                          <p:spTgt spid="58"/>
                                        </p:tgtEl>
                                        <p:attrNameLst>
                                          <p:attrName>ppt_x</p:attrName>
                                        </p:attrNameLst>
                                      </p:cBhvr>
                                      <p:tavLst>
                                        <p:tav tm="0">
                                          <p:val>
                                            <p:strVal val="#ppt_x"/>
                                          </p:val>
                                        </p:tav>
                                        <p:tav tm="100000">
                                          <p:val>
                                            <p:strVal val="#ppt_x"/>
                                          </p:val>
                                        </p:tav>
                                      </p:tavLst>
                                    </p:anim>
                                    <p:anim calcmode="lin" valueType="num">
                                      <p:cBhvr>
                                        <p:cTn id="16"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additive="base">
                                        <p:cTn id="21" dur="500" fill="hold"/>
                                        <p:tgtEl>
                                          <p:spTgt spid="43"/>
                                        </p:tgtEl>
                                        <p:attrNameLst>
                                          <p:attrName>ppt_x</p:attrName>
                                        </p:attrNameLst>
                                      </p:cBhvr>
                                      <p:tavLst>
                                        <p:tav tm="0">
                                          <p:val>
                                            <p:strVal val="#ppt_x"/>
                                          </p:val>
                                        </p:tav>
                                        <p:tav tm="100000">
                                          <p:val>
                                            <p:strVal val="#ppt_x"/>
                                          </p:val>
                                        </p:tav>
                                      </p:tavLst>
                                    </p:anim>
                                    <p:anim calcmode="lin" valueType="num">
                                      <p:cBhvr additive="base">
                                        <p:cTn id="22"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4700927" y="1746027"/>
            <a:ext cx="4038600" cy="1350113"/>
          </a:xfrm>
        </p:spPr>
        <p:txBody>
          <a:bodyPr>
            <a:spAutoFit/>
          </a:bodyPr>
          <a:lstStyle/>
          <a:p>
            <a:pPr marL="171450" lvl="1">
              <a:spcBef>
                <a:spcPct val="0"/>
              </a:spcBef>
              <a:spcAft>
                <a:spcPct val="40000"/>
              </a:spcAft>
              <a:buFont typeface="Arial" pitchFamily="34" charset="0"/>
              <a:buChar char="•"/>
            </a:pPr>
            <a:r>
              <a:rPr lang="zh-CN" altLang="en-US" sz="1600" kern="1200" smtClean="0">
                <a:latin typeface="Arial"/>
                <a:cs typeface="Arial" charset="0"/>
              </a:rPr>
              <a:t>为桌面和服务器应用程序提供免加载的</a:t>
            </a:r>
            <a:r>
              <a:rPr lang="en-US" altLang="zh-CN" sz="1600" kern="1200" smtClean="0">
                <a:latin typeface="Arial"/>
                <a:cs typeface="Arial" charset="0"/>
              </a:rPr>
              <a:t/>
            </a:r>
            <a:br>
              <a:rPr lang="en-US" altLang="zh-CN" sz="1600" kern="1200" smtClean="0">
                <a:latin typeface="Arial"/>
                <a:cs typeface="Arial" charset="0"/>
              </a:rPr>
            </a:br>
            <a:r>
              <a:rPr lang="zh-CN" altLang="en-US" sz="1600" kern="1200" smtClean="0">
                <a:latin typeface="Arial"/>
                <a:cs typeface="Arial" charset="0"/>
              </a:rPr>
              <a:t>防病毒软件保护</a:t>
            </a:r>
            <a:endParaRPr lang="en-US" sz="1600" kern="1200" dirty="0" smtClean="0">
              <a:latin typeface="Arial"/>
              <a:cs typeface="Arial" charset="0"/>
            </a:endParaRPr>
          </a:p>
          <a:p>
            <a:pPr marL="171450" lvl="1">
              <a:spcBef>
                <a:spcPct val="0"/>
              </a:spcBef>
              <a:spcAft>
                <a:spcPct val="40000"/>
              </a:spcAft>
              <a:buFont typeface="Arial" pitchFamily="34" charset="0"/>
              <a:buChar char="•"/>
            </a:pPr>
            <a:r>
              <a:rPr lang="zh-CN" altLang="en-US" sz="1600" smtClean="0">
                <a:latin typeface="Arial"/>
              </a:rPr>
              <a:t>利用第三方防病毒解决方案</a:t>
            </a:r>
            <a:endParaRPr lang="en-US" sz="1600" dirty="0" smtClean="0">
              <a:latin typeface="Arial"/>
            </a:endParaRPr>
          </a:p>
          <a:p>
            <a:pPr marL="171450" lvl="1">
              <a:spcBef>
                <a:spcPct val="0"/>
              </a:spcBef>
              <a:spcAft>
                <a:spcPct val="40000"/>
              </a:spcAft>
              <a:buFont typeface="Arial" pitchFamily="34" charset="0"/>
              <a:buChar char="•"/>
            </a:pPr>
            <a:endParaRPr lang="en-US" sz="1600" kern="1200" dirty="0" smtClean="0">
              <a:latin typeface="Arial" charset="0"/>
              <a:cs typeface="Arial" charset="0"/>
            </a:endParaRPr>
          </a:p>
        </p:txBody>
      </p:sp>
      <p:sp>
        <p:nvSpPr>
          <p:cNvPr id="23" name="Rectangle 2"/>
          <p:cNvSpPr txBox="1">
            <a:spLocks noChangeArrowheads="1"/>
          </p:cNvSpPr>
          <p:nvPr/>
        </p:nvSpPr>
        <p:spPr bwMode="auto">
          <a:xfrm>
            <a:off x="202622" y="0"/>
            <a:ext cx="8492109" cy="64928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algn="l" eaLnBrk="0" hangingPunct="0"/>
            <a:r>
              <a:rPr lang="zh-CN" altLang="en-US" sz="2200" b="1" dirty="0" smtClean="0">
                <a:solidFill>
                  <a:srgbClr val="003D79"/>
                </a:solidFill>
                <a:latin typeface="Arial"/>
                <a:ea typeface="SimHei" pitchFamily="2" charset="-122"/>
                <a:cs typeface="ＭＳ Ｐゴシック"/>
              </a:rPr>
              <a:t>用于保护虚拟机的高效防病毒解决方案</a:t>
            </a:r>
            <a:r>
              <a:rPr lang="en-US" sz="2200" b="1" dirty="0" smtClean="0">
                <a:solidFill>
                  <a:srgbClr val="003D79"/>
                </a:solidFill>
                <a:latin typeface="Arial"/>
                <a:ea typeface="SimHei" pitchFamily="2" charset="-122"/>
                <a:cs typeface="ＭＳ Ｐゴシック"/>
              </a:rPr>
              <a:t> </a:t>
            </a:r>
            <a:endParaRPr lang="en-US" sz="2000" b="1" i="1" dirty="0">
              <a:solidFill>
                <a:srgbClr val="003D79"/>
              </a:solidFill>
              <a:latin typeface="Arial"/>
              <a:ea typeface="SimHei" pitchFamily="2" charset="-122"/>
              <a:cs typeface="ＭＳ Ｐゴシック"/>
            </a:endParaRPr>
          </a:p>
        </p:txBody>
      </p:sp>
      <p:sp>
        <p:nvSpPr>
          <p:cNvPr id="27" name="Rounded Rectangle 26"/>
          <p:cNvSpPr/>
          <p:nvPr/>
        </p:nvSpPr>
        <p:spPr bwMode="auto">
          <a:xfrm>
            <a:off x="236476" y="1100379"/>
            <a:ext cx="3988676" cy="4928461"/>
          </a:xfrm>
          <a:prstGeom prst="roundRect">
            <a:avLst>
              <a:gd name="adj" fmla="val 5654"/>
            </a:avLst>
          </a:prstGeom>
          <a:noFill/>
          <a:ln w="19050">
            <a:solidFill>
              <a:schemeClr val="accent3"/>
            </a:solidFill>
            <a:round/>
            <a:headEnd/>
            <a:tailEnd/>
          </a:ln>
        </p:spPr>
        <p:txBody>
          <a:bodyPr wrap="none" lIns="0" tIns="0" rIns="0" bIns="0" rtlCol="0" anchor="ctr"/>
          <a:lstStyle/>
          <a:p>
            <a:endParaRPr lang="en-US" sz="1800" dirty="0" smtClean="0">
              <a:solidFill>
                <a:srgbClr val="FFFFFF"/>
              </a:solidFill>
              <a:ea typeface="SimHei" pitchFamily="2" charset="-122"/>
            </a:endParaRPr>
          </a:p>
        </p:txBody>
      </p:sp>
      <p:pic>
        <p:nvPicPr>
          <p:cNvPr id="26" name="Picture 8" descr="ICON_Server_flat_Q408.png"/>
          <p:cNvPicPr>
            <a:picLocks noChangeAspect="1"/>
          </p:cNvPicPr>
          <p:nvPr>
            <p:custDataLst>
              <p:tags r:id="rId1"/>
            </p:custDataLst>
          </p:nvPr>
        </p:nvPicPr>
        <p:blipFill>
          <a:blip r:embed="rId5" cstate="email"/>
          <a:srcRect/>
          <a:stretch>
            <a:fillRect/>
          </a:stretch>
        </p:blipFill>
        <p:spPr bwMode="auto">
          <a:xfrm>
            <a:off x="723026" y="5516037"/>
            <a:ext cx="1045863" cy="319986"/>
          </a:xfrm>
          <a:prstGeom prst="rect">
            <a:avLst/>
          </a:prstGeom>
          <a:noFill/>
          <a:ln w="9525">
            <a:noFill/>
            <a:miter lim="800000"/>
            <a:headEnd/>
            <a:tailEnd/>
          </a:ln>
        </p:spPr>
      </p:pic>
      <p:pic>
        <p:nvPicPr>
          <p:cNvPr id="31" name="Picture 30" descr="ICON_VirtTriangle_flat_Q408.png"/>
          <p:cNvPicPr>
            <a:picLocks noChangeAspect="1"/>
          </p:cNvPicPr>
          <p:nvPr/>
        </p:nvPicPr>
        <p:blipFill>
          <a:blip r:embed="rId6" cstate="email"/>
          <a:srcRect/>
          <a:stretch>
            <a:fillRect/>
          </a:stretch>
        </p:blipFill>
        <p:spPr bwMode="auto">
          <a:xfrm>
            <a:off x="379316" y="5178282"/>
            <a:ext cx="1733283" cy="303143"/>
          </a:xfrm>
          <a:prstGeom prst="rect">
            <a:avLst/>
          </a:prstGeom>
          <a:noFill/>
          <a:ln w="9525">
            <a:noFill/>
            <a:miter lim="800000"/>
            <a:headEnd/>
            <a:tailEnd/>
          </a:ln>
        </p:spPr>
      </p:pic>
      <p:pic>
        <p:nvPicPr>
          <p:cNvPr id="36" name="Picture 8" descr="ICON_Server_flat_Q408.png"/>
          <p:cNvPicPr>
            <a:picLocks noChangeAspect="1"/>
          </p:cNvPicPr>
          <p:nvPr>
            <p:custDataLst>
              <p:tags r:id="rId2"/>
            </p:custDataLst>
          </p:nvPr>
        </p:nvPicPr>
        <p:blipFill>
          <a:blip r:embed="rId5" cstate="email"/>
          <a:srcRect/>
          <a:stretch>
            <a:fillRect/>
          </a:stretch>
        </p:blipFill>
        <p:spPr bwMode="auto">
          <a:xfrm>
            <a:off x="2627224" y="5516037"/>
            <a:ext cx="1045863" cy="319986"/>
          </a:xfrm>
          <a:prstGeom prst="rect">
            <a:avLst/>
          </a:prstGeom>
          <a:noFill/>
          <a:ln w="9525">
            <a:noFill/>
            <a:miter lim="800000"/>
            <a:headEnd/>
            <a:tailEnd/>
          </a:ln>
        </p:spPr>
      </p:pic>
      <p:pic>
        <p:nvPicPr>
          <p:cNvPr id="37" name="Picture 36" descr="ICON_VirtTriangle_flat_Q408.png"/>
          <p:cNvPicPr>
            <a:picLocks noChangeAspect="1"/>
          </p:cNvPicPr>
          <p:nvPr/>
        </p:nvPicPr>
        <p:blipFill>
          <a:blip r:embed="rId6" cstate="email"/>
          <a:srcRect/>
          <a:stretch>
            <a:fillRect/>
          </a:stretch>
        </p:blipFill>
        <p:spPr bwMode="auto">
          <a:xfrm>
            <a:off x="2283514" y="5178282"/>
            <a:ext cx="1733283" cy="303143"/>
          </a:xfrm>
          <a:prstGeom prst="rect">
            <a:avLst/>
          </a:prstGeom>
          <a:noFill/>
          <a:ln w="9525">
            <a:noFill/>
            <a:miter lim="800000"/>
            <a:headEnd/>
            <a:tailEnd/>
          </a:ln>
        </p:spPr>
      </p:pic>
      <p:pic>
        <p:nvPicPr>
          <p:cNvPr id="44" name="Picture 17" descr="ICON_VM_basic_flat_R2_Q408.png"/>
          <p:cNvPicPr>
            <a:picLocks noChangeAspect="1"/>
          </p:cNvPicPr>
          <p:nvPr/>
        </p:nvPicPr>
        <p:blipFill>
          <a:blip r:embed="rId7" cstate="print"/>
          <a:srcRect/>
          <a:stretch>
            <a:fillRect/>
          </a:stretch>
        </p:blipFill>
        <p:spPr bwMode="auto">
          <a:xfrm>
            <a:off x="540228" y="3961686"/>
            <a:ext cx="381000" cy="381000"/>
          </a:xfrm>
          <a:prstGeom prst="rect">
            <a:avLst/>
          </a:prstGeom>
          <a:noFill/>
          <a:ln w="9525">
            <a:noFill/>
            <a:miter lim="800000"/>
            <a:headEnd/>
            <a:tailEnd/>
          </a:ln>
        </p:spPr>
      </p:pic>
      <p:pic>
        <p:nvPicPr>
          <p:cNvPr id="45" name="Picture 17" descr="ICON_VM_basic_flat_R2_Q408.png"/>
          <p:cNvPicPr>
            <a:picLocks noChangeAspect="1"/>
          </p:cNvPicPr>
          <p:nvPr/>
        </p:nvPicPr>
        <p:blipFill>
          <a:blip r:embed="rId7" cstate="print"/>
          <a:srcRect/>
          <a:stretch>
            <a:fillRect/>
          </a:stretch>
        </p:blipFill>
        <p:spPr bwMode="auto">
          <a:xfrm>
            <a:off x="974568" y="3961686"/>
            <a:ext cx="381000" cy="381000"/>
          </a:xfrm>
          <a:prstGeom prst="rect">
            <a:avLst/>
          </a:prstGeom>
          <a:noFill/>
          <a:ln w="9525">
            <a:noFill/>
            <a:miter lim="800000"/>
            <a:headEnd/>
            <a:tailEnd/>
          </a:ln>
        </p:spPr>
      </p:pic>
      <p:pic>
        <p:nvPicPr>
          <p:cNvPr id="46" name="Picture 17" descr="ICON_VM_basic_flat_R2_Q408.png"/>
          <p:cNvPicPr>
            <a:picLocks noChangeAspect="1"/>
          </p:cNvPicPr>
          <p:nvPr/>
        </p:nvPicPr>
        <p:blipFill>
          <a:blip r:embed="rId7" cstate="print"/>
          <a:srcRect/>
          <a:stretch>
            <a:fillRect/>
          </a:stretch>
        </p:blipFill>
        <p:spPr bwMode="auto">
          <a:xfrm>
            <a:off x="1408908" y="3961686"/>
            <a:ext cx="381000" cy="381000"/>
          </a:xfrm>
          <a:prstGeom prst="rect">
            <a:avLst/>
          </a:prstGeom>
          <a:noFill/>
          <a:ln w="9525">
            <a:noFill/>
            <a:miter lim="800000"/>
            <a:headEnd/>
            <a:tailEnd/>
          </a:ln>
        </p:spPr>
      </p:pic>
      <p:pic>
        <p:nvPicPr>
          <p:cNvPr id="51" name="Picture 17" descr="ICON_VM_basic_flat_R2_Q408.png"/>
          <p:cNvPicPr>
            <a:picLocks noChangeAspect="1"/>
          </p:cNvPicPr>
          <p:nvPr/>
        </p:nvPicPr>
        <p:blipFill>
          <a:blip r:embed="rId7" cstate="print"/>
          <a:srcRect/>
          <a:stretch>
            <a:fillRect/>
          </a:stretch>
        </p:blipFill>
        <p:spPr bwMode="auto">
          <a:xfrm>
            <a:off x="2380140" y="3961686"/>
            <a:ext cx="381000" cy="381000"/>
          </a:xfrm>
          <a:prstGeom prst="rect">
            <a:avLst/>
          </a:prstGeom>
          <a:noFill/>
          <a:ln w="9525">
            <a:noFill/>
            <a:miter lim="800000"/>
            <a:headEnd/>
            <a:tailEnd/>
          </a:ln>
        </p:spPr>
      </p:pic>
      <p:pic>
        <p:nvPicPr>
          <p:cNvPr id="52" name="Picture 17" descr="ICON_VM_basic_flat_R2_Q408.png"/>
          <p:cNvPicPr>
            <a:picLocks noChangeAspect="1"/>
          </p:cNvPicPr>
          <p:nvPr/>
        </p:nvPicPr>
        <p:blipFill>
          <a:blip r:embed="rId7" cstate="print"/>
          <a:srcRect/>
          <a:stretch>
            <a:fillRect/>
          </a:stretch>
        </p:blipFill>
        <p:spPr bwMode="auto">
          <a:xfrm>
            <a:off x="2814480" y="3961686"/>
            <a:ext cx="381000" cy="381000"/>
          </a:xfrm>
          <a:prstGeom prst="rect">
            <a:avLst/>
          </a:prstGeom>
          <a:noFill/>
          <a:ln w="9525">
            <a:noFill/>
            <a:miter lim="800000"/>
            <a:headEnd/>
            <a:tailEnd/>
          </a:ln>
        </p:spPr>
      </p:pic>
      <p:pic>
        <p:nvPicPr>
          <p:cNvPr id="53" name="Picture 17" descr="ICON_VM_basic_flat_R2_Q408.png"/>
          <p:cNvPicPr>
            <a:picLocks noChangeAspect="1"/>
          </p:cNvPicPr>
          <p:nvPr/>
        </p:nvPicPr>
        <p:blipFill>
          <a:blip r:embed="rId7" cstate="print"/>
          <a:srcRect/>
          <a:stretch>
            <a:fillRect/>
          </a:stretch>
        </p:blipFill>
        <p:spPr bwMode="auto">
          <a:xfrm>
            <a:off x="3248820" y="3961686"/>
            <a:ext cx="381000" cy="381000"/>
          </a:xfrm>
          <a:prstGeom prst="rect">
            <a:avLst/>
          </a:prstGeom>
          <a:noFill/>
          <a:ln w="9525">
            <a:noFill/>
            <a:miter lim="800000"/>
            <a:headEnd/>
            <a:tailEnd/>
          </a:ln>
        </p:spPr>
      </p:pic>
      <p:sp>
        <p:nvSpPr>
          <p:cNvPr id="55" name="Rounded Rectangle 54"/>
          <p:cNvSpPr/>
          <p:nvPr/>
        </p:nvSpPr>
        <p:spPr bwMode="auto">
          <a:xfrm>
            <a:off x="335279" y="4503420"/>
            <a:ext cx="3710941" cy="631894"/>
          </a:xfrm>
          <a:prstGeom prst="roundRect">
            <a:avLst/>
          </a:prstGeom>
          <a:gradFill>
            <a:gsLst>
              <a:gs pos="0">
                <a:srgbClr val="2F97D9"/>
              </a:gs>
              <a:gs pos="100000">
                <a:srgbClr val="8FD1F0"/>
              </a:gs>
            </a:gsLst>
          </a:gradFill>
          <a:ln w="12700">
            <a:solidFill>
              <a:srgbClr val="39A5E5"/>
            </a:solidFill>
            <a:headEnd type="none" w="med" len="med"/>
            <a:tailEnd type="none" w="med" len="med"/>
          </a:ln>
          <a:effectLst/>
          <a:scene3d>
            <a:camera prst="orthographicFront"/>
            <a:lightRig rig="threePt" dir="t"/>
          </a:scene3d>
          <a:sp3d>
            <a:bevelT w="25400" h="6350"/>
          </a:sp3d>
        </p:spPr>
        <p:style>
          <a:lnRef idx="1">
            <a:schemeClr val="accent4"/>
          </a:lnRef>
          <a:fillRef idx="3">
            <a:schemeClr val="accent4"/>
          </a:fillRef>
          <a:effectRef idx="2">
            <a:schemeClr val="accent4"/>
          </a:effectRef>
          <a:fontRef idx="minor">
            <a:schemeClr val="lt1"/>
          </a:fontRef>
        </p:style>
        <p:txBody>
          <a:bodyPr anchor="ctr"/>
          <a:lstStyle/>
          <a:p>
            <a:r>
              <a:rPr lang="ja-JP" altLang="en-US" sz="1600" b="1" smtClean="0">
                <a:solidFill>
                  <a:srgbClr val="FFFFFF"/>
                </a:solidFill>
                <a:ea typeface="SimHei" pitchFamily="2" charset="-122"/>
              </a:rPr>
              <a:t>云计算基础架构</a:t>
            </a:r>
            <a:r>
              <a:rPr lang="ja-JP" altLang="en-US" sz="1100" b="1" smtClean="0">
                <a:solidFill>
                  <a:srgbClr val="FFFFFF"/>
                </a:solidFill>
                <a:ea typeface="SimHei" pitchFamily="2" charset="-122"/>
              </a:rPr>
              <a:t/>
            </a:r>
            <a:br>
              <a:rPr lang="ja-JP" altLang="en-US" sz="1100" b="1" smtClean="0">
                <a:solidFill>
                  <a:srgbClr val="FFFFFF"/>
                </a:solidFill>
                <a:ea typeface="SimHei" pitchFamily="2" charset="-122"/>
              </a:rPr>
            </a:br>
            <a:r>
              <a:rPr lang="ja-JP" altLang="en-US" sz="1100" b="1" smtClean="0">
                <a:solidFill>
                  <a:srgbClr val="FFFFFF"/>
                </a:solidFill>
                <a:ea typeface="SimHei" pitchFamily="2" charset="-122"/>
              </a:rPr>
              <a:t>（</a:t>
            </a:r>
            <a:r>
              <a:rPr lang="en-US" sz="1100" b="1" smtClean="0">
                <a:solidFill>
                  <a:srgbClr val="FFFFFF"/>
                </a:solidFill>
                <a:ea typeface="SimHei" pitchFamily="2" charset="-122"/>
              </a:rPr>
              <a:t>vSphere、vCenter、vShield、vCloud Director）</a:t>
            </a:r>
            <a:endParaRPr lang="en-US" sz="1100" b="1" dirty="0">
              <a:solidFill>
                <a:srgbClr val="FFFFFF"/>
              </a:solidFill>
              <a:ea typeface="SimHei" pitchFamily="2" charset="-122"/>
            </a:endParaRPr>
          </a:p>
        </p:txBody>
      </p:sp>
      <p:sp>
        <p:nvSpPr>
          <p:cNvPr id="39" name="Rounded Rectangle 38"/>
          <p:cNvSpPr/>
          <p:nvPr/>
        </p:nvSpPr>
        <p:spPr bwMode="auto">
          <a:xfrm>
            <a:off x="543211" y="4200866"/>
            <a:ext cx="382159" cy="204717"/>
          </a:xfrm>
          <a:prstGeom prst="roundRect">
            <a:avLst/>
          </a:prstGeom>
          <a:solidFill>
            <a:schemeClr val="tx1"/>
          </a:solidFill>
          <a:ln w="19050">
            <a:solidFill>
              <a:schemeClr val="accent3"/>
            </a:solidFill>
            <a:round/>
            <a:headEnd/>
            <a:tailEnd/>
          </a:ln>
        </p:spPr>
        <p:txBody>
          <a:bodyPr wrap="none" lIns="0" tIns="0" rIns="0" bIns="0" rtlCol="0" anchor="ctr"/>
          <a:lstStyle/>
          <a:p>
            <a:r>
              <a:rPr lang="ja-JP" altLang="en-US" sz="900" smtClean="0">
                <a:solidFill>
                  <a:srgbClr val="FFFFFF"/>
                </a:solidFill>
                <a:latin typeface="Arial"/>
                <a:ea typeface="SimHei" pitchFamily="2" charset="-122"/>
              </a:rPr>
              <a:t>代理</a:t>
            </a:r>
            <a:endParaRPr lang="en-US" sz="900" dirty="0" smtClean="0">
              <a:solidFill>
                <a:srgbClr val="FFFFFF"/>
              </a:solidFill>
              <a:latin typeface="Arial"/>
              <a:ea typeface="SimHei" pitchFamily="2" charset="-122"/>
            </a:endParaRPr>
          </a:p>
        </p:txBody>
      </p:sp>
      <p:sp>
        <p:nvSpPr>
          <p:cNvPr id="40" name="Rounded Rectangle 39"/>
          <p:cNvSpPr/>
          <p:nvPr/>
        </p:nvSpPr>
        <p:spPr bwMode="auto">
          <a:xfrm>
            <a:off x="968942" y="4200866"/>
            <a:ext cx="382159" cy="204717"/>
          </a:xfrm>
          <a:prstGeom prst="roundRect">
            <a:avLst/>
          </a:prstGeom>
          <a:solidFill>
            <a:schemeClr val="tx1"/>
          </a:solidFill>
          <a:ln w="19050">
            <a:solidFill>
              <a:schemeClr val="accent3"/>
            </a:solidFill>
            <a:round/>
            <a:headEnd/>
            <a:tailEnd/>
          </a:ln>
        </p:spPr>
        <p:txBody>
          <a:bodyPr wrap="none" lIns="0" tIns="0" rIns="0" bIns="0" rtlCol="0" anchor="ctr"/>
          <a:lstStyle/>
          <a:p>
            <a:r>
              <a:rPr lang="ja-JP" altLang="en-US" sz="900" smtClean="0">
                <a:solidFill>
                  <a:srgbClr val="FFFFFF"/>
                </a:solidFill>
                <a:latin typeface="Arial"/>
                <a:ea typeface="SimHei" pitchFamily="2" charset="-122"/>
              </a:rPr>
              <a:t>代理</a:t>
            </a:r>
            <a:endParaRPr lang="en-US" sz="900" dirty="0" smtClean="0">
              <a:solidFill>
                <a:srgbClr val="FFFFFF"/>
              </a:solidFill>
              <a:latin typeface="Arial"/>
              <a:ea typeface="SimHei" pitchFamily="2" charset="-122"/>
            </a:endParaRPr>
          </a:p>
        </p:txBody>
      </p:sp>
      <p:sp>
        <p:nvSpPr>
          <p:cNvPr id="41" name="Rounded Rectangle 40"/>
          <p:cNvSpPr/>
          <p:nvPr/>
        </p:nvSpPr>
        <p:spPr bwMode="auto">
          <a:xfrm>
            <a:off x="1402358" y="4200866"/>
            <a:ext cx="382159" cy="204717"/>
          </a:xfrm>
          <a:prstGeom prst="roundRect">
            <a:avLst/>
          </a:prstGeom>
          <a:solidFill>
            <a:schemeClr val="tx1"/>
          </a:solidFill>
          <a:ln w="19050">
            <a:solidFill>
              <a:schemeClr val="accent3"/>
            </a:solidFill>
            <a:round/>
            <a:headEnd/>
            <a:tailEnd/>
          </a:ln>
        </p:spPr>
        <p:txBody>
          <a:bodyPr wrap="none" lIns="0" tIns="0" rIns="0" bIns="0" rtlCol="0" anchor="ctr"/>
          <a:lstStyle/>
          <a:p>
            <a:r>
              <a:rPr lang="ja-JP" altLang="en-US" sz="900" smtClean="0">
                <a:solidFill>
                  <a:srgbClr val="FFFFFF"/>
                </a:solidFill>
                <a:latin typeface="Arial"/>
                <a:ea typeface="SimHei" pitchFamily="2" charset="-122"/>
              </a:rPr>
              <a:t>代理</a:t>
            </a:r>
            <a:endParaRPr lang="en-US" sz="900" dirty="0" smtClean="0">
              <a:solidFill>
                <a:srgbClr val="FFFFFF"/>
              </a:solidFill>
              <a:latin typeface="Arial"/>
              <a:ea typeface="SimHei" pitchFamily="2" charset="-122"/>
            </a:endParaRPr>
          </a:p>
        </p:txBody>
      </p:sp>
      <p:sp>
        <p:nvSpPr>
          <p:cNvPr id="47" name="Rounded Rectangle 46"/>
          <p:cNvSpPr/>
          <p:nvPr/>
        </p:nvSpPr>
        <p:spPr bwMode="auto">
          <a:xfrm>
            <a:off x="2371742" y="4200866"/>
            <a:ext cx="382159" cy="204717"/>
          </a:xfrm>
          <a:prstGeom prst="roundRect">
            <a:avLst/>
          </a:prstGeom>
          <a:solidFill>
            <a:schemeClr val="tx1"/>
          </a:solidFill>
          <a:ln w="19050">
            <a:solidFill>
              <a:schemeClr val="accent3"/>
            </a:solidFill>
            <a:round/>
            <a:headEnd/>
            <a:tailEnd/>
          </a:ln>
        </p:spPr>
        <p:txBody>
          <a:bodyPr wrap="none" lIns="0" tIns="0" rIns="0" bIns="0" rtlCol="0" anchor="ctr"/>
          <a:lstStyle/>
          <a:p>
            <a:r>
              <a:rPr lang="ja-JP" altLang="en-US" sz="900" smtClean="0">
                <a:solidFill>
                  <a:srgbClr val="FFFFFF"/>
                </a:solidFill>
                <a:latin typeface="Arial"/>
                <a:ea typeface="SimHei" pitchFamily="2" charset="-122"/>
              </a:rPr>
              <a:t>代理</a:t>
            </a:r>
            <a:endParaRPr lang="en-US" sz="900" dirty="0" smtClean="0">
              <a:solidFill>
                <a:srgbClr val="FFFFFF"/>
              </a:solidFill>
              <a:latin typeface="Arial"/>
              <a:ea typeface="SimHei" pitchFamily="2" charset="-122"/>
            </a:endParaRPr>
          </a:p>
        </p:txBody>
      </p:sp>
      <p:sp>
        <p:nvSpPr>
          <p:cNvPr id="48" name="Rounded Rectangle 47"/>
          <p:cNvSpPr/>
          <p:nvPr/>
        </p:nvSpPr>
        <p:spPr bwMode="auto">
          <a:xfrm>
            <a:off x="2805158" y="4200866"/>
            <a:ext cx="382159" cy="204717"/>
          </a:xfrm>
          <a:prstGeom prst="roundRect">
            <a:avLst/>
          </a:prstGeom>
          <a:solidFill>
            <a:schemeClr val="tx1"/>
          </a:solidFill>
          <a:ln w="19050">
            <a:solidFill>
              <a:schemeClr val="accent3"/>
            </a:solidFill>
            <a:round/>
            <a:headEnd/>
            <a:tailEnd/>
          </a:ln>
        </p:spPr>
        <p:txBody>
          <a:bodyPr wrap="none" lIns="0" tIns="0" rIns="0" bIns="0" rtlCol="0" anchor="ctr"/>
          <a:lstStyle/>
          <a:p>
            <a:r>
              <a:rPr lang="ja-JP" altLang="en-US" sz="900" smtClean="0">
                <a:solidFill>
                  <a:srgbClr val="FFFFFF"/>
                </a:solidFill>
                <a:latin typeface="Arial"/>
                <a:ea typeface="SimHei" pitchFamily="2" charset="-122"/>
              </a:rPr>
              <a:t>代理</a:t>
            </a:r>
            <a:endParaRPr lang="en-US" sz="900" dirty="0" smtClean="0">
              <a:solidFill>
                <a:srgbClr val="FFFFFF"/>
              </a:solidFill>
              <a:latin typeface="Arial"/>
              <a:ea typeface="SimHei" pitchFamily="2" charset="-122"/>
            </a:endParaRPr>
          </a:p>
        </p:txBody>
      </p:sp>
      <p:sp>
        <p:nvSpPr>
          <p:cNvPr id="49" name="Rounded Rectangle 48"/>
          <p:cNvSpPr/>
          <p:nvPr/>
        </p:nvSpPr>
        <p:spPr bwMode="auto">
          <a:xfrm>
            <a:off x="3238574" y="4200866"/>
            <a:ext cx="382159" cy="204717"/>
          </a:xfrm>
          <a:prstGeom prst="roundRect">
            <a:avLst/>
          </a:prstGeom>
          <a:solidFill>
            <a:schemeClr val="tx1"/>
          </a:solidFill>
          <a:ln w="19050">
            <a:solidFill>
              <a:schemeClr val="accent3"/>
            </a:solidFill>
            <a:round/>
            <a:headEnd/>
            <a:tailEnd/>
          </a:ln>
        </p:spPr>
        <p:txBody>
          <a:bodyPr wrap="none" lIns="0" tIns="0" rIns="0" bIns="0" rtlCol="0" anchor="ctr"/>
          <a:lstStyle/>
          <a:p>
            <a:r>
              <a:rPr lang="ja-JP" altLang="en-US" sz="900" smtClean="0">
                <a:solidFill>
                  <a:srgbClr val="FFFFFF"/>
                </a:solidFill>
                <a:latin typeface="Arial"/>
                <a:ea typeface="SimHei" pitchFamily="2" charset="-122"/>
              </a:rPr>
              <a:t>代理</a:t>
            </a:r>
            <a:endParaRPr lang="en-US" sz="900" dirty="0" smtClean="0">
              <a:solidFill>
                <a:srgbClr val="FFFFFF"/>
              </a:solidFill>
              <a:latin typeface="Arial"/>
              <a:ea typeface="SimHei" pitchFamily="2" charset="-122"/>
            </a:endParaRPr>
          </a:p>
        </p:txBody>
      </p:sp>
      <p:sp>
        <p:nvSpPr>
          <p:cNvPr id="68" name="Rectangle 67"/>
          <p:cNvSpPr/>
          <p:nvPr/>
        </p:nvSpPr>
        <p:spPr bwMode="auto">
          <a:xfrm>
            <a:off x="538820" y="3964888"/>
            <a:ext cx="384202" cy="414937"/>
          </a:xfrm>
          <a:prstGeom prst="rect">
            <a:avLst/>
          </a:prstGeom>
          <a:solidFill>
            <a:srgbClr val="FF0000">
              <a:alpha val="39000"/>
            </a:srgbClr>
          </a:solidFill>
          <a:ln w="19050">
            <a:noFill/>
            <a:round/>
            <a:headEnd/>
            <a:tailEnd/>
          </a:ln>
        </p:spPr>
        <p:txBody>
          <a:bodyPr wrap="none" lIns="0" tIns="0" rIns="0" bIns="0" rtlCol="0" anchor="ctr"/>
          <a:lstStyle/>
          <a:p>
            <a:endParaRPr lang="en-US" sz="1800" dirty="0" smtClean="0">
              <a:solidFill>
                <a:srgbClr val="FFFFFF"/>
              </a:solidFill>
              <a:ea typeface="SimHei" pitchFamily="2" charset="-122"/>
            </a:endParaRPr>
          </a:p>
        </p:txBody>
      </p:sp>
      <p:sp>
        <p:nvSpPr>
          <p:cNvPr id="73" name="Rectangle 72"/>
          <p:cNvSpPr/>
          <p:nvPr/>
        </p:nvSpPr>
        <p:spPr bwMode="auto">
          <a:xfrm>
            <a:off x="967843" y="3957205"/>
            <a:ext cx="384202" cy="414937"/>
          </a:xfrm>
          <a:prstGeom prst="rect">
            <a:avLst/>
          </a:prstGeom>
          <a:solidFill>
            <a:srgbClr val="FF0000">
              <a:alpha val="39000"/>
            </a:srgbClr>
          </a:solidFill>
          <a:ln w="19050">
            <a:noFill/>
            <a:round/>
            <a:headEnd/>
            <a:tailEnd/>
          </a:ln>
        </p:spPr>
        <p:txBody>
          <a:bodyPr wrap="none" lIns="0" tIns="0" rIns="0" bIns="0" rtlCol="0" anchor="ctr"/>
          <a:lstStyle/>
          <a:p>
            <a:endParaRPr lang="en-US" sz="1800" dirty="0" smtClean="0">
              <a:solidFill>
                <a:srgbClr val="FFFFFF"/>
              </a:solidFill>
              <a:ea typeface="SimHei" pitchFamily="2" charset="-122"/>
            </a:endParaRPr>
          </a:p>
        </p:txBody>
      </p:sp>
      <p:sp>
        <p:nvSpPr>
          <p:cNvPr id="74" name="Rectangle 73"/>
          <p:cNvSpPr/>
          <p:nvPr/>
        </p:nvSpPr>
        <p:spPr bwMode="auto">
          <a:xfrm>
            <a:off x="1404553" y="3964888"/>
            <a:ext cx="384202" cy="414937"/>
          </a:xfrm>
          <a:prstGeom prst="rect">
            <a:avLst/>
          </a:prstGeom>
          <a:solidFill>
            <a:srgbClr val="FF0000">
              <a:alpha val="39000"/>
            </a:srgbClr>
          </a:solidFill>
          <a:ln w="19050">
            <a:noFill/>
            <a:round/>
            <a:headEnd/>
            <a:tailEnd/>
          </a:ln>
        </p:spPr>
        <p:txBody>
          <a:bodyPr wrap="none" lIns="0" tIns="0" rIns="0" bIns="0" rtlCol="0" anchor="ctr"/>
          <a:lstStyle/>
          <a:p>
            <a:endParaRPr lang="en-US" sz="1800" dirty="0" smtClean="0">
              <a:solidFill>
                <a:srgbClr val="FFFFFF"/>
              </a:solidFill>
              <a:ea typeface="SimHei" pitchFamily="2" charset="-122"/>
            </a:endParaRPr>
          </a:p>
        </p:txBody>
      </p:sp>
      <p:sp>
        <p:nvSpPr>
          <p:cNvPr id="76" name="Rectangle 75"/>
          <p:cNvSpPr/>
          <p:nvPr/>
        </p:nvSpPr>
        <p:spPr bwMode="auto">
          <a:xfrm>
            <a:off x="2380523" y="3964888"/>
            <a:ext cx="384202" cy="414937"/>
          </a:xfrm>
          <a:prstGeom prst="rect">
            <a:avLst/>
          </a:prstGeom>
          <a:solidFill>
            <a:srgbClr val="FF0000">
              <a:alpha val="39000"/>
            </a:srgbClr>
          </a:solidFill>
          <a:ln w="19050">
            <a:noFill/>
            <a:round/>
            <a:headEnd/>
            <a:tailEnd/>
          </a:ln>
        </p:spPr>
        <p:txBody>
          <a:bodyPr wrap="none" lIns="0" tIns="0" rIns="0" bIns="0" rtlCol="0" anchor="ctr"/>
          <a:lstStyle/>
          <a:p>
            <a:endParaRPr lang="en-US" sz="1800" dirty="0" smtClean="0">
              <a:solidFill>
                <a:srgbClr val="FFFFFF"/>
              </a:solidFill>
              <a:ea typeface="SimHei" pitchFamily="2" charset="-122"/>
            </a:endParaRPr>
          </a:p>
        </p:txBody>
      </p:sp>
      <p:sp>
        <p:nvSpPr>
          <p:cNvPr id="77" name="Rectangle 76"/>
          <p:cNvSpPr/>
          <p:nvPr/>
        </p:nvSpPr>
        <p:spPr bwMode="auto">
          <a:xfrm>
            <a:off x="2817232" y="3964888"/>
            <a:ext cx="384202" cy="414937"/>
          </a:xfrm>
          <a:prstGeom prst="rect">
            <a:avLst/>
          </a:prstGeom>
          <a:solidFill>
            <a:srgbClr val="FF0000">
              <a:alpha val="39000"/>
            </a:srgbClr>
          </a:solidFill>
          <a:ln w="19050">
            <a:noFill/>
            <a:round/>
            <a:headEnd/>
            <a:tailEnd/>
          </a:ln>
        </p:spPr>
        <p:txBody>
          <a:bodyPr wrap="none" lIns="0" tIns="0" rIns="0" bIns="0" rtlCol="0" anchor="ctr"/>
          <a:lstStyle/>
          <a:p>
            <a:endParaRPr lang="en-US" sz="1800" dirty="0" smtClean="0">
              <a:solidFill>
                <a:srgbClr val="FFFFFF"/>
              </a:solidFill>
              <a:ea typeface="SimHei" pitchFamily="2" charset="-122"/>
            </a:endParaRPr>
          </a:p>
        </p:txBody>
      </p:sp>
      <p:sp>
        <p:nvSpPr>
          <p:cNvPr id="78" name="Rectangle 77"/>
          <p:cNvSpPr/>
          <p:nvPr/>
        </p:nvSpPr>
        <p:spPr bwMode="auto">
          <a:xfrm>
            <a:off x="3246257" y="3964888"/>
            <a:ext cx="384202" cy="414937"/>
          </a:xfrm>
          <a:prstGeom prst="rect">
            <a:avLst/>
          </a:prstGeom>
          <a:solidFill>
            <a:srgbClr val="FF0000">
              <a:alpha val="39000"/>
            </a:srgbClr>
          </a:solidFill>
          <a:ln w="19050">
            <a:noFill/>
            <a:round/>
            <a:headEnd/>
            <a:tailEnd/>
          </a:ln>
        </p:spPr>
        <p:txBody>
          <a:bodyPr wrap="none" lIns="0" tIns="0" rIns="0" bIns="0" rtlCol="0" anchor="ctr"/>
          <a:lstStyle/>
          <a:p>
            <a:endParaRPr lang="en-US" sz="1800" dirty="0" smtClean="0">
              <a:solidFill>
                <a:srgbClr val="FFFFFF"/>
              </a:solidFill>
              <a:ea typeface="SimHei" pitchFamily="2" charset="-122"/>
            </a:endParaRPr>
          </a:p>
        </p:txBody>
      </p:sp>
      <p:pic>
        <p:nvPicPr>
          <p:cNvPr id="80" name="Picture 17" descr="ICON_VM_basic_flat_R2_Q408.png"/>
          <p:cNvPicPr>
            <a:picLocks noChangeAspect="1"/>
          </p:cNvPicPr>
          <p:nvPr/>
        </p:nvPicPr>
        <p:blipFill>
          <a:blip r:embed="rId7" cstate="print"/>
          <a:srcRect/>
          <a:stretch>
            <a:fillRect/>
          </a:stretch>
        </p:blipFill>
        <p:spPr bwMode="auto">
          <a:xfrm>
            <a:off x="538948" y="3272356"/>
            <a:ext cx="381000" cy="381000"/>
          </a:xfrm>
          <a:prstGeom prst="rect">
            <a:avLst/>
          </a:prstGeom>
          <a:noFill/>
          <a:ln w="9525">
            <a:noFill/>
            <a:miter lim="800000"/>
            <a:headEnd/>
            <a:tailEnd/>
          </a:ln>
        </p:spPr>
      </p:pic>
      <p:pic>
        <p:nvPicPr>
          <p:cNvPr id="81" name="Picture 17" descr="ICON_VM_basic_flat_R2_Q408.png"/>
          <p:cNvPicPr>
            <a:picLocks noChangeAspect="1"/>
          </p:cNvPicPr>
          <p:nvPr/>
        </p:nvPicPr>
        <p:blipFill>
          <a:blip r:embed="rId7" cstate="print"/>
          <a:srcRect/>
          <a:stretch>
            <a:fillRect/>
          </a:stretch>
        </p:blipFill>
        <p:spPr bwMode="auto">
          <a:xfrm>
            <a:off x="973288" y="3263526"/>
            <a:ext cx="381000" cy="381000"/>
          </a:xfrm>
          <a:prstGeom prst="rect">
            <a:avLst/>
          </a:prstGeom>
          <a:noFill/>
          <a:ln w="9525">
            <a:noFill/>
            <a:miter lim="800000"/>
            <a:headEnd/>
            <a:tailEnd/>
          </a:ln>
        </p:spPr>
      </p:pic>
      <p:pic>
        <p:nvPicPr>
          <p:cNvPr id="82" name="Picture 17" descr="ICON_VM_basic_flat_R2_Q408.png"/>
          <p:cNvPicPr>
            <a:picLocks noChangeAspect="1"/>
          </p:cNvPicPr>
          <p:nvPr/>
        </p:nvPicPr>
        <p:blipFill>
          <a:blip r:embed="rId7" cstate="print"/>
          <a:srcRect/>
          <a:stretch>
            <a:fillRect/>
          </a:stretch>
        </p:blipFill>
        <p:spPr bwMode="auto">
          <a:xfrm>
            <a:off x="1407628" y="3263526"/>
            <a:ext cx="381000" cy="381000"/>
          </a:xfrm>
          <a:prstGeom prst="rect">
            <a:avLst/>
          </a:prstGeom>
          <a:noFill/>
          <a:ln w="9525">
            <a:noFill/>
            <a:miter lim="800000"/>
            <a:headEnd/>
            <a:tailEnd/>
          </a:ln>
        </p:spPr>
      </p:pic>
      <p:pic>
        <p:nvPicPr>
          <p:cNvPr id="84" name="Picture 17" descr="ICON_VM_basic_flat_R2_Q408.png"/>
          <p:cNvPicPr>
            <a:picLocks noChangeAspect="1"/>
          </p:cNvPicPr>
          <p:nvPr/>
        </p:nvPicPr>
        <p:blipFill>
          <a:blip r:embed="rId7" cstate="print"/>
          <a:srcRect/>
          <a:stretch>
            <a:fillRect/>
          </a:stretch>
        </p:blipFill>
        <p:spPr bwMode="auto">
          <a:xfrm>
            <a:off x="2377440" y="3255264"/>
            <a:ext cx="381000" cy="381000"/>
          </a:xfrm>
          <a:prstGeom prst="rect">
            <a:avLst/>
          </a:prstGeom>
          <a:noFill/>
          <a:ln w="9525">
            <a:noFill/>
            <a:miter lim="800000"/>
            <a:headEnd/>
            <a:tailEnd/>
          </a:ln>
        </p:spPr>
      </p:pic>
      <p:pic>
        <p:nvPicPr>
          <p:cNvPr id="85" name="Picture 17" descr="ICON_VM_basic_flat_R2_Q408.png"/>
          <p:cNvPicPr>
            <a:picLocks noChangeAspect="1"/>
          </p:cNvPicPr>
          <p:nvPr/>
        </p:nvPicPr>
        <p:blipFill>
          <a:blip r:embed="rId7" cstate="print"/>
          <a:srcRect/>
          <a:stretch>
            <a:fillRect/>
          </a:stretch>
        </p:blipFill>
        <p:spPr bwMode="auto">
          <a:xfrm>
            <a:off x="2821746" y="3263526"/>
            <a:ext cx="381000" cy="381000"/>
          </a:xfrm>
          <a:prstGeom prst="rect">
            <a:avLst/>
          </a:prstGeom>
          <a:noFill/>
          <a:ln w="9525">
            <a:noFill/>
            <a:miter lim="800000"/>
            <a:headEnd/>
            <a:tailEnd/>
          </a:ln>
        </p:spPr>
      </p:pic>
      <p:pic>
        <p:nvPicPr>
          <p:cNvPr id="86" name="Picture 17" descr="ICON_VM_basic_flat_R2_Q408.png"/>
          <p:cNvPicPr>
            <a:picLocks noChangeAspect="1"/>
          </p:cNvPicPr>
          <p:nvPr/>
        </p:nvPicPr>
        <p:blipFill>
          <a:blip r:embed="rId7" cstate="print"/>
          <a:srcRect/>
          <a:stretch>
            <a:fillRect/>
          </a:stretch>
        </p:blipFill>
        <p:spPr bwMode="auto">
          <a:xfrm>
            <a:off x="3256086" y="3263526"/>
            <a:ext cx="381000" cy="381000"/>
          </a:xfrm>
          <a:prstGeom prst="rect">
            <a:avLst/>
          </a:prstGeom>
          <a:noFill/>
          <a:ln w="9525">
            <a:noFill/>
            <a:miter lim="800000"/>
            <a:headEnd/>
            <a:tailEnd/>
          </a:ln>
        </p:spPr>
      </p:pic>
      <p:sp>
        <p:nvSpPr>
          <p:cNvPr id="88" name="Rounded Rectangle 87"/>
          <p:cNvSpPr/>
          <p:nvPr/>
        </p:nvSpPr>
        <p:spPr bwMode="auto">
          <a:xfrm>
            <a:off x="541930" y="3494168"/>
            <a:ext cx="382159" cy="204717"/>
          </a:xfrm>
          <a:prstGeom prst="roundRect">
            <a:avLst/>
          </a:prstGeom>
          <a:solidFill>
            <a:schemeClr val="tx1"/>
          </a:solidFill>
          <a:ln w="19050">
            <a:solidFill>
              <a:schemeClr val="accent3"/>
            </a:solidFill>
            <a:round/>
            <a:headEnd/>
            <a:tailEnd/>
          </a:ln>
        </p:spPr>
        <p:txBody>
          <a:bodyPr wrap="none" lIns="0" tIns="0" rIns="0" bIns="0" rtlCol="0" anchor="ctr"/>
          <a:lstStyle/>
          <a:p>
            <a:r>
              <a:rPr lang="ja-JP" altLang="en-US" sz="900" smtClean="0">
                <a:solidFill>
                  <a:srgbClr val="FFFFFF"/>
                </a:solidFill>
                <a:latin typeface="Arial"/>
                <a:ea typeface="SimHei" pitchFamily="2" charset="-122"/>
              </a:rPr>
              <a:t>代理</a:t>
            </a:r>
            <a:endParaRPr lang="en-US" sz="900" dirty="0" smtClean="0">
              <a:solidFill>
                <a:srgbClr val="FFFFFF"/>
              </a:solidFill>
              <a:latin typeface="Arial"/>
              <a:ea typeface="SimHei" pitchFamily="2" charset="-122"/>
            </a:endParaRPr>
          </a:p>
        </p:txBody>
      </p:sp>
      <p:sp>
        <p:nvSpPr>
          <p:cNvPr id="89" name="Rounded Rectangle 88"/>
          <p:cNvSpPr/>
          <p:nvPr/>
        </p:nvSpPr>
        <p:spPr bwMode="auto">
          <a:xfrm>
            <a:off x="967662" y="3502706"/>
            <a:ext cx="382159" cy="204717"/>
          </a:xfrm>
          <a:prstGeom prst="roundRect">
            <a:avLst/>
          </a:prstGeom>
          <a:solidFill>
            <a:schemeClr val="tx1"/>
          </a:solidFill>
          <a:ln w="19050">
            <a:solidFill>
              <a:schemeClr val="accent3"/>
            </a:solidFill>
            <a:round/>
            <a:headEnd/>
            <a:tailEnd/>
          </a:ln>
        </p:spPr>
        <p:txBody>
          <a:bodyPr wrap="none" lIns="0" tIns="0" rIns="0" bIns="0" rtlCol="0" anchor="ctr"/>
          <a:lstStyle/>
          <a:p>
            <a:r>
              <a:rPr lang="ja-JP" altLang="en-US" sz="900" smtClean="0">
                <a:solidFill>
                  <a:srgbClr val="FFFFFF"/>
                </a:solidFill>
                <a:latin typeface="Arial"/>
                <a:ea typeface="SimHei" pitchFamily="2" charset="-122"/>
              </a:rPr>
              <a:t>代理</a:t>
            </a:r>
            <a:endParaRPr lang="en-US" sz="900" dirty="0" smtClean="0">
              <a:solidFill>
                <a:srgbClr val="FFFFFF"/>
              </a:solidFill>
              <a:latin typeface="Arial"/>
              <a:ea typeface="SimHei" pitchFamily="2" charset="-122"/>
            </a:endParaRPr>
          </a:p>
        </p:txBody>
      </p:sp>
      <p:sp>
        <p:nvSpPr>
          <p:cNvPr id="90" name="Rounded Rectangle 89"/>
          <p:cNvSpPr/>
          <p:nvPr/>
        </p:nvSpPr>
        <p:spPr bwMode="auto">
          <a:xfrm>
            <a:off x="1401078" y="3502706"/>
            <a:ext cx="382159" cy="204717"/>
          </a:xfrm>
          <a:prstGeom prst="roundRect">
            <a:avLst/>
          </a:prstGeom>
          <a:solidFill>
            <a:schemeClr val="tx1"/>
          </a:solidFill>
          <a:ln w="19050">
            <a:solidFill>
              <a:schemeClr val="accent3"/>
            </a:solidFill>
            <a:round/>
            <a:headEnd/>
            <a:tailEnd/>
          </a:ln>
        </p:spPr>
        <p:txBody>
          <a:bodyPr wrap="none" lIns="0" tIns="0" rIns="0" bIns="0" rtlCol="0" anchor="ctr"/>
          <a:lstStyle/>
          <a:p>
            <a:r>
              <a:rPr lang="ja-JP" altLang="en-US" sz="900" smtClean="0">
                <a:solidFill>
                  <a:srgbClr val="FFFFFF"/>
                </a:solidFill>
                <a:latin typeface="Arial"/>
                <a:ea typeface="SimHei" pitchFamily="2" charset="-122"/>
              </a:rPr>
              <a:t>代理</a:t>
            </a:r>
            <a:endParaRPr lang="en-US" sz="900" dirty="0" smtClean="0">
              <a:solidFill>
                <a:srgbClr val="FFFFFF"/>
              </a:solidFill>
              <a:latin typeface="Arial"/>
              <a:ea typeface="SimHei" pitchFamily="2" charset="-122"/>
            </a:endParaRPr>
          </a:p>
        </p:txBody>
      </p:sp>
      <p:sp>
        <p:nvSpPr>
          <p:cNvPr id="92" name="Rounded Rectangle 91"/>
          <p:cNvSpPr/>
          <p:nvPr/>
        </p:nvSpPr>
        <p:spPr bwMode="auto">
          <a:xfrm>
            <a:off x="2379008" y="3502706"/>
            <a:ext cx="382159" cy="204717"/>
          </a:xfrm>
          <a:prstGeom prst="roundRect">
            <a:avLst/>
          </a:prstGeom>
          <a:solidFill>
            <a:schemeClr val="tx1"/>
          </a:solidFill>
          <a:ln w="19050">
            <a:solidFill>
              <a:schemeClr val="accent3"/>
            </a:solidFill>
            <a:round/>
            <a:headEnd/>
            <a:tailEnd/>
          </a:ln>
        </p:spPr>
        <p:txBody>
          <a:bodyPr wrap="none" lIns="0" tIns="0" rIns="0" bIns="0" rtlCol="0" anchor="ctr"/>
          <a:lstStyle/>
          <a:p>
            <a:r>
              <a:rPr lang="ja-JP" altLang="en-US" sz="900" smtClean="0">
                <a:solidFill>
                  <a:srgbClr val="FFFFFF"/>
                </a:solidFill>
                <a:latin typeface="Arial"/>
                <a:ea typeface="SimHei" pitchFamily="2" charset="-122"/>
              </a:rPr>
              <a:t>代理</a:t>
            </a:r>
            <a:endParaRPr lang="en-US" sz="900" dirty="0" smtClean="0">
              <a:solidFill>
                <a:srgbClr val="FFFFFF"/>
              </a:solidFill>
              <a:latin typeface="Arial"/>
              <a:ea typeface="SimHei" pitchFamily="2" charset="-122"/>
            </a:endParaRPr>
          </a:p>
        </p:txBody>
      </p:sp>
      <p:sp>
        <p:nvSpPr>
          <p:cNvPr id="93" name="Rounded Rectangle 92"/>
          <p:cNvSpPr/>
          <p:nvPr/>
        </p:nvSpPr>
        <p:spPr bwMode="auto">
          <a:xfrm>
            <a:off x="2812424" y="3502706"/>
            <a:ext cx="382159" cy="204717"/>
          </a:xfrm>
          <a:prstGeom prst="roundRect">
            <a:avLst/>
          </a:prstGeom>
          <a:solidFill>
            <a:schemeClr val="tx1"/>
          </a:solidFill>
          <a:ln w="19050">
            <a:solidFill>
              <a:schemeClr val="accent3"/>
            </a:solidFill>
            <a:round/>
            <a:headEnd/>
            <a:tailEnd/>
          </a:ln>
        </p:spPr>
        <p:txBody>
          <a:bodyPr wrap="none" lIns="0" tIns="0" rIns="0" bIns="0" rtlCol="0" anchor="ctr"/>
          <a:lstStyle/>
          <a:p>
            <a:r>
              <a:rPr lang="ja-JP" altLang="en-US" sz="900" smtClean="0">
                <a:solidFill>
                  <a:srgbClr val="FFFFFF"/>
                </a:solidFill>
                <a:latin typeface="Arial"/>
                <a:ea typeface="SimHei" pitchFamily="2" charset="-122"/>
              </a:rPr>
              <a:t>代理</a:t>
            </a:r>
            <a:endParaRPr lang="en-US" sz="900" dirty="0" smtClean="0">
              <a:solidFill>
                <a:srgbClr val="FFFFFF"/>
              </a:solidFill>
              <a:latin typeface="Arial"/>
              <a:ea typeface="SimHei" pitchFamily="2" charset="-122"/>
            </a:endParaRPr>
          </a:p>
        </p:txBody>
      </p:sp>
      <p:sp>
        <p:nvSpPr>
          <p:cNvPr id="94" name="Rounded Rectangle 93"/>
          <p:cNvSpPr/>
          <p:nvPr/>
        </p:nvSpPr>
        <p:spPr bwMode="auto">
          <a:xfrm>
            <a:off x="3245840" y="3502706"/>
            <a:ext cx="382159" cy="204717"/>
          </a:xfrm>
          <a:prstGeom prst="roundRect">
            <a:avLst/>
          </a:prstGeom>
          <a:solidFill>
            <a:schemeClr val="tx1"/>
          </a:solidFill>
          <a:ln w="19050">
            <a:solidFill>
              <a:schemeClr val="accent3"/>
            </a:solidFill>
            <a:round/>
            <a:headEnd/>
            <a:tailEnd/>
          </a:ln>
        </p:spPr>
        <p:txBody>
          <a:bodyPr wrap="none" lIns="0" tIns="0" rIns="0" bIns="0" rtlCol="0" anchor="ctr"/>
          <a:lstStyle/>
          <a:p>
            <a:r>
              <a:rPr lang="ja-JP" altLang="en-US" sz="900" smtClean="0">
                <a:solidFill>
                  <a:srgbClr val="FFFFFF"/>
                </a:solidFill>
                <a:latin typeface="Arial"/>
                <a:ea typeface="SimHei" pitchFamily="2" charset="-122"/>
              </a:rPr>
              <a:t>代理</a:t>
            </a:r>
            <a:endParaRPr lang="en-US" sz="900" dirty="0" smtClean="0">
              <a:solidFill>
                <a:srgbClr val="FFFFFF"/>
              </a:solidFill>
              <a:latin typeface="Arial"/>
              <a:ea typeface="SimHei" pitchFamily="2" charset="-122"/>
            </a:endParaRPr>
          </a:p>
        </p:txBody>
      </p:sp>
      <p:sp>
        <p:nvSpPr>
          <p:cNvPr id="95" name="Rectangle 94"/>
          <p:cNvSpPr/>
          <p:nvPr/>
        </p:nvSpPr>
        <p:spPr bwMode="auto">
          <a:xfrm>
            <a:off x="529855" y="3276143"/>
            <a:ext cx="384202" cy="414937"/>
          </a:xfrm>
          <a:prstGeom prst="rect">
            <a:avLst/>
          </a:prstGeom>
          <a:solidFill>
            <a:srgbClr val="FF0000">
              <a:alpha val="39000"/>
            </a:srgbClr>
          </a:solidFill>
          <a:ln w="19050">
            <a:noFill/>
            <a:round/>
            <a:headEnd/>
            <a:tailEnd/>
          </a:ln>
        </p:spPr>
        <p:txBody>
          <a:bodyPr wrap="none" lIns="0" tIns="0" rIns="0" bIns="0" rtlCol="0" anchor="ctr"/>
          <a:lstStyle/>
          <a:p>
            <a:endParaRPr lang="en-US" sz="1800" dirty="0" smtClean="0">
              <a:solidFill>
                <a:srgbClr val="FFFFFF"/>
              </a:solidFill>
              <a:ea typeface="SimHei" pitchFamily="2" charset="-122"/>
            </a:endParaRPr>
          </a:p>
        </p:txBody>
      </p:sp>
      <p:sp>
        <p:nvSpPr>
          <p:cNvPr id="96" name="Rectangle 95"/>
          <p:cNvSpPr/>
          <p:nvPr/>
        </p:nvSpPr>
        <p:spPr bwMode="auto">
          <a:xfrm>
            <a:off x="966564" y="3266728"/>
            <a:ext cx="384202" cy="414937"/>
          </a:xfrm>
          <a:prstGeom prst="rect">
            <a:avLst/>
          </a:prstGeom>
          <a:solidFill>
            <a:srgbClr val="FF0000">
              <a:alpha val="39000"/>
            </a:srgbClr>
          </a:solidFill>
          <a:ln w="19050">
            <a:noFill/>
            <a:round/>
            <a:headEnd/>
            <a:tailEnd/>
          </a:ln>
        </p:spPr>
        <p:txBody>
          <a:bodyPr wrap="none" lIns="0" tIns="0" rIns="0" bIns="0" rtlCol="0" anchor="ctr"/>
          <a:lstStyle/>
          <a:p>
            <a:endParaRPr lang="en-US" sz="1800" dirty="0" smtClean="0">
              <a:solidFill>
                <a:srgbClr val="FFFFFF"/>
              </a:solidFill>
              <a:ea typeface="SimHei" pitchFamily="2" charset="-122"/>
            </a:endParaRPr>
          </a:p>
        </p:txBody>
      </p:sp>
      <p:sp>
        <p:nvSpPr>
          <p:cNvPr id="97" name="Rectangle 96"/>
          <p:cNvSpPr/>
          <p:nvPr/>
        </p:nvSpPr>
        <p:spPr bwMode="auto">
          <a:xfrm>
            <a:off x="1403273" y="3266728"/>
            <a:ext cx="384202" cy="414937"/>
          </a:xfrm>
          <a:prstGeom prst="rect">
            <a:avLst/>
          </a:prstGeom>
          <a:solidFill>
            <a:srgbClr val="FF0000">
              <a:alpha val="39000"/>
            </a:srgbClr>
          </a:solidFill>
          <a:ln w="19050">
            <a:noFill/>
            <a:round/>
            <a:headEnd/>
            <a:tailEnd/>
          </a:ln>
        </p:spPr>
        <p:txBody>
          <a:bodyPr wrap="none" lIns="0" tIns="0" rIns="0" bIns="0" rtlCol="0" anchor="ctr"/>
          <a:lstStyle/>
          <a:p>
            <a:endParaRPr lang="en-US" sz="1800" dirty="0" smtClean="0">
              <a:solidFill>
                <a:srgbClr val="FFFFFF"/>
              </a:solidFill>
              <a:ea typeface="SimHei" pitchFamily="2" charset="-122"/>
            </a:endParaRPr>
          </a:p>
        </p:txBody>
      </p:sp>
      <p:sp>
        <p:nvSpPr>
          <p:cNvPr id="99" name="Rectangle 98"/>
          <p:cNvSpPr/>
          <p:nvPr/>
        </p:nvSpPr>
        <p:spPr bwMode="auto">
          <a:xfrm>
            <a:off x="2370702" y="3266728"/>
            <a:ext cx="384202" cy="414937"/>
          </a:xfrm>
          <a:prstGeom prst="rect">
            <a:avLst/>
          </a:prstGeom>
          <a:solidFill>
            <a:srgbClr val="FF0000">
              <a:alpha val="39000"/>
            </a:srgbClr>
          </a:solidFill>
          <a:ln w="19050">
            <a:noFill/>
            <a:round/>
            <a:headEnd/>
            <a:tailEnd/>
          </a:ln>
        </p:spPr>
        <p:txBody>
          <a:bodyPr wrap="none" lIns="0" tIns="0" rIns="0" bIns="0" rtlCol="0" anchor="ctr"/>
          <a:lstStyle/>
          <a:p>
            <a:endParaRPr lang="en-US" sz="1800" dirty="0" smtClean="0">
              <a:solidFill>
                <a:srgbClr val="FFFFFF"/>
              </a:solidFill>
              <a:ea typeface="SimHei" pitchFamily="2" charset="-122"/>
            </a:endParaRPr>
          </a:p>
        </p:txBody>
      </p:sp>
      <p:sp>
        <p:nvSpPr>
          <p:cNvPr id="100" name="Rectangle 99"/>
          <p:cNvSpPr/>
          <p:nvPr/>
        </p:nvSpPr>
        <p:spPr bwMode="auto">
          <a:xfrm>
            <a:off x="2807411" y="3266728"/>
            <a:ext cx="384202" cy="414937"/>
          </a:xfrm>
          <a:prstGeom prst="rect">
            <a:avLst/>
          </a:prstGeom>
          <a:solidFill>
            <a:srgbClr val="FF0000">
              <a:alpha val="39000"/>
            </a:srgbClr>
          </a:solidFill>
          <a:ln w="19050">
            <a:noFill/>
            <a:round/>
            <a:headEnd/>
            <a:tailEnd/>
          </a:ln>
        </p:spPr>
        <p:txBody>
          <a:bodyPr wrap="none" lIns="0" tIns="0" rIns="0" bIns="0" rtlCol="0" anchor="ctr"/>
          <a:lstStyle/>
          <a:p>
            <a:endParaRPr lang="en-US" sz="1800" dirty="0" smtClean="0">
              <a:solidFill>
                <a:srgbClr val="FFFFFF"/>
              </a:solidFill>
              <a:ea typeface="SimHei" pitchFamily="2" charset="-122"/>
            </a:endParaRPr>
          </a:p>
        </p:txBody>
      </p:sp>
      <p:sp>
        <p:nvSpPr>
          <p:cNvPr id="101" name="Rectangle 100"/>
          <p:cNvSpPr/>
          <p:nvPr/>
        </p:nvSpPr>
        <p:spPr bwMode="auto">
          <a:xfrm>
            <a:off x="3236436" y="3266728"/>
            <a:ext cx="384202" cy="414937"/>
          </a:xfrm>
          <a:prstGeom prst="rect">
            <a:avLst/>
          </a:prstGeom>
          <a:solidFill>
            <a:srgbClr val="FF0000">
              <a:alpha val="39000"/>
            </a:srgbClr>
          </a:solidFill>
          <a:ln w="19050">
            <a:noFill/>
            <a:round/>
            <a:headEnd/>
            <a:tailEnd/>
          </a:ln>
        </p:spPr>
        <p:txBody>
          <a:bodyPr wrap="none" lIns="0" tIns="0" rIns="0" bIns="0" rtlCol="0" anchor="ctr"/>
          <a:lstStyle/>
          <a:p>
            <a:endParaRPr lang="en-US" sz="1800" dirty="0" smtClean="0">
              <a:solidFill>
                <a:srgbClr val="FFFFFF"/>
              </a:solidFill>
              <a:ea typeface="SimHei" pitchFamily="2" charset="-122"/>
            </a:endParaRPr>
          </a:p>
        </p:txBody>
      </p:sp>
      <p:sp>
        <p:nvSpPr>
          <p:cNvPr id="103" name="Rectangle 102"/>
          <p:cNvSpPr/>
          <p:nvPr/>
        </p:nvSpPr>
        <p:spPr bwMode="auto">
          <a:xfrm>
            <a:off x="1870309" y="3259896"/>
            <a:ext cx="445674" cy="453358"/>
          </a:xfrm>
          <a:prstGeom prst="rect">
            <a:avLst/>
          </a:prstGeom>
          <a:solidFill>
            <a:srgbClr val="FFC000"/>
          </a:solidFill>
          <a:ln w="19050">
            <a:solidFill>
              <a:schemeClr val="accent3"/>
            </a:solidFill>
            <a:round/>
            <a:headEnd/>
            <a:tailEnd/>
          </a:ln>
        </p:spPr>
        <p:txBody>
          <a:bodyPr wrap="none" lIns="0" tIns="0" rIns="0" bIns="0" rtlCol="0" anchor="ctr"/>
          <a:lstStyle/>
          <a:p>
            <a:r>
              <a:rPr lang="en-US" sz="1800" smtClean="0">
                <a:solidFill>
                  <a:srgbClr val="003D79"/>
                </a:solidFill>
                <a:latin typeface="Arial"/>
                <a:ea typeface="SimHei" pitchFamily="2" charset="-122"/>
              </a:rPr>
              <a:t>AV</a:t>
            </a:r>
            <a:endParaRPr lang="en-US" sz="1800" dirty="0" smtClean="0">
              <a:solidFill>
                <a:srgbClr val="003D79"/>
              </a:solidFill>
              <a:latin typeface="Arial"/>
              <a:ea typeface="SimHei" pitchFamily="2" charset="-122"/>
            </a:endParaRPr>
          </a:p>
        </p:txBody>
      </p:sp>
      <p:grpSp>
        <p:nvGrpSpPr>
          <p:cNvPr id="2" name="Group 72"/>
          <p:cNvGrpSpPr/>
          <p:nvPr/>
        </p:nvGrpSpPr>
        <p:grpSpPr>
          <a:xfrm>
            <a:off x="348712" y="3866827"/>
            <a:ext cx="1762166" cy="588936"/>
            <a:chOff x="348712" y="3866827"/>
            <a:chExt cx="1762166" cy="588936"/>
          </a:xfrm>
        </p:grpSpPr>
        <p:sp>
          <p:nvSpPr>
            <p:cNvPr id="72" name="Rectangle 71"/>
            <p:cNvSpPr/>
            <p:nvPr/>
          </p:nvSpPr>
          <p:spPr bwMode="auto">
            <a:xfrm>
              <a:off x="348712" y="3866827"/>
              <a:ext cx="1658319" cy="588936"/>
            </a:xfrm>
            <a:prstGeom prst="rect">
              <a:avLst/>
            </a:prstGeom>
            <a:noFill/>
            <a:ln w="38100">
              <a:solidFill>
                <a:schemeClr val="accent3">
                  <a:lumMod val="75000"/>
                </a:schemeClr>
              </a:solidFill>
              <a:prstDash val="sysDash"/>
              <a:round/>
              <a:headEnd/>
              <a:tailEnd/>
            </a:ln>
          </p:spPr>
          <p:txBody>
            <a:bodyPr wrap="none" lIns="0" tIns="0" rIns="0" bIns="0" rtlCol="0" anchor="ctr"/>
            <a:lstStyle/>
            <a:p>
              <a:endParaRPr lang="en-US" sz="1800" dirty="0" smtClean="0">
                <a:solidFill>
                  <a:srgbClr val="FFFFFF"/>
                </a:solidFill>
                <a:ea typeface="SimHei" pitchFamily="2" charset="-122"/>
              </a:endParaRPr>
            </a:p>
          </p:txBody>
        </p:sp>
        <p:pic>
          <p:nvPicPr>
            <p:cNvPr id="79" name="Picture 23" descr="ICON_Lock_Q308"/>
            <p:cNvPicPr>
              <a:picLocks noChangeAspect="1" noChangeArrowheads="1"/>
            </p:cNvPicPr>
            <p:nvPr/>
          </p:nvPicPr>
          <p:blipFill>
            <a:blip r:embed="rId8" cstate="print"/>
            <a:srcRect/>
            <a:stretch>
              <a:fillRect/>
            </a:stretch>
          </p:blipFill>
          <p:spPr bwMode="auto">
            <a:xfrm>
              <a:off x="1895038" y="3998931"/>
              <a:ext cx="215840" cy="387089"/>
            </a:xfrm>
            <a:prstGeom prst="rect">
              <a:avLst/>
            </a:prstGeom>
            <a:noFill/>
            <a:ln w="9525">
              <a:noFill/>
              <a:miter lim="800000"/>
              <a:headEnd/>
              <a:tailEnd/>
            </a:ln>
          </p:spPr>
        </p:pic>
      </p:grpSp>
      <p:sp>
        <p:nvSpPr>
          <p:cNvPr id="62" name="Oval 61"/>
          <p:cNvSpPr/>
          <p:nvPr/>
        </p:nvSpPr>
        <p:spPr bwMode="auto">
          <a:xfrm>
            <a:off x="1933925" y="3278895"/>
            <a:ext cx="150725" cy="150725"/>
          </a:xfrm>
          <a:prstGeom prst="ellipse">
            <a:avLst/>
          </a:prstGeom>
          <a:solidFill>
            <a:srgbClr val="FFC000"/>
          </a:solidFill>
          <a:ln w="1905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3500" h="38100"/>
          </a:sp3d>
        </p:spPr>
        <p:txBody>
          <a:bodyPr wrap="none" lIns="0" tIns="0" rIns="0" bIns="0" anchor="ctr"/>
          <a:lstStyle/>
          <a:p>
            <a:pPr>
              <a:defRPr/>
            </a:pPr>
            <a:endParaRPr lang="en-US" dirty="0">
              <a:solidFill>
                <a:srgbClr val="FFFFFF"/>
              </a:solidFill>
              <a:ea typeface="SimHei" pitchFamily="2" charset="-122"/>
            </a:endParaRPr>
          </a:p>
        </p:txBody>
      </p:sp>
      <p:sp>
        <p:nvSpPr>
          <p:cNvPr id="63" name="Oval 62"/>
          <p:cNvSpPr/>
          <p:nvPr/>
        </p:nvSpPr>
        <p:spPr bwMode="auto">
          <a:xfrm>
            <a:off x="2116470" y="3340860"/>
            <a:ext cx="150725" cy="150725"/>
          </a:xfrm>
          <a:prstGeom prst="ellipse">
            <a:avLst/>
          </a:prstGeom>
          <a:solidFill>
            <a:srgbClr val="FFC000"/>
          </a:solidFill>
          <a:ln w="1905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3500" h="38100"/>
          </a:sp3d>
        </p:spPr>
        <p:txBody>
          <a:bodyPr wrap="none" lIns="0" tIns="0" rIns="0" bIns="0" anchor="ctr"/>
          <a:lstStyle/>
          <a:p>
            <a:pPr>
              <a:defRPr/>
            </a:pPr>
            <a:endParaRPr lang="en-US" dirty="0">
              <a:solidFill>
                <a:srgbClr val="FFFFFF"/>
              </a:solidFill>
              <a:ea typeface="SimHei" pitchFamily="2" charset="-122"/>
            </a:endParaRPr>
          </a:p>
        </p:txBody>
      </p:sp>
      <p:sp>
        <p:nvSpPr>
          <p:cNvPr id="64" name="Oval 63"/>
          <p:cNvSpPr/>
          <p:nvPr/>
        </p:nvSpPr>
        <p:spPr bwMode="auto">
          <a:xfrm>
            <a:off x="1895407" y="3461440"/>
            <a:ext cx="150725" cy="150725"/>
          </a:xfrm>
          <a:prstGeom prst="ellipse">
            <a:avLst/>
          </a:prstGeom>
          <a:solidFill>
            <a:srgbClr val="FFC000"/>
          </a:solidFill>
          <a:ln w="1905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3500" h="38100"/>
          </a:sp3d>
        </p:spPr>
        <p:txBody>
          <a:bodyPr wrap="none" lIns="0" tIns="0" rIns="0" bIns="0" anchor="ctr"/>
          <a:lstStyle/>
          <a:p>
            <a:pPr>
              <a:defRPr/>
            </a:pPr>
            <a:endParaRPr lang="en-US" dirty="0">
              <a:solidFill>
                <a:srgbClr val="FFFFFF"/>
              </a:solidFill>
              <a:ea typeface="SimHei" pitchFamily="2" charset="-122"/>
            </a:endParaRPr>
          </a:p>
        </p:txBody>
      </p:sp>
      <p:sp>
        <p:nvSpPr>
          <p:cNvPr id="65" name="Oval 64"/>
          <p:cNvSpPr/>
          <p:nvPr/>
        </p:nvSpPr>
        <p:spPr bwMode="auto">
          <a:xfrm>
            <a:off x="2076277" y="3556899"/>
            <a:ext cx="150725" cy="150725"/>
          </a:xfrm>
          <a:prstGeom prst="ellipse">
            <a:avLst/>
          </a:prstGeom>
          <a:solidFill>
            <a:srgbClr val="FFC000"/>
          </a:solidFill>
          <a:ln w="1905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3500" h="38100"/>
          </a:sp3d>
        </p:spPr>
        <p:txBody>
          <a:bodyPr wrap="none" lIns="0" tIns="0" rIns="0" bIns="0" anchor="ctr"/>
          <a:lstStyle/>
          <a:p>
            <a:pPr>
              <a:defRPr/>
            </a:pPr>
            <a:endParaRPr lang="en-US" dirty="0">
              <a:solidFill>
                <a:srgbClr val="FFFFFF"/>
              </a:solidFill>
              <a:ea typeface="SimHei" pitchFamily="2" charset="-122"/>
            </a:endParaRPr>
          </a:p>
        </p:txBody>
      </p:sp>
      <p:sp>
        <p:nvSpPr>
          <p:cNvPr id="61" name="Content Placeholder 6"/>
          <p:cNvSpPr>
            <a:spLocks noGrp="1"/>
          </p:cNvSpPr>
          <p:nvPr>
            <p:ph sz="half" idx="1"/>
          </p:nvPr>
        </p:nvSpPr>
        <p:spPr>
          <a:xfrm>
            <a:off x="4700927" y="4155065"/>
            <a:ext cx="4038600" cy="2019014"/>
          </a:xfrm>
        </p:spPr>
        <p:txBody>
          <a:bodyPr>
            <a:spAutoFit/>
          </a:bodyPr>
          <a:lstStyle/>
          <a:p>
            <a:pPr marL="171450" lvl="1">
              <a:lnSpc>
                <a:spcPts val="2400"/>
              </a:lnSpc>
              <a:spcBef>
                <a:spcPct val="0"/>
              </a:spcBef>
              <a:spcAft>
                <a:spcPct val="40000"/>
              </a:spcAft>
              <a:buSzPct val="115000"/>
              <a:buFont typeface="Arial" pitchFamily="34" charset="0"/>
              <a:buChar char="•"/>
            </a:pPr>
            <a:r>
              <a:rPr lang="zh-CN" altLang="en-US" sz="1600" smtClean="0">
                <a:latin typeface="Arial"/>
              </a:rPr>
              <a:t>消除防病毒风暴</a:t>
            </a:r>
            <a:endParaRPr lang="en-US" sz="1600" dirty="0" smtClean="0">
              <a:latin typeface="Arial"/>
            </a:endParaRPr>
          </a:p>
          <a:p>
            <a:pPr marL="171450" indent="-171450">
              <a:spcBef>
                <a:spcPct val="0"/>
              </a:spcBef>
              <a:spcAft>
                <a:spcPct val="40000"/>
              </a:spcAft>
              <a:buFont typeface="Arial" pitchFamily="34" charset="0"/>
              <a:buChar char="•"/>
            </a:pPr>
            <a:r>
              <a:rPr lang="zh-CN" altLang="en-US" sz="1600" b="0" kern="1200" smtClean="0">
                <a:latin typeface="Arial"/>
                <a:cs typeface="Arial" charset="0"/>
              </a:rPr>
              <a:t>快速调配：部署和修补</a:t>
            </a:r>
            <a:endParaRPr lang="en-US" sz="1600" b="0" kern="1200" dirty="0" smtClean="0">
              <a:latin typeface="Arial"/>
              <a:cs typeface="Arial" charset="0"/>
            </a:endParaRPr>
          </a:p>
          <a:p>
            <a:pPr marL="171450" indent="-171450">
              <a:spcBef>
                <a:spcPct val="0"/>
              </a:spcBef>
              <a:spcAft>
                <a:spcPct val="40000"/>
              </a:spcAft>
              <a:buFont typeface="Arial" pitchFamily="34" charset="0"/>
              <a:buChar char="•"/>
            </a:pPr>
            <a:r>
              <a:rPr lang="zh-CN" altLang="en-US" sz="1600" b="0" kern="1200" smtClean="0">
                <a:latin typeface="Arial"/>
                <a:cs typeface="Arial" charset="0"/>
              </a:rPr>
              <a:t>通过消除易受攻击的代理降低风险并</a:t>
            </a:r>
            <a:r>
              <a:rPr lang="en-US" altLang="zh-CN" sz="1600" b="0" kern="1200" smtClean="0">
                <a:latin typeface="Arial"/>
                <a:cs typeface="Arial" charset="0"/>
              </a:rPr>
              <a:t/>
            </a:r>
            <a:br>
              <a:rPr lang="en-US" altLang="zh-CN" sz="1600" b="0" kern="1200" smtClean="0">
                <a:latin typeface="Arial"/>
                <a:cs typeface="Arial" charset="0"/>
              </a:rPr>
            </a:br>
            <a:r>
              <a:rPr lang="zh-CN" altLang="en-US" sz="1600" b="0" kern="1200" smtClean="0">
                <a:latin typeface="Arial"/>
                <a:cs typeface="Arial" charset="0"/>
              </a:rPr>
              <a:t>提高性能</a:t>
            </a:r>
            <a:endParaRPr lang="en-US" sz="1600" b="0" kern="1200" dirty="0" smtClean="0">
              <a:latin typeface="Arial"/>
              <a:cs typeface="Arial" charset="0"/>
            </a:endParaRPr>
          </a:p>
          <a:p>
            <a:pPr marL="171450" indent="-171450">
              <a:lnSpc>
                <a:spcPct val="100000"/>
              </a:lnSpc>
              <a:spcBef>
                <a:spcPct val="0"/>
              </a:spcBef>
              <a:spcAft>
                <a:spcPct val="40000"/>
              </a:spcAft>
              <a:buFont typeface="Arial" pitchFamily="34" charset="0"/>
              <a:buChar char="•"/>
            </a:pPr>
            <a:r>
              <a:rPr lang="zh-CN" altLang="en-US" sz="1600" b="0" kern="1200" smtClean="0">
                <a:latin typeface="Arial"/>
                <a:cs typeface="Arial" charset="0"/>
              </a:rPr>
              <a:t>降低在保护虚拟机免受恶意软件侵害时面临的成本和复杂性</a:t>
            </a:r>
            <a:endParaRPr lang="en-US" sz="1600" b="0" kern="1200" dirty="0" smtClean="0">
              <a:latin typeface="Arial"/>
              <a:cs typeface="Arial" charset="0"/>
            </a:endParaRPr>
          </a:p>
        </p:txBody>
      </p:sp>
      <p:sp>
        <p:nvSpPr>
          <p:cNvPr id="66" name="Rounded Rectangle 65"/>
          <p:cNvSpPr/>
          <p:nvPr/>
        </p:nvSpPr>
        <p:spPr bwMode="auto">
          <a:xfrm>
            <a:off x="4629149" y="1156135"/>
            <a:ext cx="4300198" cy="395785"/>
          </a:xfrm>
          <a:prstGeom prst="roundRect">
            <a:avLst/>
          </a:prstGeom>
          <a:solidFill>
            <a:schemeClr val="accent3"/>
          </a:solidFill>
          <a:ln w="12700">
            <a:solidFill>
              <a:schemeClr val="accent3"/>
            </a:solidFill>
            <a:round/>
            <a:headEnd/>
            <a:tailEnd/>
          </a:ln>
          <a:scene3d>
            <a:camera prst="orthographicFront"/>
            <a:lightRig rig="threePt" dir="t"/>
          </a:scene3d>
          <a:sp3d>
            <a:bevelT/>
          </a:sp3d>
        </p:spPr>
        <p:txBody>
          <a:bodyPr wrap="none" lIns="0" tIns="0" rIns="0" bIns="0" rtlCol="0" anchor="ctr"/>
          <a:lstStyle/>
          <a:p>
            <a:r>
              <a:rPr lang="ja-JP" altLang="en-US" sz="1800" b="1" smtClean="0">
                <a:solidFill>
                  <a:srgbClr val="FFFFFF"/>
                </a:solidFill>
                <a:latin typeface="Arial"/>
                <a:ea typeface="SimHei" pitchFamily="2" charset="-122"/>
              </a:rPr>
              <a:t>概览</a:t>
            </a:r>
            <a:endParaRPr lang="en-US" sz="1800" b="1" dirty="0" smtClean="0">
              <a:solidFill>
                <a:srgbClr val="FFFFFF"/>
              </a:solidFill>
              <a:latin typeface="Arial"/>
              <a:ea typeface="SimHei" pitchFamily="2" charset="-122"/>
            </a:endParaRPr>
          </a:p>
        </p:txBody>
      </p:sp>
      <p:sp>
        <p:nvSpPr>
          <p:cNvPr id="69" name="Rounded Rectangle 68"/>
          <p:cNvSpPr/>
          <p:nvPr/>
        </p:nvSpPr>
        <p:spPr bwMode="auto">
          <a:xfrm>
            <a:off x="4629149" y="3680974"/>
            <a:ext cx="4238625" cy="395785"/>
          </a:xfrm>
          <a:prstGeom prst="roundRect">
            <a:avLst/>
          </a:prstGeom>
          <a:solidFill>
            <a:schemeClr val="accent3"/>
          </a:solidFill>
          <a:ln w="12700">
            <a:solidFill>
              <a:schemeClr val="accent3"/>
            </a:solidFill>
            <a:round/>
            <a:headEnd/>
            <a:tailEnd/>
          </a:ln>
          <a:scene3d>
            <a:camera prst="orthographicFront"/>
            <a:lightRig rig="threePt" dir="t"/>
          </a:scene3d>
          <a:sp3d>
            <a:bevelT/>
          </a:sp3d>
        </p:spPr>
        <p:txBody>
          <a:bodyPr wrap="none" lIns="0" tIns="0" rIns="0" bIns="0" rtlCol="0" anchor="ctr"/>
          <a:lstStyle/>
          <a:p>
            <a:r>
              <a:rPr lang="ja-JP" altLang="en-US" sz="1800" b="1" smtClean="0">
                <a:solidFill>
                  <a:srgbClr val="FFFFFF"/>
                </a:solidFill>
                <a:latin typeface="Arial"/>
                <a:ea typeface="SimHei" pitchFamily="2" charset="-122"/>
              </a:rPr>
              <a:t>优点</a:t>
            </a:r>
            <a:endParaRPr lang="en-US" sz="1800" b="1" dirty="0" smtClean="0">
              <a:solidFill>
                <a:srgbClr val="FFFFFF"/>
              </a:solidFill>
              <a:latin typeface="Arial"/>
              <a:ea typeface="SimHei" pitchFamily="2" charset="-122"/>
            </a:endParaRPr>
          </a:p>
        </p:txBody>
      </p:sp>
      <p:grpSp>
        <p:nvGrpSpPr>
          <p:cNvPr id="3" name="Group 74"/>
          <p:cNvGrpSpPr/>
          <p:nvPr/>
        </p:nvGrpSpPr>
        <p:grpSpPr>
          <a:xfrm>
            <a:off x="2165323" y="1216404"/>
            <a:ext cx="1764261" cy="307777"/>
            <a:chOff x="2165323" y="1216404"/>
            <a:chExt cx="1764261" cy="307777"/>
          </a:xfrm>
        </p:grpSpPr>
        <p:sp>
          <p:nvSpPr>
            <p:cNvPr id="83" name="Rectangle 82"/>
            <p:cNvSpPr/>
            <p:nvPr/>
          </p:nvSpPr>
          <p:spPr bwMode="auto">
            <a:xfrm>
              <a:off x="2165323" y="1243446"/>
              <a:ext cx="445674" cy="253693"/>
            </a:xfrm>
            <a:prstGeom prst="rect">
              <a:avLst/>
            </a:prstGeom>
            <a:solidFill>
              <a:srgbClr val="FFC000"/>
            </a:solidFill>
            <a:ln w="19050">
              <a:solidFill>
                <a:schemeClr val="accent3"/>
              </a:solidFill>
              <a:round/>
              <a:headEnd/>
              <a:tailEnd/>
            </a:ln>
          </p:spPr>
          <p:txBody>
            <a:bodyPr wrap="none" lIns="0" tIns="0" rIns="0" bIns="0" rtlCol="0" anchor="ctr"/>
            <a:lstStyle/>
            <a:p>
              <a:endParaRPr lang="en-US" sz="1800" dirty="0" smtClean="0">
                <a:solidFill>
                  <a:srgbClr val="003D79"/>
                </a:solidFill>
                <a:ea typeface="SimHei" pitchFamily="2" charset="-122"/>
              </a:endParaRPr>
            </a:p>
          </p:txBody>
        </p:sp>
        <p:sp>
          <p:nvSpPr>
            <p:cNvPr id="91" name="TextBox 90"/>
            <p:cNvSpPr txBox="1"/>
            <p:nvPr/>
          </p:nvSpPr>
          <p:spPr>
            <a:xfrm>
              <a:off x="2667700" y="1216404"/>
              <a:ext cx="1261884" cy="307777"/>
            </a:xfrm>
            <a:prstGeom prst="rect">
              <a:avLst/>
            </a:prstGeom>
            <a:noFill/>
          </p:spPr>
          <p:txBody>
            <a:bodyPr wrap="none" rtlCol="0">
              <a:spAutoFit/>
            </a:bodyPr>
            <a:lstStyle/>
            <a:p>
              <a:pPr algn="l"/>
              <a:r>
                <a:rPr lang="zh-CN" altLang="en-US" sz="1400" smtClean="0">
                  <a:solidFill>
                    <a:srgbClr val="333333"/>
                  </a:solidFill>
                  <a:latin typeface="Arial"/>
                  <a:ea typeface="SimHei" pitchFamily="2" charset="-122"/>
                </a:rPr>
                <a:t>合作伙伴产品</a:t>
              </a:r>
              <a:endParaRPr lang="en-US" sz="1400" dirty="0" smtClean="0">
                <a:solidFill>
                  <a:srgbClr val="333333"/>
                </a:solidFill>
                <a:latin typeface="Arial"/>
                <a:ea typeface="SimHei" pitchFamily="2" charset="-122"/>
              </a:endParaRPr>
            </a:p>
          </p:txBody>
        </p:sp>
      </p:grpSp>
      <p:pic>
        <p:nvPicPr>
          <p:cNvPr id="70" name="Picture 69"/>
          <p:cNvPicPr>
            <a:picLocks noChangeAspect="1"/>
          </p:cNvPicPr>
          <p:nvPr/>
        </p:nvPicPr>
        <p:blipFill>
          <a:blip r:embed="rId9" cstate="print">
            <a:extLst>
              <a:ext uri="{BEBA8EAE-BF5A-486C-A8C5-ECC9F3942E4B}">
                <a14:imgProps xmlns:a14="http://schemas.microsoft.com/office/drawing/2010/main">
                  <a14:imgLayer r:embed="rId10">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94210" y="3331808"/>
            <a:ext cx="403398" cy="105295"/>
          </a:xfrm>
          <a:prstGeom prst="rect">
            <a:avLst/>
          </a:prstGeom>
          <a:effectLst>
            <a:outerShdw blurRad="63500" sx="102000" sy="102000" algn="ctr" rotWithShape="0">
              <a:prstClr val="black">
                <a:alpha val="40000"/>
              </a:prstClr>
            </a:outerShdw>
          </a:effectLst>
        </p:spPr>
      </p:pic>
      <p:pic>
        <p:nvPicPr>
          <p:cNvPr id="71" name="Picture 70"/>
          <p:cNvPicPr>
            <a:picLocks noChangeAspect="1"/>
          </p:cNvPicPr>
          <p:nvPr/>
        </p:nvPicPr>
        <p:blipFill>
          <a:blip r:embed="rId9" cstate="print">
            <a:extLst>
              <a:ext uri="{BEBA8EAE-BF5A-486C-A8C5-ECC9F3942E4B}">
                <a14:imgProps xmlns:a14="http://schemas.microsoft.com/office/drawing/2010/main">
                  <a14:imgLayer r:embed="rId10">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383589" y="3331808"/>
            <a:ext cx="403398" cy="105295"/>
          </a:xfrm>
          <a:prstGeom prst="rect">
            <a:avLst/>
          </a:prstGeom>
          <a:effectLst>
            <a:outerShdw blurRad="63500" sx="102000" sy="102000" algn="ctr" rotWithShape="0">
              <a:prstClr val="black">
                <a:alpha val="40000"/>
              </a:prstClr>
            </a:outerShdw>
          </a:effectLst>
        </p:spPr>
      </p:pic>
      <p:pic>
        <p:nvPicPr>
          <p:cNvPr id="75" name="Picture 74"/>
          <p:cNvPicPr>
            <a:picLocks noChangeAspect="1"/>
          </p:cNvPicPr>
          <p:nvPr/>
        </p:nvPicPr>
        <p:blipFill>
          <a:blip r:embed="rId9" cstate="print">
            <a:extLst>
              <a:ext uri="{BEBA8EAE-BF5A-486C-A8C5-ECC9F3942E4B}">
                <a14:imgProps xmlns:a14="http://schemas.microsoft.com/office/drawing/2010/main">
                  <a14:imgLayer r:embed="rId10">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974156" y="3989175"/>
            <a:ext cx="403398" cy="105295"/>
          </a:xfrm>
          <a:prstGeom prst="rect">
            <a:avLst/>
          </a:prstGeom>
          <a:effectLst>
            <a:outerShdw blurRad="63500" sx="102000" sy="102000" algn="ctr" rotWithShape="0">
              <a:prstClr val="black">
                <a:alpha val="40000"/>
              </a:prstClr>
            </a:outerShdw>
          </a:effectLst>
        </p:spPr>
      </p:pic>
      <p:pic>
        <p:nvPicPr>
          <p:cNvPr id="98" name="Picture 97"/>
          <p:cNvPicPr>
            <a:picLocks noChangeAspect="1"/>
          </p:cNvPicPr>
          <p:nvPr/>
        </p:nvPicPr>
        <p:blipFill>
          <a:blip r:embed="rId9" cstate="print">
            <a:extLst>
              <a:ext uri="{BEBA8EAE-BF5A-486C-A8C5-ECC9F3942E4B}">
                <a14:imgProps xmlns:a14="http://schemas.microsoft.com/office/drawing/2010/main">
                  <a14:imgLayer r:embed="rId10">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3173720" y="3989175"/>
            <a:ext cx="403398" cy="10529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63487924"/>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4"/>
                                        </p:tgtEl>
                                        <p:attrNameLst>
                                          <p:attrName>style.visibility</p:attrName>
                                        </p:attrNameLst>
                                      </p:cBhvr>
                                      <p:to>
                                        <p:strVal val="visible"/>
                                      </p:to>
                                    </p:set>
                                  </p:childTnLst>
                                </p:cTn>
                              </p:par>
                            </p:childTnLst>
                          </p:cTn>
                        </p:par>
                        <p:par>
                          <p:cTn id="29" fill="hold">
                            <p:stCondLst>
                              <p:cond delay="0"/>
                            </p:stCondLst>
                            <p:childTnLst>
                              <p:par>
                                <p:cTn id="30" presetID="22" presetClass="entr" presetSubtype="8" fill="hold" grpId="0" nodeType="afterEffect">
                                  <p:stCondLst>
                                    <p:cond delay="0"/>
                                  </p:stCondLst>
                                  <p:childTnLst>
                                    <p:set>
                                      <p:cBhvr>
                                        <p:cTn id="31" dur="1" fill="hold">
                                          <p:stCondLst>
                                            <p:cond delay="0"/>
                                          </p:stCondLst>
                                        </p:cTn>
                                        <p:tgtEl>
                                          <p:spTgt spid="68"/>
                                        </p:tgtEl>
                                        <p:attrNameLst>
                                          <p:attrName>style.visibility</p:attrName>
                                        </p:attrNameLst>
                                      </p:cBhvr>
                                      <p:to>
                                        <p:strVal val="visible"/>
                                      </p:to>
                                    </p:set>
                                    <p:animEffect transition="in" filter="wipe(left)">
                                      <p:cBhvr>
                                        <p:cTn id="32" dur="500"/>
                                        <p:tgtEl>
                                          <p:spTgt spid="68"/>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73"/>
                                        </p:tgtEl>
                                        <p:attrNameLst>
                                          <p:attrName>style.visibility</p:attrName>
                                        </p:attrNameLst>
                                      </p:cBhvr>
                                      <p:to>
                                        <p:strVal val="visible"/>
                                      </p:to>
                                    </p:set>
                                    <p:animEffect transition="in" filter="wipe(left)">
                                      <p:cBhvr>
                                        <p:cTn id="36" dur="500"/>
                                        <p:tgtEl>
                                          <p:spTgt spid="73"/>
                                        </p:tgtEl>
                                      </p:cBhvr>
                                    </p:animEffect>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74"/>
                                        </p:tgtEl>
                                        <p:attrNameLst>
                                          <p:attrName>style.visibility</p:attrName>
                                        </p:attrNameLst>
                                      </p:cBhvr>
                                      <p:to>
                                        <p:strVal val="visible"/>
                                      </p:to>
                                    </p:set>
                                    <p:animEffect transition="in" filter="wipe(left)">
                                      <p:cBhvr>
                                        <p:cTn id="40" dur="500"/>
                                        <p:tgtEl>
                                          <p:spTgt spid="74"/>
                                        </p:tgtEl>
                                      </p:cBhvr>
                                    </p:animEffect>
                                  </p:childTnLst>
                                </p:cTn>
                              </p:par>
                            </p:childTnLst>
                          </p:cTn>
                        </p:par>
                        <p:par>
                          <p:cTn id="41" fill="hold">
                            <p:stCondLst>
                              <p:cond delay="1500"/>
                            </p:stCondLst>
                            <p:childTnLst>
                              <p:par>
                                <p:cTn id="42" presetID="22" presetClass="entr" presetSubtype="8" fill="hold" grpId="0" nodeType="afterEffect">
                                  <p:stCondLst>
                                    <p:cond delay="0"/>
                                  </p:stCondLst>
                                  <p:childTnLst>
                                    <p:set>
                                      <p:cBhvr>
                                        <p:cTn id="43" dur="1" fill="hold">
                                          <p:stCondLst>
                                            <p:cond delay="0"/>
                                          </p:stCondLst>
                                        </p:cTn>
                                        <p:tgtEl>
                                          <p:spTgt spid="76"/>
                                        </p:tgtEl>
                                        <p:attrNameLst>
                                          <p:attrName>style.visibility</p:attrName>
                                        </p:attrNameLst>
                                      </p:cBhvr>
                                      <p:to>
                                        <p:strVal val="visible"/>
                                      </p:to>
                                    </p:set>
                                    <p:animEffect transition="in" filter="wipe(left)">
                                      <p:cBhvr>
                                        <p:cTn id="44" dur="500"/>
                                        <p:tgtEl>
                                          <p:spTgt spid="76"/>
                                        </p:tgtEl>
                                      </p:cBhvr>
                                    </p:animEffect>
                                  </p:childTnLst>
                                </p:cTn>
                              </p:par>
                            </p:childTnLst>
                          </p:cTn>
                        </p:par>
                        <p:par>
                          <p:cTn id="45" fill="hold">
                            <p:stCondLst>
                              <p:cond delay="2000"/>
                            </p:stCondLst>
                            <p:childTnLst>
                              <p:par>
                                <p:cTn id="46" presetID="22" presetClass="entr" presetSubtype="8" fill="hold" grpId="0" nodeType="afterEffect">
                                  <p:stCondLst>
                                    <p:cond delay="0"/>
                                  </p:stCondLst>
                                  <p:childTnLst>
                                    <p:set>
                                      <p:cBhvr>
                                        <p:cTn id="47" dur="1" fill="hold">
                                          <p:stCondLst>
                                            <p:cond delay="0"/>
                                          </p:stCondLst>
                                        </p:cTn>
                                        <p:tgtEl>
                                          <p:spTgt spid="77"/>
                                        </p:tgtEl>
                                        <p:attrNameLst>
                                          <p:attrName>style.visibility</p:attrName>
                                        </p:attrNameLst>
                                      </p:cBhvr>
                                      <p:to>
                                        <p:strVal val="visible"/>
                                      </p:to>
                                    </p:set>
                                    <p:animEffect transition="in" filter="wipe(left)">
                                      <p:cBhvr>
                                        <p:cTn id="48" dur="500"/>
                                        <p:tgtEl>
                                          <p:spTgt spid="77"/>
                                        </p:tgtEl>
                                      </p:cBhvr>
                                    </p:animEffect>
                                  </p:childTnLst>
                                </p:cTn>
                              </p:par>
                            </p:childTnLst>
                          </p:cTn>
                        </p:par>
                        <p:par>
                          <p:cTn id="49" fill="hold">
                            <p:stCondLst>
                              <p:cond delay="2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3000"/>
                            </p:stCondLst>
                            <p:childTnLst>
                              <p:par>
                                <p:cTn id="54" presetID="22" presetClass="entr" presetSubtype="8"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wipe(left)">
                                      <p:cBhvr>
                                        <p:cTn id="56" dur="500"/>
                                        <p:tgtEl>
                                          <p:spTgt spid="95"/>
                                        </p:tgtEl>
                                      </p:cBhvr>
                                    </p:animEffect>
                                  </p:childTnLst>
                                </p:cTn>
                              </p:par>
                            </p:childTnLst>
                          </p:cTn>
                        </p:par>
                        <p:par>
                          <p:cTn id="57" fill="hold">
                            <p:stCondLst>
                              <p:cond delay="3500"/>
                            </p:stCondLst>
                            <p:childTnLst>
                              <p:par>
                                <p:cTn id="58" presetID="22" presetClass="entr" presetSubtype="8" fill="hold" grpId="0" nodeType="afterEffect">
                                  <p:stCondLst>
                                    <p:cond delay="0"/>
                                  </p:stCondLst>
                                  <p:childTnLst>
                                    <p:set>
                                      <p:cBhvr>
                                        <p:cTn id="59" dur="1" fill="hold">
                                          <p:stCondLst>
                                            <p:cond delay="0"/>
                                          </p:stCondLst>
                                        </p:cTn>
                                        <p:tgtEl>
                                          <p:spTgt spid="96"/>
                                        </p:tgtEl>
                                        <p:attrNameLst>
                                          <p:attrName>style.visibility</p:attrName>
                                        </p:attrNameLst>
                                      </p:cBhvr>
                                      <p:to>
                                        <p:strVal val="visible"/>
                                      </p:to>
                                    </p:set>
                                    <p:animEffect transition="in" filter="wipe(left)">
                                      <p:cBhvr>
                                        <p:cTn id="60" dur="500"/>
                                        <p:tgtEl>
                                          <p:spTgt spid="96"/>
                                        </p:tgtEl>
                                      </p:cBhvr>
                                    </p:animEffect>
                                  </p:childTnLst>
                                </p:cTn>
                              </p:par>
                            </p:childTnLst>
                          </p:cTn>
                        </p:par>
                        <p:par>
                          <p:cTn id="61" fill="hold">
                            <p:stCondLst>
                              <p:cond delay="4000"/>
                            </p:stCondLst>
                            <p:childTnLst>
                              <p:par>
                                <p:cTn id="62" presetID="22" presetClass="entr" presetSubtype="8" fill="hold" grpId="0" nodeType="afterEffect">
                                  <p:stCondLst>
                                    <p:cond delay="0"/>
                                  </p:stCondLst>
                                  <p:childTnLst>
                                    <p:set>
                                      <p:cBhvr>
                                        <p:cTn id="63" dur="1" fill="hold">
                                          <p:stCondLst>
                                            <p:cond delay="0"/>
                                          </p:stCondLst>
                                        </p:cTn>
                                        <p:tgtEl>
                                          <p:spTgt spid="97"/>
                                        </p:tgtEl>
                                        <p:attrNameLst>
                                          <p:attrName>style.visibility</p:attrName>
                                        </p:attrNameLst>
                                      </p:cBhvr>
                                      <p:to>
                                        <p:strVal val="visible"/>
                                      </p:to>
                                    </p:set>
                                    <p:animEffect transition="in" filter="wipe(left)">
                                      <p:cBhvr>
                                        <p:cTn id="64" dur="500"/>
                                        <p:tgtEl>
                                          <p:spTgt spid="97"/>
                                        </p:tgtEl>
                                      </p:cBhvr>
                                    </p:animEffect>
                                  </p:childTnLst>
                                </p:cTn>
                              </p:par>
                            </p:childTnLst>
                          </p:cTn>
                        </p:par>
                        <p:par>
                          <p:cTn id="65" fill="hold">
                            <p:stCondLst>
                              <p:cond delay="4500"/>
                            </p:stCondLst>
                            <p:childTnLst>
                              <p:par>
                                <p:cTn id="66" presetID="22" presetClass="entr" presetSubtype="8"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Effect transition="in" filter="wipe(left)">
                                      <p:cBhvr>
                                        <p:cTn id="68" dur="500"/>
                                        <p:tgtEl>
                                          <p:spTgt spid="99"/>
                                        </p:tgtEl>
                                      </p:cBhvr>
                                    </p:animEffect>
                                  </p:childTnLst>
                                </p:cTn>
                              </p:par>
                            </p:childTnLst>
                          </p:cTn>
                        </p:par>
                        <p:par>
                          <p:cTn id="69" fill="hold">
                            <p:stCondLst>
                              <p:cond delay="5000"/>
                            </p:stCondLst>
                            <p:childTnLst>
                              <p:par>
                                <p:cTn id="70" presetID="22" presetClass="entr" presetSubtype="8" fill="hold" grpId="0" nodeType="afterEffect">
                                  <p:stCondLst>
                                    <p:cond delay="0"/>
                                  </p:stCondLst>
                                  <p:childTnLst>
                                    <p:set>
                                      <p:cBhvr>
                                        <p:cTn id="71" dur="1" fill="hold">
                                          <p:stCondLst>
                                            <p:cond delay="0"/>
                                          </p:stCondLst>
                                        </p:cTn>
                                        <p:tgtEl>
                                          <p:spTgt spid="100"/>
                                        </p:tgtEl>
                                        <p:attrNameLst>
                                          <p:attrName>style.visibility</p:attrName>
                                        </p:attrNameLst>
                                      </p:cBhvr>
                                      <p:to>
                                        <p:strVal val="visible"/>
                                      </p:to>
                                    </p:set>
                                    <p:animEffect transition="in" filter="wipe(left)">
                                      <p:cBhvr>
                                        <p:cTn id="72" dur="500"/>
                                        <p:tgtEl>
                                          <p:spTgt spid="100"/>
                                        </p:tgtEl>
                                      </p:cBhvr>
                                    </p:animEffect>
                                  </p:childTnLst>
                                </p:cTn>
                              </p:par>
                            </p:childTnLst>
                          </p:cTn>
                        </p:par>
                        <p:par>
                          <p:cTn id="73" fill="hold">
                            <p:stCondLst>
                              <p:cond delay="5500"/>
                            </p:stCondLst>
                            <p:childTnLst>
                              <p:par>
                                <p:cTn id="74" presetID="22" presetClass="entr" presetSubtype="8" fill="hold" grpId="0" nodeType="afterEffect">
                                  <p:stCondLst>
                                    <p:cond delay="0"/>
                                  </p:stCondLst>
                                  <p:childTnLst>
                                    <p:set>
                                      <p:cBhvr>
                                        <p:cTn id="75" dur="1" fill="hold">
                                          <p:stCondLst>
                                            <p:cond delay="0"/>
                                          </p:stCondLst>
                                        </p:cTn>
                                        <p:tgtEl>
                                          <p:spTgt spid="101"/>
                                        </p:tgtEl>
                                        <p:attrNameLst>
                                          <p:attrName>style.visibility</p:attrName>
                                        </p:attrNameLst>
                                      </p:cBhvr>
                                      <p:to>
                                        <p:strVal val="visible"/>
                                      </p:to>
                                    </p:set>
                                    <p:animEffect transition="in" filter="wipe(left)">
                                      <p:cBhvr>
                                        <p:cTn id="76" dur="500"/>
                                        <p:tgtEl>
                                          <p:spTgt spid="101"/>
                                        </p:tgtEl>
                                      </p:cBhvr>
                                    </p:animEffec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103"/>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grpId="1" nodeType="clickEffect">
                                  <p:stCondLst>
                                    <p:cond delay="0"/>
                                  </p:stCondLst>
                                  <p:childTnLst>
                                    <p:animEffect transition="out" filter="fade">
                                      <p:cBhvr>
                                        <p:cTn id="84" dur="2000"/>
                                        <p:tgtEl>
                                          <p:spTgt spid="95"/>
                                        </p:tgtEl>
                                      </p:cBhvr>
                                    </p:animEffect>
                                    <p:set>
                                      <p:cBhvr>
                                        <p:cTn id="85" dur="1" fill="hold">
                                          <p:stCondLst>
                                            <p:cond delay="1999"/>
                                          </p:stCondLst>
                                        </p:cTn>
                                        <p:tgtEl>
                                          <p:spTgt spid="95"/>
                                        </p:tgtEl>
                                        <p:attrNameLst>
                                          <p:attrName>style.visibility</p:attrName>
                                        </p:attrNameLst>
                                      </p:cBhvr>
                                      <p:to>
                                        <p:strVal val="hidden"/>
                                      </p:to>
                                    </p:set>
                                  </p:childTnLst>
                                </p:cTn>
                              </p:par>
                              <p:par>
                                <p:cTn id="86" presetID="10" presetClass="exit" presetSubtype="0" fill="hold" grpId="1" nodeType="withEffect">
                                  <p:stCondLst>
                                    <p:cond delay="0"/>
                                  </p:stCondLst>
                                  <p:childTnLst>
                                    <p:animEffect transition="out" filter="fade">
                                      <p:cBhvr>
                                        <p:cTn id="87" dur="2000"/>
                                        <p:tgtEl>
                                          <p:spTgt spid="96"/>
                                        </p:tgtEl>
                                      </p:cBhvr>
                                    </p:animEffect>
                                    <p:set>
                                      <p:cBhvr>
                                        <p:cTn id="88" dur="1" fill="hold">
                                          <p:stCondLst>
                                            <p:cond delay="1999"/>
                                          </p:stCondLst>
                                        </p:cTn>
                                        <p:tgtEl>
                                          <p:spTgt spid="96"/>
                                        </p:tgtEl>
                                        <p:attrNameLst>
                                          <p:attrName>style.visibility</p:attrName>
                                        </p:attrNameLst>
                                      </p:cBhvr>
                                      <p:to>
                                        <p:strVal val="hidden"/>
                                      </p:to>
                                    </p:set>
                                  </p:childTnLst>
                                </p:cTn>
                              </p:par>
                              <p:par>
                                <p:cTn id="89" presetID="10" presetClass="exit" presetSubtype="0" fill="hold" grpId="1" nodeType="withEffect">
                                  <p:stCondLst>
                                    <p:cond delay="0"/>
                                  </p:stCondLst>
                                  <p:childTnLst>
                                    <p:animEffect transition="out" filter="fade">
                                      <p:cBhvr>
                                        <p:cTn id="90" dur="2000"/>
                                        <p:tgtEl>
                                          <p:spTgt spid="97"/>
                                        </p:tgtEl>
                                      </p:cBhvr>
                                    </p:animEffect>
                                    <p:set>
                                      <p:cBhvr>
                                        <p:cTn id="91" dur="1" fill="hold">
                                          <p:stCondLst>
                                            <p:cond delay="1999"/>
                                          </p:stCondLst>
                                        </p:cTn>
                                        <p:tgtEl>
                                          <p:spTgt spid="97"/>
                                        </p:tgtEl>
                                        <p:attrNameLst>
                                          <p:attrName>style.visibility</p:attrName>
                                        </p:attrNameLst>
                                      </p:cBhvr>
                                      <p:to>
                                        <p:strVal val="hidden"/>
                                      </p:to>
                                    </p:set>
                                  </p:childTnLst>
                                </p:cTn>
                              </p:par>
                              <p:par>
                                <p:cTn id="92" presetID="10" presetClass="exit" presetSubtype="0" fill="hold" grpId="1" nodeType="withEffect">
                                  <p:stCondLst>
                                    <p:cond delay="0"/>
                                  </p:stCondLst>
                                  <p:childTnLst>
                                    <p:animEffect transition="out" filter="fade">
                                      <p:cBhvr>
                                        <p:cTn id="93" dur="2000"/>
                                        <p:tgtEl>
                                          <p:spTgt spid="99"/>
                                        </p:tgtEl>
                                      </p:cBhvr>
                                    </p:animEffect>
                                    <p:set>
                                      <p:cBhvr>
                                        <p:cTn id="94" dur="1" fill="hold">
                                          <p:stCondLst>
                                            <p:cond delay="1999"/>
                                          </p:stCondLst>
                                        </p:cTn>
                                        <p:tgtEl>
                                          <p:spTgt spid="99"/>
                                        </p:tgtEl>
                                        <p:attrNameLst>
                                          <p:attrName>style.visibility</p:attrName>
                                        </p:attrNameLst>
                                      </p:cBhvr>
                                      <p:to>
                                        <p:strVal val="hidden"/>
                                      </p:to>
                                    </p:set>
                                  </p:childTnLst>
                                </p:cTn>
                              </p:par>
                              <p:par>
                                <p:cTn id="95" presetID="10" presetClass="exit" presetSubtype="0" fill="hold" grpId="1" nodeType="withEffect">
                                  <p:stCondLst>
                                    <p:cond delay="0"/>
                                  </p:stCondLst>
                                  <p:childTnLst>
                                    <p:animEffect transition="out" filter="fade">
                                      <p:cBhvr>
                                        <p:cTn id="96" dur="2000"/>
                                        <p:tgtEl>
                                          <p:spTgt spid="100"/>
                                        </p:tgtEl>
                                      </p:cBhvr>
                                    </p:animEffect>
                                    <p:set>
                                      <p:cBhvr>
                                        <p:cTn id="97" dur="1" fill="hold">
                                          <p:stCondLst>
                                            <p:cond delay="1999"/>
                                          </p:stCondLst>
                                        </p:cTn>
                                        <p:tgtEl>
                                          <p:spTgt spid="100"/>
                                        </p:tgtEl>
                                        <p:attrNameLst>
                                          <p:attrName>style.visibility</p:attrName>
                                        </p:attrNameLst>
                                      </p:cBhvr>
                                      <p:to>
                                        <p:strVal val="hidden"/>
                                      </p:to>
                                    </p:set>
                                  </p:childTnLst>
                                </p:cTn>
                              </p:par>
                              <p:par>
                                <p:cTn id="98" presetID="10" presetClass="exit" presetSubtype="0" fill="hold" grpId="1" nodeType="withEffect">
                                  <p:stCondLst>
                                    <p:cond delay="0"/>
                                  </p:stCondLst>
                                  <p:childTnLst>
                                    <p:animEffect transition="out" filter="fade">
                                      <p:cBhvr>
                                        <p:cTn id="99" dur="2000"/>
                                        <p:tgtEl>
                                          <p:spTgt spid="101"/>
                                        </p:tgtEl>
                                      </p:cBhvr>
                                    </p:animEffect>
                                    <p:set>
                                      <p:cBhvr>
                                        <p:cTn id="100" dur="1" fill="hold">
                                          <p:stCondLst>
                                            <p:cond delay="1999"/>
                                          </p:stCondLst>
                                        </p:cTn>
                                        <p:tgtEl>
                                          <p:spTgt spid="101"/>
                                        </p:tgtEl>
                                        <p:attrNameLst>
                                          <p:attrName>style.visibility</p:attrName>
                                        </p:attrNameLst>
                                      </p:cBhvr>
                                      <p:to>
                                        <p:strVal val="hidden"/>
                                      </p:to>
                                    </p:set>
                                  </p:childTnLst>
                                </p:cTn>
                              </p:par>
                              <p:par>
                                <p:cTn id="101" presetID="10" presetClass="exit" presetSubtype="0" fill="hold" grpId="1" nodeType="withEffect">
                                  <p:stCondLst>
                                    <p:cond delay="0"/>
                                  </p:stCondLst>
                                  <p:childTnLst>
                                    <p:animEffect transition="out" filter="fade">
                                      <p:cBhvr>
                                        <p:cTn id="102" dur="2000"/>
                                        <p:tgtEl>
                                          <p:spTgt spid="78"/>
                                        </p:tgtEl>
                                      </p:cBhvr>
                                    </p:animEffect>
                                    <p:set>
                                      <p:cBhvr>
                                        <p:cTn id="103" dur="1" fill="hold">
                                          <p:stCondLst>
                                            <p:cond delay="1999"/>
                                          </p:stCondLst>
                                        </p:cTn>
                                        <p:tgtEl>
                                          <p:spTgt spid="78"/>
                                        </p:tgtEl>
                                        <p:attrNameLst>
                                          <p:attrName>style.visibility</p:attrName>
                                        </p:attrNameLst>
                                      </p:cBhvr>
                                      <p:to>
                                        <p:strVal val="hidden"/>
                                      </p:to>
                                    </p:set>
                                  </p:childTnLst>
                                </p:cTn>
                              </p:par>
                              <p:par>
                                <p:cTn id="104" presetID="10" presetClass="exit" presetSubtype="0" fill="hold" grpId="1" nodeType="withEffect">
                                  <p:stCondLst>
                                    <p:cond delay="0"/>
                                  </p:stCondLst>
                                  <p:childTnLst>
                                    <p:animEffect transition="out" filter="fade">
                                      <p:cBhvr>
                                        <p:cTn id="105" dur="2000"/>
                                        <p:tgtEl>
                                          <p:spTgt spid="77"/>
                                        </p:tgtEl>
                                      </p:cBhvr>
                                    </p:animEffect>
                                    <p:set>
                                      <p:cBhvr>
                                        <p:cTn id="106" dur="1" fill="hold">
                                          <p:stCondLst>
                                            <p:cond delay="1999"/>
                                          </p:stCondLst>
                                        </p:cTn>
                                        <p:tgtEl>
                                          <p:spTgt spid="77"/>
                                        </p:tgtEl>
                                        <p:attrNameLst>
                                          <p:attrName>style.visibility</p:attrName>
                                        </p:attrNameLst>
                                      </p:cBhvr>
                                      <p:to>
                                        <p:strVal val="hidden"/>
                                      </p:to>
                                    </p:set>
                                  </p:childTnLst>
                                </p:cTn>
                              </p:par>
                              <p:par>
                                <p:cTn id="107" presetID="10" presetClass="exit" presetSubtype="0" fill="hold" grpId="1" nodeType="withEffect">
                                  <p:stCondLst>
                                    <p:cond delay="0"/>
                                  </p:stCondLst>
                                  <p:childTnLst>
                                    <p:animEffect transition="out" filter="fade">
                                      <p:cBhvr>
                                        <p:cTn id="108" dur="2000"/>
                                        <p:tgtEl>
                                          <p:spTgt spid="76"/>
                                        </p:tgtEl>
                                      </p:cBhvr>
                                    </p:animEffect>
                                    <p:set>
                                      <p:cBhvr>
                                        <p:cTn id="109" dur="1" fill="hold">
                                          <p:stCondLst>
                                            <p:cond delay="1999"/>
                                          </p:stCondLst>
                                        </p:cTn>
                                        <p:tgtEl>
                                          <p:spTgt spid="76"/>
                                        </p:tgtEl>
                                        <p:attrNameLst>
                                          <p:attrName>style.visibility</p:attrName>
                                        </p:attrNameLst>
                                      </p:cBhvr>
                                      <p:to>
                                        <p:strVal val="hidden"/>
                                      </p:to>
                                    </p:set>
                                  </p:childTnLst>
                                </p:cTn>
                              </p:par>
                              <p:par>
                                <p:cTn id="110" presetID="10" presetClass="exit" presetSubtype="0" fill="hold" grpId="1" nodeType="withEffect">
                                  <p:stCondLst>
                                    <p:cond delay="0"/>
                                  </p:stCondLst>
                                  <p:childTnLst>
                                    <p:animEffect transition="out" filter="fade">
                                      <p:cBhvr>
                                        <p:cTn id="111" dur="2000"/>
                                        <p:tgtEl>
                                          <p:spTgt spid="74"/>
                                        </p:tgtEl>
                                      </p:cBhvr>
                                    </p:animEffect>
                                    <p:set>
                                      <p:cBhvr>
                                        <p:cTn id="112" dur="1" fill="hold">
                                          <p:stCondLst>
                                            <p:cond delay="1999"/>
                                          </p:stCondLst>
                                        </p:cTn>
                                        <p:tgtEl>
                                          <p:spTgt spid="74"/>
                                        </p:tgtEl>
                                        <p:attrNameLst>
                                          <p:attrName>style.visibility</p:attrName>
                                        </p:attrNameLst>
                                      </p:cBhvr>
                                      <p:to>
                                        <p:strVal val="hidden"/>
                                      </p:to>
                                    </p:set>
                                  </p:childTnLst>
                                </p:cTn>
                              </p:par>
                              <p:par>
                                <p:cTn id="113" presetID="10" presetClass="exit" presetSubtype="0" fill="hold" grpId="1" nodeType="withEffect">
                                  <p:stCondLst>
                                    <p:cond delay="0"/>
                                  </p:stCondLst>
                                  <p:childTnLst>
                                    <p:animEffect transition="out" filter="fade">
                                      <p:cBhvr>
                                        <p:cTn id="114" dur="2000"/>
                                        <p:tgtEl>
                                          <p:spTgt spid="73"/>
                                        </p:tgtEl>
                                      </p:cBhvr>
                                    </p:animEffect>
                                    <p:set>
                                      <p:cBhvr>
                                        <p:cTn id="115" dur="1" fill="hold">
                                          <p:stCondLst>
                                            <p:cond delay="1999"/>
                                          </p:stCondLst>
                                        </p:cTn>
                                        <p:tgtEl>
                                          <p:spTgt spid="73"/>
                                        </p:tgtEl>
                                        <p:attrNameLst>
                                          <p:attrName>style.visibility</p:attrName>
                                        </p:attrNameLst>
                                      </p:cBhvr>
                                      <p:to>
                                        <p:strVal val="hidden"/>
                                      </p:to>
                                    </p:set>
                                  </p:childTnLst>
                                </p:cTn>
                              </p:par>
                              <p:par>
                                <p:cTn id="116" presetID="10" presetClass="exit" presetSubtype="0" fill="hold" grpId="1" nodeType="withEffect">
                                  <p:stCondLst>
                                    <p:cond delay="0"/>
                                  </p:stCondLst>
                                  <p:childTnLst>
                                    <p:animEffect transition="out" filter="fade">
                                      <p:cBhvr>
                                        <p:cTn id="117" dur="2000"/>
                                        <p:tgtEl>
                                          <p:spTgt spid="68"/>
                                        </p:tgtEl>
                                      </p:cBhvr>
                                    </p:animEffect>
                                    <p:set>
                                      <p:cBhvr>
                                        <p:cTn id="118" dur="1" fill="hold">
                                          <p:stCondLst>
                                            <p:cond delay="1999"/>
                                          </p:stCondLst>
                                        </p:cTn>
                                        <p:tgtEl>
                                          <p:spTgt spid="68"/>
                                        </p:tgtEl>
                                        <p:attrNameLst>
                                          <p:attrName>style.visibility</p:attrName>
                                        </p:attrNameLst>
                                      </p:cBhvr>
                                      <p:to>
                                        <p:strVal val="hidden"/>
                                      </p:to>
                                    </p:set>
                                  </p:childTnLst>
                                </p:cTn>
                              </p:par>
                            </p:childTnLst>
                          </p:cTn>
                        </p:par>
                        <p:par>
                          <p:cTn id="119" fill="hold">
                            <p:stCondLst>
                              <p:cond delay="2000"/>
                            </p:stCondLst>
                            <p:childTnLst>
                              <p:par>
                                <p:cTn id="120" presetID="1" presetClass="exit" presetSubtype="0" fill="hold" grpId="1" nodeType="afterEffect">
                                  <p:stCondLst>
                                    <p:cond delay="0"/>
                                  </p:stCondLst>
                                  <p:childTnLst>
                                    <p:set>
                                      <p:cBhvr>
                                        <p:cTn id="121" dur="1" fill="hold">
                                          <p:stCondLst>
                                            <p:cond delay="0"/>
                                          </p:stCondLst>
                                        </p:cTn>
                                        <p:tgtEl>
                                          <p:spTgt spid="88"/>
                                        </p:tgtEl>
                                        <p:attrNameLst>
                                          <p:attrName>style.visibility</p:attrName>
                                        </p:attrNameLst>
                                      </p:cBhvr>
                                      <p:to>
                                        <p:strVal val="hidden"/>
                                      </p:to>
                                    </p:set>
                                  </p:childTnLst>
                                </p:cTn>
                              </p:par>
                            </p:childTnLst>
                          </p:cTn>
                        </p:par>
                        <p:par>
                          <p:cTn id="122" fill="hold">
                            <p:stCondLst>
                              <p:cond delay="2000"/>
                            </p:stCondLst>
                            <p:childTnLst>
                              <p:par>
                                <p:cTn id="123" presetID="1" presetClass="exit" presetSubtype="0" fill="hold" grpId="1" nodeType="afterEffect">
                                  <p:stCondLst>
                                    <p:cond delay="0"/>
                                  </p:stCondLst>
                                  <p:childTnLst>
                                    <p:set>
                                      <p:cBhvr>
                                        <p:cTn id="124" dur="1" fill="hold">
                                          <p:stCondLst>
                                            <p:cond delay="0"/>
                                          </p:stCondLst>
                                        </p:cTn>
                                        <p:tgtEl>
                                          <p:spTgt spid="89"/>
                                        </p:tgtEl>
                                        <p:attrNameLst>
                                          <p:attrName>style.visibility</p:attrName>
                                        </p:attrNameLst>
                                      </p:cBhvr>
                                      <p:to>
                                        <p:strVal val="hidden"/>
                                      </p:to>
                                    </p:set>
                                  </p:childTnLst>
                                </p:cTn>
                              </p:par>
                            </p:childTnLst>
                          </p:cTn>
                        </p:par>
                        <p:par>
                          <p:cTn id="125" fill="hold">
                            <p:stCondLst>
                              <p:cond delay="2000"/>
                            </p:stCondLst>
                            <p:childTnLst>
                              <p:par>
                                <p:cTn id="126" presetID="1" presetClass="exit" presetSubtype="0" fill="hold" grpId="1" nodeType="afterEffect">
                                  <p:stCondLst>
                                    <p:cond delay="0"/>
                                  </p:stCondLst>
                                  <p:childTnLst>
                                    <p:set>
                                      <p:cBhvr>
                                        <p:cTn id="127" dur="1" fill="hold">
                                          <p:stCondLst>
                                            <p:cond delay="0"/>
                                          </p:stCondLst>
                                        </p:cTn>
                                        <p:tgtEl>
                                          <p:spTgt spid="90"/>
                                        </p:tgtEl>
                                        <p:attrNameLst>
                                          <p:attrName>style.visibility</p:attrName>
                                        </p:attrNameLst>
                                      </p:cBhvr>
                                      <p:to>
                                        <p:strVal val="hidden"/>
                                      </p:to>
                                    </p:set>
                                  </p:childTnLst>
                                </p:cTn>
                              </p:par>
                            </p:childTnLst>
                          </p:cTn>
                        </p:par>
                        <p:par>
                          <p:cTn id="128" fill="hold">
                            <p:stCondLst>
                              <p:cond delay="2000"/>
                            </p:stCondLst>
                            <p:childTnLst>
                              <p:par>
                                <p:cTn id="129" presetID="1" presetClass="exit" presetSubtype="0" fill="hold" grpId="1" nodeType="afterEffect">
                                  <p:stCondLst>
                                    <p:cond delay="0"/>
                                  </p:stCondLst>
                                  <p:childTnLst>
                                    <p:set>
                                      <p:cBhvr>
                                        <p:cTn id="130" dur="1" fill="hold">
                                          <p:stCondLst>
                                            <p:cond delay="0"/>
                                          </p:stCondLst>
                                        </p:cTn>
                                        <p:tgtEl>
                                          <p:spTgt spid="92"/>
                                        </p:tgtEl>
                                        <p:attrNameLst>
                                          <p:attrName>style.visibility</p:attrName>
                                        </p:attrNameLst>
                                      </p:cBhvr>
                                      <p:to>
                                        <p:strVal val="hidden"/>
                                      </p:to>
                                    </p:set>
                                  </p:childTnLst>
                                </p:cTn>
                              </p:par>
                            </p:childTnLst>
                          </p:cTn>
                        </p:par>
                        <p:par>
                          <p:cTn id="131" fill="hold">
                            <p:stCondLst>
                              <p:cond delay="2000"/>
                            </p:stCondLst>
                            <p:childTnLst>
                              <p:par>
                                <p:cTn id="132" presetID="1" presetClass="exit" presetSubtype="0" fill="hold" grpId="1" nodeType="afterEffect">
                                  <p:stCondLst>
                                    <p:cond delay="0"/>
                                  </p:stCondLst>
                                  <p:childTnLst>
                                    <p:set>
                                      <p:cBhvr>
                                        <p:cTn id="133" dur="1" fill="hold">
                                          <p:stCondLst>
                                            <p:cond delay="0"/>
                                          </p:stCondLst>
                                        </p:cTn>
                                        <p:tgtEl>
                                          <p:spTgt spid="93"/>
                                        </p:tgtEl>
                                        <p:attrNameLst>
                                          <p:attrName>style.visibility</p:attrName>
                                        </p:attrNameLst>
                                      </p:cBhvr>
                                      <p:to>
                                        <p:strVal val="hidden"/>
                                      </p:to>
                                    </p:set>
                                  </p:childTnLst>
                                </p:cTn>
                              </p:par>
                            </p:childTnLst>
                          </p:cTn>
                        </p:par>
                        <p:par>
                          <p:cTn id="134" fill="hold">
                            <p:stCondLst>
                              <p:cond delay="2000"/>
                            </p:stCondLst>
                            <p:childTnLst>
                              <p:par>
                                <p:cTn id="135" presetID="1" presetClass="exit" presetSubtype="0" fill="hold" grpId="1" nodeType="afterEffect">
                                  <p:stCondLst>
                                    <p:cond delay="0"/>
                                  </p:stCondLst>
                                  <p:childTnLst>
                                    <p:set>
                                      <p:cBhvr>
                                        <p:cTn id="136" dur="1" fill="hold">
                                          <p:stCondLst>
                                            <p:cond delay="0"/>
                                          </p:stCondLst>
                                        </p:cTn>
                                        <p:tgtEl>
                                          <p:spTgt spid="94"/>
                                        </p:tgtEl>
                                        <p:attrNameLst>
                                          <p:attrName>style.visibility</p:attrName>
                                        </p:attrNameLst>
                                      </p:cBhvr>
                                      <p:to>
                                        <p:strVal val="hidden"/>
                                      </p:to>
                                    </p:set>
                                  </p:childTnLst>
                                </p:cTn>
                              </p:par>
                            </p:childTnLst>
                          </p:cTn>
                        </p:par>
                        <p:par>
                          <p:cTn id="137" fill="hold">
                            <p:stCondLst>
                              <p:cond delay="2000"/>
                            </p:stCondLst>
                            <p:childTnLst>
                              <p:par>
                                <p:cTn id="138" presetID="1" presetClass="exit" presetSubtype="0" fill="hold" grpId="1" nodeType="afterEffect">
                                  <p:stCondLst>
                                    <p:cond delay="0"/>
                                  </p:stCondLst>
                                  <p:childTnLst>
                                    <p:set>
                                      <p:cBhvr>
                                        <p:cTn id="139" dur="1" fill="hold">
                                          <p:stCondLst>
                                            <p:cond delay="0"/>
                                          </p:stCondLst>
                                        </p:cTn>
                                        <p:tgtEl>
                                          <p:spTgt spid="39"/>
                                        </p:tgtEl>
                                        <p:attrNameLst>
                                          <p:attrName>style.visibility</p:attrName>
                                        </p:attrNameLst>
                                      </p:cBhvr>
                                      <p:to>
                                        <p:strVal val="hidden"/>
                                      </p:to>
                                    </p:set>
                                  </p:childTnLst>
                                </p:cTn>
                              </p:par>
                            </p:childTnLst>
                          </p:cTn>
                        </p:par>
                        <p:par>
                          <p:cTn id="140" fill="hold">
                            <p:stCondLst>
                              <p:cond delay="2000"/>
                            </p:stCondLst>
                            <p:childTnLst>
                              <p:par>
                                <p:cTn id="141" presetID="1" presetClass="exit" presetSubtype="0" fill="hold" grpId="1" nodeType="afterEffect">
                                  <p:stCondLst>
                                    <p:cond delay="0"/>
                                  </p:stCondLst>
                                  <p:childTnLst>
                                    <p:set>
                                      <p:cBhvr>
                                        <p:cTn id="142" dur="1" fill="hold">
                                          <p:stCondLst>
                                            <p:cond delay="0"/>
                                          </p:stCondLst>
                                        </p:cTn>
                                        <p:tgtEl>
                                          <p:spTgt spid="40"/>
                                        </p:tgtEl>
                                        <p:attrNameLst>
                                          <p:attrName>style.visibility</p:attrName>
                                        </p:attrNameLst>
                                      </p:cBhvr>
                                      <p:to>
                                        <p:strVal val="hidden"/>
                                      </p:to>
                                    </p:set>
                                  </p:childTnLst>
                                </p:cTn>
                              </p:par>
                            </p:childTnLst>
                          </p:cTn>
                        </p:par>
                        <p:par>
                          <p:cTn id="143" fill="hold">
                            <p:stCondLst>
                              <p:cond delay="2000"/>
                            </p:stCondLst>
                            <p:childTnLst>
                              <p:par>
                                <p:cTn id="144" presetID="1" presetClass="exit" presetSubtype="0" fill="hold" grpId="1" nodeType="afterEffect">
                                  <p:stCondLst>
                                    <p:cond delay="0"/>
                                  </p:stCondLst>
                                  <p:childTnLst>
                                    <p:set>
                                      <p:cBhvr>
                                        <p:cTn id="145" dur="1" fill="hold">
                                          <p:stCondLst>
                                            <p:cond delay="0"/>
                                          </p:stCondLst>
                                        </p:cTn>
                                        <p:tgtEl>
                                          <p:spTgt spid="41"/>
                                        </p:tgtEl>
                                        <p:attrNameLst>
                                          <p:attrName>style.visibility</p:attrName>
                                        </p:attrNameLst>
                                      </p:cBhvr>
                                      <p:to>
                                        <p:strVal val="hidden"/>
                                      </p:to>
                                    </p:set>
                                  </p:childTnLst>
                                </p:cTn>
                              </p:par>
                            </p:childTnLst>
                          </p:cTn>
                        </p:par>
                        <p:par>
                          <p:cTn id="146" fill="hold">
                            <p:stCondLst>
                              <p:cond delay="2000"/>
                            </p:stCondLst>
                            <p:childTnLst>
                              <p:par>
                                <p:cTn id="147" presetID="1" presetClass="exit" presetSubtype="0" fill="hold" grpId="1" nodeType="afterEffect">
                                  <p:stCondLst>
                                    <p:cond delay="0"/>
                                  </p:stCondLst>
                                  <p:childTnLst>
                                    <p:set>
                                      <p:cBhvr>
                                        <p:cTn id="148" dur="1" fill="hold">
                                          <p:stCondLst>
                                            <p:cond delay="0"/>
                                          </p:stCondLst>
                                        </p:cTn>
                                        <p:tgtEl>
                                          <p:spTgt spid="47"/>
                                        </p:tgtEl>
                                        <p:attrNameLst>
                                          <p:attrName>style.visibility</p:attrName>
                                        </p:attrNameLst>
                                      </p:cBhvr>
                                      <p:to>
                                        <p:strVal val="hidden"/>
                                      </p:to>
                                    </p:set>
                                  </p:childTnLst>
                                </p:cTn>
                              </p:par>
                            </p:childTnLst>
                          </p:cTn>
                        </p:par>
                        <p:par>
                          <p:cTn id="149" fill="hold">
                            <p:stCondLst>
                              <p:cond delay="2000"/>
                            </p:stCondLst>
                            <p:childTnLst>
                              <p:par>
                                <p:cTn id="150" presetID="1" presetClass="exit" presetSubtype="0" fill="hold" grpId="1" nodeType="afterEffect">
                                  <p:stCondLst>
                                    <p:cond delay="0"/>
                                  </p:stCondLst>
                                  <p:childTnLst>
                                    <p:set>
                                      <p:cBhvr>
                                        <p:cTn id="151" dur="1" fill="hold">
                                          <p:stCondLst>
                                            <p:cond delay="0"/>
                                          </p:stCondLst>
                                        </p:cTn>
                                        <p:tgtEl>
                                          <p:spTgt spid="48"/>
                                        </p:tgtEl>
                                        <p:attrNameLst>
                                          <p:attrName>style.visibility</p:attrName>
                                        </p:attrNameLst>
                                      </p:cBhvr>
                                      <p:to>
                                        <p:strVal val="hidden"/>
                                      </p:to>
                                    </p:set>
                                  </p:childTnLst>
                                </p:cTn>
                              </p:par>
                            </p:childTnLst>
                          </p:cTn>
                        </p:par>
                        <p:par>
                          <p:cTn id="152" fill="hold">
                            <p:stCondLst>
                              <p:cond delay="2000"/>
                            </p:stCondLst>
                            <p:childTnLst>
                              <p:par>
                                <p:cTn id="153" presetID="1" presetClass="exit" presetSubtype="0" fill="hold" grpId="1" nodeType="afterEffect">
                                  <p:stCondLst>
                                    <p:cond delay="0"/>
                                  </p:stCondLst>
                                  <p:childTnLst>
                                    <p:set>
                                      <p:cBhvr>
                                        <p:cTn id="154" dur="1" fill="hold">
                                          <p:stCondLst>
                                            <p:cond delay="0"/>
                                          </p:stCondLst>
                                        </p:cTn>
                                        <p:tgtEl>
                                          <p:spTgt spid="49"/>
                                        </p:tgtEl>
                                        <p:attrNameLst>
                                          <p:attrName>style.visibility</p:attrName>
                                        </p:attrNameLst>
                                      </p:cBhvr>
                                      <p:to>
                                        <p:strVal val="hidden"/>
                                      </p:to>
                                    </p:set>
                                  </p:childTnLst>
                                </p:cTn>
                              </p:par>
                            </p:childTnLst>
                          </p:cTn>
                        </p:par>
                      </p:childTnLst>
                    </p:cTn>
                  </p:par>
                  <p:par>
                    <p:cTn id="155" fill="hold">
                      <p:stCondLst>
                        <p:cond delay="indefinite"/>
                      </p:stCondLst>
                      <p:childTnLst>
                        <p:par>
                          <p:cTn id="156" fill="hold">
                            <p:stCondLst>
                              <p:cond delay="0"/>
                            </p:stCondLst>
                            <p:childTnLst>
                              <p:par>
                                <p:cTn id="157" presetID="1" presetClass="entr" presetSubtype="0" fill="hold" grpId="0" nodeType="clickEffect">
                                  <p:stCondLst>
                                    <p:cond delay="0"/>
                                  </p:stCondLst>
                                  <p:childTnLst>
                                    <p:set>
                                      <p:cBhvr>
                                        <p:cTn id="158" dur="1" fill="hold">
                                          <p:stCondLst>
                                            <p:cond delay="0"/>
                                          </p:stCondLst>
                                        </p:cTn>
                                        <p:tgtEl>
                                          <p:spTgt spid="62"/>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63"/>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64"/>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65"/>
                                        </p:tgtEl>
                                        <p:attrNameLst>
                                          <p:attrName>style.visibility</p:attrName>
                                        </p:attrNameLst>
                                      </p:cBhvr>
                                      <p:to>
                                        <p:strVal val="visible"/>
                                      </p:to>
                                    </p:set>
                                  </p:childTnLst>
                                </p:cTn>
                              </p:par>
                              <p:par>
                                <p:cTn id="165" presetID="63" presetClass="path" presetSubtype="0" accel="50000" decel="50000" fill="hold" nodeType="withEffect">
                                  <p:stCondLst>
                                    <p:cond delay="0"/>
                                  </p:stCondLst>
                                  <p:childTnLst>
                                    <p:animMotion origin="layout" path="M -3.05556E-6 -2.08651E-6 L 0.14514 0.07055 " pathEditMode="relative" rAng="0" ptsTypes="AA">
                                      <p:cBhvr>
                                        <p:cTn id="166" dur="2000" fill="hold"/>
                                        <p:tgtEl>
                                          <p:spTgt spid="65"/>
                                        </p:tgtEl>
                                        <p:attrNameLst>
                                          <p:attrName>ppt_x</p:attrName>
                                          <p:attrName>ppt_y</p:attrName>
                                        </p:attrNameLst>
                                      </p:cBhvr>
                                      <p:rCtr x="7300" y="3500"/>
                                    </p:animMotion>
                                  </p:childTnLst>
                                </p:cTn>
                              </p:par>
                              <p:par>
                                <p:cTn id="167" presetID="63" presetClass="path" presetSubtype="0" accel="50000" decel="50000" fill="hold" nodeType="withEffect">
                                  <p:stCondLst>
                                    <p:cond delay="0"/>
                                  </p:stCondLst>
                                  <p:childTnLst>
                                    <p:animMotion origin="layout" path="M -1.38889E-6 -1.51515E-6 L -0.0941 0.08698 " pathEditMode="relative" rAng="0" ptsTypes="AA">
                                      <p:cBhvr>
                                        <p:cTn id="168" dur="2000" fill="hold"/>
                                        <p:tgtEl>
                                          <p:spTgt spid="64"/>
                                        </p:tgtEl>
                                        <p:attrNameLst>
                                          <p:attrName>ppt_x</p:attrName>
                                          <p:attrName>ppt_y</p:attrName>
                                        </p:attrNameLst>
                                      </p:cBhvr>
                                      <p:rCtr x="-4700" y="4300"/>
                                    </p:animMotion>
                                  </p:childTnLst>
                                </p:cTn>
                              </p:par>
                              <p:par>
                                <p:cTn id="169" presetID="63" presetClass="path" presetSubtype="0" accel="50000" decel="50000" fill="hold" nodeType="withEffect">
                                  <p:stCondLst>
                                    <p:cond delay="0"/>
                                  </p:stCondLst>
                                  <p:childTnLst>
                                    <p:animMotion origin="layout" path="M 1.94444E-6 3.81679E-7 L -0.14531 0.00879 " pathEditMode="relative" rAng="0" ptsTypes="AA">
                                      <p:cBhvr>
                                        <p:cTn id="170" dur="2000" fill="hold"/>
                                        <p:tgtEl>
                                          <p:spTgt spid="62"/>
                                        </p:tgtEl>
                                        <p:attrNameLst>
                                          <p:attrName>ppt_x</p:attrName>
                                          <p:attrName>ppt_y</p:attrName>
                                        </p:attrNameLst>
                                      </p:cBhvr>
                                      <p:rCtr x="-7300" y="400"/>
                                    </p:animMotion>
                                  </p:childTnLst>
                                </p:cTn>
                              </p:par>
                              <p:par>
                                <p:cTn id="171" presetID="63" presetClass="path" presetSubtype="0" accel="50000" decel="50000" fill="hold" nodeType="withEffect">
                                  <p:stCondLst>
                                    <p:cond delay="0"/>
                                  </p:stCondLst>
                                  <p:childTnLst>
                                    <p:animMotion origin="layout" path="M -3.33333E-6 -1.13116E-6 L -0.0684 0.00694 " pathEditMode="relative" rAng="0" ptsTypes="AA">
                                      <p:cBhvr>
                                        <p:cTn id="172" dur="2000" fill="hold"/>
                                        <p:tgtEl>
                                          <p:spTgt spid="63"/>
                                        </p:tgtEl>
                                        <p:attrNameLst>
                                          <p:attrName>ppt_x</p:attrName>
                                          <p:attrName>ppt_y</p:attrName>
                                        </p:attrNameLst>
                                      </p:cBhvr>
                                      <p:rCtr x="-3400" y="300"/>
                                    </p:animMotion>
                                  </p:childTnLst>
                                </p:cTn>
                              </p:par>
                            </p:childTnLst>
                          </p:cTn>
                        </p:par>
                        <p:par>
                          <p:cTn id="173" fill="hold">
                            <p:stCondLst>
                              <p:cond delay="2000"/>
                            </p:stCondLst>
                            <p:childTnLst>
                              <p:par>
                                <p:cTn id="174" presetID="10" presetClass="exit" presetSubtype="0" fill="hold" nodeType="afterEffect">
                                  <p:stCondLst>
                                    <p:cond delay="0"/>
                                  </p:stCondLst>
                                  <p:childTnLst>
                                    <p:animEffect transition="out" filter="fade">
                                      <p:cBhvr>
                                        <p:cTn id="175" dur="2000"/>
                                        <p:tgtEl>
                                          <p:spTgt spid="62"/>
                                        </p:tgtEl>
                                      </p:cBhvr>
                                    </p:animEffect>
                                    <p:set>
                                      <p:cBhvr>
                                        <p:cTn id="176" dur="1" fill="hold">
                                          <p:stCondLst>
                                            <p:cond delay="1999"/>
                                          </p:stCondLst>
                                        </p:cTn>
                                        <p:tgtEl>
                                          <p:spTgt spid="62"/>
                                        </p:tgtEl>
                                        <p:attrNameLst>
                                          <p:attrName>style.visibility</p:attrName>
                                        </p:attrNameLst>
                                      </p:cBhvr>
                                      <p:to>
                                        <p:strVal val="hidden"/>
                                      </p:to>
                                    </p:set>
                                  </p:childTnLst>
                                </p:cTn>
                              </p:par>
                              <p:par>
                                <p:cTn id="177" presetID="10" presetClass="exit" presetSubtype="0" fill="hold" nodeType="withEffect">
                                  <p:stCondLst>
                                    <p:cond delay="0"/>
                                  </p:stCondLst>
                                  <p:childTnLst>
                                    <p:animEffect transition="out" filter="fade">
                                      <p:cBhvr>
                                        <p:cTn id="178" dur="2000"/>
                                        <p:tgtEl>
                                          <p:spTgt spid="63"/>
                                        </p:tgtEl>
                                      </p:cBhvr>
                                    </p:animEffect>
                                    <p:set>
                                      <p:cBhvr>
                                        <p:cTn id="179" dur="1" fill="hold">
                                          <p:stCondLst>
                                            <p:cond delay="1999"/>
                                          </p:stCondLst>
                                        </p:cTn>
                                        <p:tgtEl>
                                          <p:spTgt spid="63"/>
                                        </p:tgtEl>
                                        <p:attrNameLst>
                                          <p:attrName>style.visibility</p:attrName>
                                        </p:attrNameLst>
                                      </p:cBhvr>
                                      <p:to>
                                        <p:strVal val="hidden"/>
                                      </p:to>
                                    </p:set>
                                  </p:childTnLst>
                                </p:cTn>
                              </p:par>
                              <p:par>
                                <p:cTn id="180" presetID="10" presetClass="exit" presetSubtype="0" fill="hold" nodeType="withEffect">
                                  <p:stCondLst>
                                    <p:cond delay="0"/>
                                  </p:stCondLst>
                                  <p:childTnLst>
                                    <p:animEffect transition="out" filter="fade">
                                      <p:cBhvr>
                                        <p:cTn id="181" dur="2000"/>
                                        <p:tgtEl>
                                          <p:spTgt spid="64"/>
                                        </p:tgtEl>
                                      </p:cBhvr>
                                    </p:animEffect>
                                    <p:set>
                                      <p:cBhvr>
                                        <p:cTn id="182" dur="1" fill="hold">
                                          <p:stCondLst>
                                            <p:cond delay="1999"/>
                                          </p:stCondLst>
                                        </p:cTn>
                                        <p:tgtEl>
                                          <p:spTgt spid="64"/>
                                        </p:tgtEl>
                                        <p:attrNameLst>
                                          <p:attrName>style.visibility</p:attrName>
                                        </p:attrNameLst>
                                      </p:cBhvr>
                                      <p:to>
                                        <p:strVal val="hidden"/>
                                      </p:to>
                                    </p:set>
                                  </p:childTnLst>
                                </p:cTn>
                              </p:par>
                              <p:par>
                                <p:cTn id="183" presetID="10" presetClass="exit" presetSubtype="0" fill="hold" nodeType="withEffect">
                                  <p:stCondLst>
                                    <p:cond delay="0"/>
                                  </p:stCondLst>
                                  <p:childTnLst>
                                    <p:animEffect transition="out" filter="fade">
                                      <p:cBhvr>
                                        <p:cTn id="184" dur="2000"/>
                                        <p:tgtEl>
                                          <p:spTgt spid="65"/>
                                        </p:tgtEl>
                                      </p:cBhvr>
                                    </p:animEffect>
                                    <p:set>
                                      <p:cBhvr>
                                        <p:cTn id="185" dur="1" fill="hold">
                                          <p:stCondLst>
                                            <p:cond delay="1999"/>
                                          </p:stCondLst>
                                        </p:cTn>
                                        <p:tgtEl>
                                          <p:spTgt spid="65"/>
                                        </p:tgtEl>
                                        <p:attrNameLst>
                                          <p:attrName>style.visibility</p:attrName>
                                        </p:attrNameLst>
                                      </p:cBhvr>
                                      <p:to>
                                        <p:strVal val="hidden"/>
                                      </p:to>
                                    </p:set>
                                  </p:childTnLst>
                                </p:cTn>
                              </p:par>
                            </p:childTnLst>
                          </p:cTn>
                        </p:par>
                        <p:par>
                          <p:cTn id="186" fill="hold">
                            <p:stCondLst>
                              <p:cond delay="4000"/>
                            </p:stCondLst>
                            <p:childTnLst>
                              <p:par>
                                <p:cTn id="187" presetID="1" presetClass="exit" presetSubtype="0" fill="hold" nodeType="afterEffect">
                                  <p:stCondLst>
                                    <p:cond delay="0"/>
                                  </p:stCondLst>
                                  <p:childTnLst>
                                    <p:set>
                                      <p:cBhvr>
                                        <p:cTn id="188" dur="1" fill="hold">
                                          <p:stCondLst>
                                            <p:cond delay="0"/>
                                          </p:stCondLst>
                                        </p:cTn>
                                        <p:tgtEl>
                                          <p:spTgt spid="70"/>
                                        </p:tgtEl>
                                        <p:attrNameLst>
                                          <p:attrName>style.visibility</p:attrName>
                                        </p:attrNameLst>
                                      </p:cBhvr>
                                      <p:to>
                                        <p:strVal val="hidden"/>
                                      </p:to>
                                    </p:set>
                                  </p:childTnLst>
                                </p:cTn>
                              </p:par>
                              <p:par>
                                <p:cTn id="189" presetID="1" presetClass="exit" presetSubtype="0" fill="hold" nodeType="withEffect">
                                  <p:stCondLst>
                                    <p:cond delay="0"/>
                                  </p:stCondLst>
                                  <p:childTnLst>
                                    <p:set>
                                      <p:cBhvr>
                                        <p:cTn id="190" dur="1" fill="hold">
                                          <p:stCondLst>
                                            <p:cond delay="0"/>
                                          </p:stCondLst>
                                        </p:cTn>
                                        <p:tgtEl>
                                          <p:spTgt spid="71"/>
                                        </p:tgtEl>
                                        <p:attrNameLst>
                                          <p:attrName>style.visibility</p:attrName>
                                        </p:attrNameLst>
                                      </p:cBhvr>
                                      <p:to>
                                        <p:strVal val="hidden"/>
                                      </p:to>
                                    </p:set>
                                  </p:childTnLst>
                                </p:cTn>
                              </p:par>
                              <p:par>
                                <p:cTn id="191" presetID="1" presetClass="exit" presetSubtype="0" fill="hold" nodeType="withEffect">
                                  <p:stCondLst>
                                    <p:cond delay="0"/>
                                  </p:stCondLst>
                                  <p:childTnLst>
                                    <p:set>
                                      <p:cBhvr>
                                        <p:cTn id="192" dur="1" fill="hold">
                                          <p:stCondLst>
                                            <p:cond delay="0"/>
                                          </p:stCondLst>
                                        </p:cTn>
                                        <p:tgtEl>
                                          <p:spTgt spid="75"/>
                                        </p:tgtEl>
                                        <p:attrNameLst>
                                          <p:attrName>style.visibility</p:attrName>
                                        </p:attrNameLst>
                                      </p:cBhvr>
                                      <p:to>
                                        <p:strVal val="hidden"/>
                                      </p:to>
                                    </p:set>
                                  </p:childTnLst>
                                </p:cTn>
                              </p:par>
                              <p:par>
                                <p:cTn id="193" presetID="1" presetClass="exit" presetSubtype="0" fill="hold" nodeType="withEffect">
                                  <p:stCondLst>
                                    <p:cond delay="0"/>
                                  </p:stCondLst>
                                  <p:childTnLst>
                                    <p:set>
                                      <p:cBhvr>
                                        <p:cTn id="194" dur="1" fill="hold">
                                          <p:stCondLst>
                                            <p:cond delay="0"/>
                                          </p:stCondLst>
                                        </p:cTn>
                                        <p:tgtEl>
                                          <p:spTgt spid="9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9" grpId="1" animBg="1"/>
      <p:bldP spid="40" grpId="0" animBg="1"/>
      <p:bldP spid="40" grpId="1" animBg="1"/>
      <p:bldP spid="41" grpId="0" animBg="1"/>
      <p:bldP spid="41" grpId="1" animBg="1"/>
      <p:bldP spid="47" grpId="0" animBg="1"/>
      <p:bldP spid="47" grpId="1" animBg="1"/>
      <p:bldP spid="48" grpId="0" animBg="1"/>
      <p:bldP spid="48" grpId="1" animBg="1"/>
      <p:bldP spid="49" grpId="0" animBg="1"/>
      <p:bldP spid="49" grpId="1" animBg="1"/>
      <p:bldP spid="68" grpId="0" animBg="1"/>
      <p:bldP spid="68" grpId="1" animBg="1"/>
      <p:bldP spid="73" grpId="0" animBg="1"/>
      <p:bldP spid="73" grpId="1" animBg="1"/>
      <p:bldP spid="74" grpId="0" animBg="1"/>
      <p:bldP spid="74" grpId="1" animBg="1"/>
      <p:bldP spid="76" grpId="0" animBg="1"/>
      <p:bldP spid="76" grpId="1" animBg="1"/>
      <p:bldP spid="77" grpId="0" animBg="1"/>
      <p:bldP spid="77" grpId="1" animBg="1"/>
      <p:bldP spid="78" grpId="0" animBg="1"/>
      <p:bldP spid="78" grpId="1" animBg="1"/>
      <p:bldP spid="88" grpId="0" animBg="1"/>
      <p:bldP spid="88" grpId="1" animBg="1"/>
      <p:bldP spid="89" grpId="0" animBg="1"/>
      <p:bldP spid="89" grpId="1" animBg="1"/>
      <p:bldP spid="90" grpId="0" animBg="1"/>
      <p:bldP spid="90" grpId="1" animBg="1"/>
      <p:bldP spid="92" grpId="0" animBg="1"/>
      <p:bldP spid="92" grpId="1" animBg="1"/>
      <p:bldP spid="93" grpId="0" animBg="1"/>
      <p:bldP spid="93" grpId="1" animBg="1"/>
      <p:bldP spid="94" grpId="0" animBg="1"/>
      <p:bldP spid="94" grpId="1" animBg="1"/>
      <p:bldP spid="95" grpId="0" animBg="1"/>
      <p:bldP spid="95" grpId="1" animBg="1"/>
      <p:bldP spid="96" grpId="0" animBg="1"/>
      <p:bldP spid="96" grpId="1" animBg="1"/>
      <p:bldP spid="97" grpId="0" animBg="1"/>
      <p:bldP spid="97" grpId="1" animBg="1"/>
      <p:bldP spid="99" grpId="0" animBg="1"/>
      <p:bldP spid="99" grpId="1" animBg="1"/>
      <p:bldP spid="100" grpId="0" animBg="1"/>
      <p:bldP spid="100" grpId="1" animBg="1"/>
      <p:bldP spid="101" grpId="0" animBg="1"/>
      <p:bldP spid="101" grpId="1" animBg="1"/>
      <p:bldP spid="103" grpId="0" animBg="1"/>
      <p:bldP spid="62" grpId="0" animBg="1"/>
      <p:bldP spid="63" grpId="0" animBg="1"/>
      <p:bldP spid="64" grpId="0" animBg="1"/>
      <p:bldP spid="6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68"/>
          <p:cNvSpPr>
            <a:spLocks noGrp="1" noChangeArrowheads="1"/>
          </p:cNvSpPr>
          <p:nvPr>
            <p:ph type="title"/>
          </p:nvPr>
        </p:nvSpPr>
        <p:spPr/>
        <p:txBody>
          <a:bodyPr/>
          <a:lstStyle/>
          <a:p>
            <a:pPr eaLnBrk="1" hangingPunct="1"/>
            <a:r>
              <a:rPr lang="ja-JP" altLang="en-US" smtClean="0">
                <a:latin typeface="Arial"/>
              </a:rPr>
              <a:t>简介</a:t>
            </a:r>
            <a:r>
              <a:rPr lang="en-US" altLang="ja-JP" smtClean="0">
                <a:latin typeface="Arial"/>
              </a:rPr>
              <a:t>…</a:t>
            </a:r>
            <a:endParaRPr lang="en-US" dirty="0" smtClean="0">
              <a:latin typeface="Arial"/>
            </a:endParaRPr>
          </a:p>
        </p:txBody>
      </p:sp>
      <p:sp>
        <p:nvSpPr>
          <p:cNvPr id="24579" name="Rectangle 4"/>
          <p:cNvSpPr>
            <a:spLocks noChangeArrowheads="1"/>
          </p:cNvSpPr>
          <p:nvPr/>
        </p:nvSpPr>
        <p:spPr bwMode="auto">
          <a:xfrm>
            <a:off x="0" y="-169277"/>
            <a:ext cx="9144000" cy="338554"/>
          </a:xfrm>
          <a:prstGeom prst="rect">
            <a:avLst/>
          </a:prstGeom>
          <a:noFill/>
          <a:ln w="9525" algn="ctr">
            <a:noFill/>
            <a:miter lim="800000"/>
            <a:headEnd/>
            <a:tailEnd/>
          </a:ln>
          <a:effectLst>
            <a:prstShdw prst="shdw13" dist="53882" dir="13500000">
              <a:srgbClr val="999999">
                <a:alpha val="50000"/>
              </a:srgbClr>
            </a:prstShdw>
          </a:effectLst>
        </p:spPr>
        <p:txBody>
          <a:bodyPr anchor="ctr">
            <a:spAutoFit/>
          </a:bodyPr>
          <a:lstStyle/>
          <a:p>
            <a:pPr algn="l" eaLnBrk="0" hangingPunct="0">
              <a:spcAft>
                <a:spcPct val="0"/>
              </a:spcAft>
            </a:pPr>
            <a:endParaRPr lang="en-US" sz="1600" dirty="0">
              <a:solidFill>
                <a:srgbClr val="333333"/>
              </a:solidFill>
              <a:latin typeface="Arial" pitchFamily="-65" charset="0"/>
              <a:ea typeface="SimHei" pitchFamily="2" charset="-122"/>
              <a:cs typeface="Arial" pitchFamily="-65" charset="0"/>
            </a:endParaRPr>
          </a:p>
        </p:txBody>
      </p:sp>
      <p:sp>
        <p:nvSpPr>
          <p:cNvPr id="24580" name="Rectangle 5"/>
          <p:cNvSpPr>
            <a:spLocks noChangeArrowheads="1"/>
          </p:cNvSpPr>
          <p:nvPr/>
        </p:nvSpPr>
        <p:spPr bwMode="auto">
          <a:xfrm>
            <a:off x="0" y="-169277"/>
            <a:ext cx="9144000" cy="338554"/>
          </a:xfrm>
          <a:prstGeom prst="rect">
            <a:avLst/>
          </a:prstGeom>
          <a:noFill/>
          <a:ln w="9525" algn="ctr">
            <a:noFill/>
            <a:miter lim="800000"/>
            <a:headEnd/>
            <a:tailEnd/>
          </a:ln>
          <a:effectLst>
            <a:prstShdw prst="shdw13" dist="53882" dir="13500000">
              <a:srgbClr val="999999">
                <a:alpha val="50000"/>
              </a:srgbClr>
            </a:prstShdw>
          </a:effectLst>
        </p:spPr>
        <p:txBody>
          <a:bodyPr anchor="ctr">
            <a:spAutoFit/>
          </a:bodyPr>
          <a:lstStyle/>
          <a:p>
            <a:pPr algn="l" eaLnBrk="0" hangingPunct="0">
              <a:spcAft>
                <a:spcPct val="0"/>
              </a:spcAft>
            </a:pPr>
            <a:endParaRPr lang="en-US" sz="1600" dirty="0">
              <a:solidFill>
                <a:srgbClr val="333333"/>
              </a:solidFill>
              <a:latin typeface="Arial" pitchFamily="-65" charset="0"/>
              <a:ea typeface="SimHei" pitchFamily="2" charset="-122"/>
              <a:cs typeface="Arial" pitchFamily="-65" charset="0"/>
            </a:endParaRPr>
          </a:p>
        </p:txBody>
      </p:sp>
      <p:sp>
        <p:nvSpPr>
          <p:cNvPr id="25605" name="TextBox 8"/>
          <p:cNvSpPr txBox="1">
            <a:spLocks noChangeArrowheads="1"/>
          </p:cNvSpPr>
          <p:nvPr/>
        </p:nvSpPr>
        <p:spPr bwMode="auto">
          <a:xfrm>
            <a:off x="1526990" y="2167150"/>
            <a:ext cx="6144631" cy="1384995"/>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260350" h="95250"/>
          </a:sp3d>
        </p:spPr>
        <p:txBody>
          <a:bodyPr wrap="none" anchor="ctr">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spcAft>
                <a:spcPct val="0"/>
              </a:spcAft>
              <a:defRPr/>
            </a:pPr>
            <a:r>
              <a:rPr lang="en-US" sz="4400" b="1" dirty="0" smtClean="0">
                <a:ln/>
                <a:solidFill>
                  <a:srgbClr val="003D79"/>
                </a:solidFill>
                <a:latin typeface="Arial"/>
                <a:ea typeface="SimHei" pitchFamily="2" charset="-122"/>
                <a:cs typeface="Arial" pitchFamily="-65" charset="0"/>
              </a:rPr>
              <a:t>   VMware SRM 5.1 </a:t>
            </a:r>
          </a:p>
          <a:p>
            <a:pPr>
              <a:spcAft>
                <a:spcPct val="0"/>
              </a:spcAft>
              <a:defRPr/>
            </a:pPr>
            <a:r>
              <a:rPr lang="en-US" altLang="zh-CN" sz="4000" b="1" dirty="0" smtClean="0">
                <a:ln/>
                <a:solidFill>
                  <a:srgbClr val="003D79"/>
                </a:solidFill>
                <a:latin typeface="Arial"/>
                <a:ea typeface="SimHei" pitchFamily="2" charset="-122"/>
                <a:cs typeface="Arial" pitchFamily="-65" charset="0"/>
              </a:rPr>
              <a:t>- Site Recovery Manager</a:t>
            </a:r>
            <a:endParaRPr lang="en-US" sz="4000" b="1" dirty="0">
              <a:ln/>
              <a:solidFill>
                <a:srgbClr val="003D79"/>
              </a:solidFill>
              <a:latin typeface="Arial"/>
              <a:ea typeface="SimHei" pitchFamily="2" charset="-122"/>
              <a:cs typeface="Arial" pitchFamily="-65" charset="0"/>
            </a:endParaRPr>
          </a:p>
        </p:txBody>
      </p:sp>
      <p:sp>
        <p:nvSpPr>
          <p:cNvPr id="25606" name="Rectangle 9"/>
          <p:cNvSpPr>
            <a:spLocks noChangeArrowheads="1"/>
          </p:cNvSpPr>
          <p:nvPr/>
        </p:nvSpPr>
        <p:spPr bwMode="auto">
          <a:xfrm>
            <a:off x="1484966" y="3892125"/>
            <a:ext cx="6959787" cy="523220"/>
          </a:xfrm>
          <a:prstGeom prst="rect">
            <a:avLst/>
          </a:prstGeom>
          <a:noFill/>
          <a:ln w="9525">
            <a:noFill/>
            <a:miter lim="800000"/>
            <a:headEnd/>
            <a:tailEnd/>
          </a:ln>
        </p:spPr>
        <p:txBody>
          <a:bodyPr wrap="square">
            <a:spAutoFit/>
          </a:bodyPr>
          <a:lstStyle/>
          <a:p>
            <a:pPr>
              <a:spcAft>
                <a:spcPct val="0"/>
              </a:spcAft>
              <a:defRPr/>
            </a:pPr>
            <a:r>
              <a:rPr lang="zh-CN" altLang="en-US" sz="2800" dirty="0" smtClean="0">
                <a:solidFill>
                  <a:srgbClr val="333333"/>
                </a:solidFill>
                <a:latin typeface="Arial"/>
                <a:ea typeface="SimHei" pitchFamily="2" charset="-122"/>
                <a:cs typeface="Arial" pitchFamily="-65" charset="0"/>
              </a:rPr>
              <a:t>虚拟化云计算环境中的灾难恢复解决方案</a:t>
            </a:r>
            <a:endParaRPr lang="en-US" sz="2800" dirty="0">
              <a:solidFill>
                <a:srgbClr val="333333"/>
              </a:solidFill>
              <a:latin typeface="Arial"/>
              <a:ea typeface="SimHei" pitchFamily="2" charset="-122"/>
              <a:cs typeface="Arial" pitchFamily="-65" charset="0"/>
            </a:endParaRPr>
          </a:p>
        </p:txBody>
      </p:sp>
      <p:sp>
        <p:nvSpPr>
          <p:cNvPr id="13" name="Pentagon 12"/>
          <p:cNvSpPr>
            <a:spLocks noChangeArrowheads="1"/>
          </p:cNvSpPr>
          <p:nvPr/>
        </p:nvSpPr>
        <p:spPr bwMode="auto">
          <a:xfrm>
            <a:off x="-8596313" y="2338388"/>
            <a:ext cx="8596313" cy="1071562"/>
          </a:xfrm>
          <a:prstGeom prst="homePlate">
            <a:avLst>
              <a:gd name="adj" fmla="val 26295"/>
            </a:avLst>
          </a:prstGeom>
          <a:gradFill rotWithShape="1">
            <a:gsLst>
              <a:gs pos="0">
                <a:srgbClr val="1B3E70">
                  <a:alpha val="25000"/>
                </a:srgbClr>
              </a:gs>
              <a:gs pos="100000">
                <a:schemeClr val="bg1">
                  <a:alpha val="25000"/>
                </a:schemeClr>
              </a:gs>
            </a:gsLst>
            <a:lin ang="10800000" scaled="1"/>
          </a:gradFill>
          <a:ln w="31750" algn="ctr">
            <a:noFill/>
            <a:round/>
            <a:headEnd/>
            <a:tailEnd/>
          </a:ln>
        </p:spPr>
        <p:txBody>
          <a:bodyPr wrap="none"/>
          <a:lstStyle/>
          <a:p>
            <a:pPr algn="l">
              <a:spcAft>
                <a:spcPct val="0"/>
              </a:spcAft>
            </a:pPr>
            <a:endParaRPr lang="en-US" sz="1600" dirty="0">
              <a:solidFill>
                <a:srgbClr val="333333"/>
              </a:solidFill>
              <a:latin typeface="Arial" pitchFamily="-65" charset="0"/>
              <a:ea typeface="SimHei" pitchFamily="2" charset="-122"/>
              <a:cs typeface="Arial" pitchFamily="-65" charset="0"/>
            </a:endParaRPr>
          </a:p>
        </p:txBody>
      </p:sp>
      <p:sp>
        <p:nvSpPr>
          <p:cNvPr id="17" name="Pentagon 16"/>
          <p:cNvSpPr>
            <a:spLocks noChangeArrowheads="1"/>
          </p:cNvSpPr>
          <p:nvPr/>
        </p:nvSpPr>
        <p:spPr bwMode="auto">
          <a:xfrm rot="10800000">
            <a:off x="9144000" y="2338388"/>
            <a:ext cx="8596313" cy="1071562"/>
          </a:xfrm>
          <a:prstGeom prst="homePlate">
            <a:avLst>
              <a:gd name="adj" fmla="val 26295"/>
            </a:avLst>
          </a:prstGeom>
          <a:gradFill rotWithShape="1">
            <a:gsLst>
              <a:gs pos="0">
                <a:srgbClr val="1B3E70">
                  <a:alpha val="25000"/>
                </a:srgbClr>
              </a:gs>
              <a:gs pos="100000">
                <a:schemeClr val="bg1">
                  <a:alpha val="25000"/>
                </a:schemeClr>
              </a:gs>
            </a:gsLst>
            <a:lin ang="10800000" scaled="1"/>
          </a:gradFill>
          <a:ln w="31750" algn="ctr">
            <a:noFill/>
            <a:round/>
            <a:headEnd/>
            <a:tailEnd/>
          </a:ln>
        </p:spPr>
        <p:txBody>
          <a:bodyPr wrap="none"/>
          <a:lstStyle/>
          <a:p>
            <a:pPr algn="l">
              <a:spcAft>
                <a:spcPct val="0"/>
              </a:spcAft>
            </a:pPr>
            <a:endParaRPr lang="en-US" sz="1600" dirty="0">
              <a:solidFill>
                <a:srgbClr val="333333"/>
              </a:solidFill>
              <a:latin typeface="Arial" pitchFamily="-65" charset="0"/>
              <a:ea typeface="SimHei" pitchFamily="2" charset="-122"/>
              <a:cs typeface="Arial" pitchFamily="-65" charset="0"/>
            </a:endParaRPr>
          </a:p>
        </p:txBody>
      </p:sp>
    </p:spTree>
    <p:extLst>
      <p:ext uri="{BB962C8B-B14F-4D97-AF65-F5344CB8AC3E}">
        <p14:creationId xmlns:p14="http://schemas.microsoft.com/office/powerpoint/2010/main" val="4132468204"/>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afterEffect">
                                  <p:stCondLst>
                                    <p:cond delay="0"/>
                                  </p:stCondLst>
                                  <p:childTnLst>
                                    <p:animMotion origin="layout" path="M 0 0 L -2.88438 0 " pathEditMode="relative" ptsTypes="AA">
                                      <p:cBhvr>
                                        <p:cTn id="6" dur="1000" fill="hold"/>
                                        <p:tgtEl>
                                          <p:spTgt spid="17"/>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 0 L 2.88125 0 " pathEditMode="relative" ptsTypes="AA">
                                      <p:cBhvr>
                                        <p:cTn id="8" dur="1000" fill="hold"/>
                                        <p:tgtEl>
                                          <p:spTgt spid="13"/>
                                        </p:tgtEl>
                                        <p:attrNameLst>
                                          <p:attrName>ppt_x</p:attrName>
                                          <p:attrName>ppt_y</p:attrName>
                                        </p:attrNameLst>
                                      </p:cBhvr>
                                    </p:animMotion>
                                  </p:childTnLst>
                                </p:cTn>
                              </p:par>
                              <p:par>
                                <p:cTn id="9" presetID="10" presetClass="entr" presetSubtype="0" fill="hold" nodeType="withEffect">
                                  <p:stCondLst>
                                    <p:cond delay="0"/>
                                  </p:stCondLst>
                                  <p:childTnLst>
                                    <p:set>
                                      <p:cBhvr>
                                        <p:cTn id="10" dur="1" fill="hold">
                                          <p:stCondLst>
                                            <p:cond delay="0"/>
                                          </p:stCondLst>
                                        </p:cTn>
                                        <p:tgtEl>
                                          <p:spTgt spid="25605"/>
                                        </p:tgtEl>
                                        <p:attrNameLst>
                                          <p:attrName>style.visibility</p:attrName>
                                        </p:attrNameLst>
                                      </p:cBhvr>
                                      <p:to>
                                        <p:strVal val="visible"/>
                                      </p:to>
                                    </p:set>
                                    <p:animEffect transition="in" filter="fade">
                                      <p:cBhvr>
                                        <p:cTn id="11" dur="2000"/>
                                        <p:tgtEl>
                                          <p:spTgt spid="25605"/>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25606"/>
                                        </p:tgtEl>
                                        <p:attrNameLst>
                                          <p:attrName>style.visibility</p:attrName>
                                        </p:attrNameLst>
                                      </p:cBhvr>
                                      <p:to>
                                        <p:strVal val="visible"/>
                                      </p:to>
                                    </p:set>
                                    <p:animEffect transition="in" filter="fade">
                                      <p:cBhvr>
                                        <p:cTn id="15" dur="1000"/>
                                        <p:tgtEl>
                                          <p:spTgt spid="25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6" grpId="0"/>
      <p:bldP spid="13"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2" name="Rectangle 6"/>
          <p:cNvSpPr>
            <a:spLocks noGrp="1" noChangeArrowheads="1"/>
          </p:cNvSpPr>
          <p:nvPr>
            <p:ph type="title"/>
          </p:nvPr>
        </p:nvSpPr>
        <p:spPr/>
        <p:txBody>
          <a:bodyPr/>
          <a:lstStyle/>
          <a:p>
            <a:r>
              <a:rPr lang="en-US" dirty="0" err="1" smtClean="0">
                <a:latin typeface="Arial"/>
              </a:rPr>
              <a:t>vCenter</a:t>
            </a:r>
            <a:r>
              <a:rPr lang="en-US" dirty="0" smtClean="0"/>
              <a:t> </a:t>
            </a:r>
            <a:r>
              <a:rPr lang="en-US" dirty="0" smtClean="0">
                <a:latin typeface="Arial"/>
              </a:rPr>
              <a:t>Site</a:t>
            </a:r>
            <a:r>
              <a:rPr lang="en-US" dirty="0" smtClean="0"/>
              <a:t> </a:t>
            </a:r>
            <a:r>
              <a:rPr lang="en-US" dirty="0" smtClean="0">
                <a:latin typeface="Arial"/>
              </a:rPr>
              <a:t>Recovery</a:t>
            </a:r>
            <a:r>
              <a:rPr lang="en-US" dirty="0" smtClean="0"/>
              <a:t> </a:t>
            </a:r>
            <a:r>
              <a:rPr lang="en-US" dirty="0" smtClean="0">
                <a:latin typeface="Arial"/>
              </a:rPr>
              <a:t>Manager</a:t>
            </a:r>
            <a:r>
              <a:rPr lang="en-US" altLang="en-US" kern="1200" dirty="0" smtClean="0">
                <a:ea typeface="SimHei" pitchFamily="2" charset="-122"/>
                <a:cs typeface="ＭＳ Ｐゴシック"/>
              </a:rPr>
              <a:t> </a:t>
            </a:r>
            <a:r>
              <a:rPr lang="ja-JP" altLang="en-US" kern="1200" smtClean="0">
                <a:ea typeface="SimHei" pitchFamily="2" charset="-122"/>
                <a:cs typeface="ＭＳ Ｐゴシック"/>
              </a:rPr>
              <a:t>可确保简单、可靠的灾难恢复</a:t>
            </a:r>
            <a:endParaRPr lang="en-US" altLang="en-US" kern="1200" dirty="0" smtClean="0">
              <a:ea typeface="SimHei" pitchFamily="2" charset="-122"/>
              <a:cs typeface="ＭＳ Ｐゴシック"/>
            </a:endParaRPr>
          </a:p>
        </p:txBody>
      </p:sp>
      <p:sp>
        <p:nvSpPr>
          <p:cNvPr id="41990" name="Rectangle 5"/>
          <p:cNvSpPr>
            <a:spLocks noGrp="1" noChangeArrowheads="1"/>
          </p:cNvSpPr>
          <p:nvPr>
            <p:ph idx="4294967295"/>
          </p:nvPr>
        </p:nvSpPr>
        <p:spPr>
          <a:xfrm>
            <a:off x="4861605" y="1727200"/>
            <a:ext cx="4021137" cy="3735388"/>
          </a:xfrm>
        </p:spPr>
        <p:txBody>
          <a:bodyPr/>
          <a:lstStyle/>
          <a:p>
            <a:pPr marL="115888" lvl="1" indent="0" eaLnBrk="1" hangingPunct="1">
              <a:lnSpc>
                <a:spcPct val="100000"/>
              </a:lnSpc>
              <a:buClr>
                <a:schemeClr val="accent3"/>
              </a:buClr>
              <a:buFont typeface="Times" pitchFamily="18" charset="0"/>
              <a:buNone/>
              <a:defRPr/>
            </a:pPr>
            <a:r>
              <a:rPr lang="zh-CN" altLang="en-US" sz="1600" b="1" dirty="0" smtClean="0">
                <a:latin typeface="微软雅黑" pitchFamily="34" charset="-122"/>
                <a:ea typeface="微软雅黑" pitchFamily="34" charset="-122"/>
              </a:rPr>
              <a:t>经济高效地将应用程序复制到故障切换站点</a:t>
            </a:r>
            <a:endParaRPr lang="en-US" sz="1600" b="1" dirty="0" smtClean="0">
              <a:latin typeface="微软雅黑" pitchFamily="34" charset="-122"/>
              <a:ea typeface="微软雅黑" pitchFamily="34" charset="-122"/>
            </a:endParaRPr>
          </a:p>
          <a:p>
            <a:pPr marL="292100" lvl="1" indent="-177800" eaLnBrk="1" hangingPunct="1">
              <a:lnSpc>
                <a:spcPct val="100000"/>
              </a:lnSpc>
              <a:spcBef>
                <a:spcPts val="300"/>
              </a:spcBef>
              <a:buClr>
                <a:schemeClr val="accent3"/>
              </a:buClr>
              <a:defRPr/>
            </a:pPr>
            <a:r>
              <a:rPr lang="ja-JP" altLang="en-US" sz="1600" dirty="0" smtClean="0">
                <a:latin typeface="微软雅黑" pitchFamily="34" charset="-122"/>
                <a:ea typeface="微软雅黑" pitchFamily="34" charset="-122"/>
              </a:rPr>
              <a:t>内置 </a:t>
            </a:r>
            <a:r>
              <a:rPr lang="en-US" sz="1600" dirty="0" smtClean="0">
                <a:latin typeface="微软雅黑" pitchFamily="34" charset="-122"/>
                <a:ea typeface="微软雅黑" pitchFamily="34" charset="-122"/>
              </a:rPr>
              <a:t>vSphere Replication</a:t>
            </a:r>
          </a:p>
          <a:p>
            <a:pPr marL="292100" lvl="1" indent="-177800" eaLnBrk="1" hangingPunct="1">
              <a:lnSpc>
                <a:spcPct val="100000"/>
              </a:lnSpc>
              <a:spcBef>
                <a:spcPts val="300"/>
              </a:spcBef>
              <a:buClr>
                <a:schemeClr val="accent3"/>
              </a:buClr>
              <a:defRPr/>
            </a:pPr>
            <a:r>
              <a:rPr lang="zh-CN" altLang="en-US" sz="1600" dirty="0" smtClean="0">
                <a:latin typeface="微软雅黑" pitchFamily="34" charset="-122"/>
                <a:ea typeface="微软雅黑" pitchFamily="34" charset="-122"/>
              </a:rPr>
              <a:t>为基于存储的复制提供广泛支持</a:t>
            </a:r>
            <a:endParaRPr lang="en-US" sz="1600" dirty="0" smtClean="0">
              <a:latin typeface="微软雅黑" pitchFamily="34" charset="-122"/>
              <a:ea typeface="微软雅黑" pitchFamily="34" charset="-122"/>
            </a:endParaRPr>
          </a:p>
          <a:p>
            <a:pPr marL="115888" lvl="1" indent="-1588" eaLnBrk="1" hangingPunct="1">
              <a:lnSpc>
                <a:spcPct val="100000"/>
              </a:lnSpc>
              <a:spcBef>
                <a:spcPts val="1200"/>
              </a:spcBef>
              <a:buClr>
                <a:schemeClr val="accent3"/>
              </a:buClr>
              <a:buFont typeface="Times" pitchFamily="18" charset="0"/>
              <a:buNone/>
              <a:defRPr/>
            </a:pPr>
            <a:r>
              <a:rPr lang="zh-CN" altLang="en-US" sz="1600" b="1" dirty="0" smtClean="0">
                <a:latin typeface="微软雅黑" pitchFamily="34" charset="-122"/>
                <a:ea typeface="微软雅黑" pitchFamily="34" charset="-122"/>
              </a:rPr>
              <a:t>简化恢复和迁移计划的管理工作</a:t>
            </a:r>
            <a:endParaRPr lang="en-US" sz="1600" b="1" dirty="0" smtClean="0">
              <a:latin typeface="微软雅黑" pitchFamily="34" charset="-122"/>
              <a:ea typeface="微软雅黑" pitchFamily="34" charset="-122"/>
            </a:endParaRPr>
          </a:p>
          <a:p>
            <a:pPr marL="292100" lvl="1" indent="-177800" eaLnBrk="1" hangingPunct="1">
              <a:lnSpc>
                <a:spcPct val="100000"/>
              </a:lnSpc>
              <a:spcBef>
                <a:spcPts val="300"/>
              </a:spcBef>
              <a:buClr>
                <a:schemeClr val="accent3"/>
              </a:buClr>
              <a:defRPr/>
            </a:pPr>
            <a:r>
              <a:rPr lang="zh-CN" altLang="en-US" sz="1600" dirty="0" smtClean="0">
                <a:latin typeface="微软雅黑" pitchFamily="34" charset="-122"/>
                <a:ea typeface="微软雅黑" pitchFamily="34" charset="-122"/>
              </a:rPr>
              <a:t>使用集中恢复计划取代人工操作手册</a:t>
            </a:r>
            <a:endParaRPr lang="en-US" sz="1600" dirty="0" smtClean="0">
              <a:latin typeface="微软雅黑" pitchFamily="34" charset="-122"/>
              <a:ea typeface="微软雅黑" pitchFamily="34" charset="-122"/>
            </a:endParaRPr>
          </a:p>
          <a:p>
            <a:pPr marL="292100" lvl="1" indent="-177800" eaLnBrk="1" hangingPunct="1">
              <a:lnSpc>
                <a:spcPct val="100000"/>
              </a:lnSpc>
              <a:spcBef>
                <a:spcPts val="300"/>
              </a:spcBef>
              <a:buClr>
                <a:schemeClr val="accent3"/>
              </a:buClr>
              <a:defRPr/>
            </a:pPr>
            <a:r>
              <a:rPr lang="zh-CN" altLang="en-US" sz="1600" dirty="0" smtClean="0">
                <a:latin typeface="微软雅黑" pitchFamily="34" charset="-122"/>
                <a:ea typeface="微软雅黑" pitchFamily="34" charset="-122"/>
              </a:rPr>
              <a:t>将设置新计划所需的时间从数周缩短至</a:t>
            </a:r>
            <a:r>
              <a:rPr lang="en-US" altLang="zh-CN" sz="1600" dirty="0" smtClean="0">
                <a:latin typeface="微软雅黑" pitchFamily="34" charset="-122"/>
                <a:ea typeface="微软雅黑" pitchFamily="34" charset="-122"/>
              </a:rPr>
              <a:t/>
            </a:r>
            <a:br>
              <a:rPr lang="en-US" altLang="zh-CN" sz="1600" dirty="0" smtClean="0">
                <a:latin typeface="微软雅黑" pitchFamily="34" charset="-122"/>
                <a:ea typeface="微软雅黑" pitchFamily="34" charset="-122"/>
              </a:rPr>
            </a:br>
            <a:r>
              <a:rPr lang="zh-CN" altLang="en-US" sz="1600" dirty="0" smtClean="0">
                <a:latin typeface="微软雅黑" pitchFamily="34" charset="-122"/>
                <a:ea typeface="微软雅黑" pitchFamily="34" charset="-122"/>
              </a:rPr>
              <a:t>几分钟</a:t>
            </a:r>
            <a:endParaRPr lang="en-US" sz="1600" dirty="0" smtClean="0">
              <a:latin typeface="微软雅黑" pitchFamily="34" charset="-122"/>
              <a:ea typeface="微软雅黑" pitchFamily="34" charset="-122"/>
            </a:endParaRPr>
          </a:p>
          <a:p>
            <a:pPr marL="115888" lvl="1" indent="-1588" eaLnBrk="1" hangingPunct="1">
              <a:lnSpc>
                <a:spcPct val="100000"/>
              </a:lnSpc>
              <a:buClr>
                <a:schemeClr val="accent3"/>
              </a:buClr>
              <a:buFont typeface="Times" pitchFamily="18" charset="0"/>
              <a:buNone/>
              <a:defRPr/>
            </a:pPr>
            <a:r>
              <a:rPr lang="zh-CN" altLang="en-US" sz="1600" b="1" dirty="0" smtClean="0">
                <a:latin typeface="微软雅黑" pitchFamily="34" charset="-122"/>
                <a:ea typeface="微软雅黑" pitchFamily="34" charset="-122"/>
              </a:rPr>
              <a:t>自动执行灾难恢复和迁移流程，以确保</a:t>
            </a:r>
            <a:r>
              <a:rPr lang="en-US" altLang="zh-CN" sz="1600" b="1" dirty="0" smtClean="0">
                <a:latin typeface="微软雅黑" pitchFamily="34" charset="-122"/>
                <a:ea typeface="微软雅黑" pitchFamily="34" charset="-122"/>
              </a:rPr>
              <a:t/>
            </a:r>
            <a:br>
              <a:rPr lang="en-US" altLang="zh-CN" sz="1600" b="1" dirty="0" smtClean="0">
                <a:latin typeface="微软雅黑" pitchFamily="34" charset="-122"/>
                <a:ea typeface="微软雅黑" pitchFamily="34" charset="-122"/>
              </a:rPr>
            </a:br>
            <a:r>
              <a:rPr lang="zh-CN" altLang="en-US" sz="1600" b="1" dirty="0" smtClean="0">
                <a:latin typeface="微软雅黑" pitchFamily="34" charset="-122"/>
                <a:ea typeface="微软雅黑" pitchFamily="34" charset="-122"/>
              </a:rPr>
              <a:t>可靠的恢复</a:t>
            </a:r>
            <a:endParaRPr lang="en-US" sz="1600" b="1" dirty="0" smtClean="0">
              <a:latin typeface="微软雅黑" pitchFamily="34" charset="-122"/>
              <a:ea typeface="微软雅黑" pitchFamily="34" charset="-122"/>
            </a:endParaRPr>
          </a:p>
          <a:p>
            <a:pPr marL="292100" lvl="1" indent="-177800" eaLnBrk="1" hangingPunct="1">
              <a:lnSpc>
                <a:spcPct val="100000"/>
              </a:lnSpc>
              <a:spcBef>
                <a:spcPts val="300"/>
              </a:spcBef>
              <a:buClr>
                <a:schemeClr val="accent3"/>
              </a:buClr>
              <a:defRPr/>
            </a:pPr>
            <a:r>
              <a:rPr lang="zh-CN" altLang="en-US" sz="1600" dirty="0" smtClean="0">
                <a:latin typeface="微软雅黑" pitchFamily="34" charset="-122"/>
                <a:ea typeface="微软雅黑" pitchFamily="34" charset="-122"/>
              </a:rPr>
              <a:t>支持频繁的无中断测试</a:t>
            </a:r>
            <a:endParaRPr lang="en-US" sz="1600" dirty="0" smtClean="0">
              <a:latin typeface="微软雅黑" pitchFamily="34" charset="-122"/>
              <a:ea typeface="微软雅黑" pitchFamily="34" charset="-122"/>
            </a:endParaRPr>
          </a:p>
          <a:p>
            <a:pPr marL="292100" lvl="1" indent="-177800" eaLnBrk="1" hangingPunct="1">
              <a:lnSpc>
                <a:spcPct val="100000"/>
              </a:lnSpc>
              <a:spcBef>
                <a:spcPts val="300"/>
              </a:spcBef>
              <a:buClr>
                <a:schemeClr val="accent3"/>
              </a:buClr>
              <a:defRPr/>
            </a:pPr>
            <a:r>
              <a:rPr lang="zh-CN" altLang="en-US" sz="1600" dirty="0" smtClean="0">
                <a:latin typeface="微软雅黑" pitchFamily="34" charset="-122"/>
                <a:ea typeface="微软雅黑" pitchFamily="34" charset="-122"/>
              </a:rPr>
              <a:t>确保快速的自动故障切换</a:t>
            </a:r>
            <a:endParaRPr lang="en-US" sz="1600" dirty="0" smtClean="0">
              <a:latin typeface="微软雅黑" pitchFamily="34" charset="-122"/>
              <a:ea typeface="微软雅黑" pitchFamily="34" charset="-122"/>
            </a:endParaRPr>
          </a:p>
          <a:p>
            <a:pPr marL="292100" lvl="1" indent="-177800" eaLnBrk="1" hangingPunct="1">
              <a:lnSpc>
                <a:spcPct val="100000"/>
              </a:lnSpc>
              <a:spcBef>
                <a:spcPts val="300"/>
              </a:spcBef>
              <a:buClr>
                <a:schemeClr val="accent3"/>
              </a:buClr>
              <a:defRPr/>
            </a:pPr>
            <a:r>
              <a:rPr lang="zh-CN" altLang="en-US" sz="1600" dirty="0" smtClean="0">
                <a:latin typeface="微软雅黑" pitchFamily="34" charset="-122"/>
                <a:ea typeface="微软雅黑" pitchFamily="34" charset="-122"/>
              </a:rPr>
              <a:t>自动执行故障恢复流程</a:t>
            </a:r>
            <a:endParaRPr lang="en-US" sz="1600" dirty="0" smtClean="0">
              <a:latin typeface="微软雅黑" pitchFamily="34" charset="-122"/>
              <a:ea typeface="微软雅黑" pitchFamily="34" charset="-122"/>
            </a:endParaRPr>
          </a:p>
        </p:txBody>
      </p:sp>
      <p:sp>
        <p:nvSpPr>
          <p:cNvPr id="41993" name="AutoShape 13"/>
          <p:cNvSpPr>
            <a:spLocks noChangeArrowheads="1"/>
          </p:cNvSpPr>
          <p:nvPr/>
        </p:nvSpPr>
        <p:spPr bwMode="gray">
          <a:xfrm>
            <a:off x="336550" y="831850"/>
            <a:ext cx="8464550" cy="685800"/>
          </a:xfrm>
          <a:prstGeom prst="roundRect">
            <a:avLst>
              <a:gd name="adj" fmla="val 16667"/>
            </a:avLst>
          </a:prstGeom>
          <a:gradFill>
            <a:gsLst>
              <a:gs pos="0">
                <a:srgbClr val="0F388A"/>
              </a:gs>
              <a:gs pos="100000">
                <a:srgbClr val="1564AB">
                  <a:alpha val="98824"/>
                </a:srgbClr>
              </a:gs>
            </a:gsLst>
          </a:gradFill>
          <a:ln w="12700">
            <a:solidFill>
              <a:srgbClr val="1A448A"/>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buClr>
                <a:srgbClr val="000000"/>
              </a:buClr>
              <a:defRPr/>
            </a:pPr>
            <a:r>
              <a:rPr lang="en-US" sz="1600" b="1" smtClean="0">
                <a:solidFill>
                  <a:srgbClr val="FFFFFF"/>
                </a:solidFill>
                <a:ea typeface="SimHei" pitchFamily="2" charset="-122"/>
              </a:rPr>
              <a:t>Site Recovery Manager </a:t>
            </a:r>
            <a:r>
              <a:rPr lang="ja-JP" altLang="en-US" sz="1600" b="1" smtClean="0">
                <a:solidFill>
                  <a:srgbClr val="FFFFFF"/>
                </a:solidFill>
                <a:ea typeface="SimHei" pitchFamily="2" charset="-122"/>
              </a:rPr>
              <a:t>作为 </a:t>
            </a:r>
            <a:r>
              <a:rPr lang="en-US" sz="1600" b="1" smtClean="0">
                <a:solidFill>
                  <a:srgbClr val="FFFFFF"/>
                </a:solidFill>
                <a:ea typeface="SimHei" pitchFamily="2" charset="-122"/>
              </a:rPr>
              <a:t>vSphere </a:t>
            </a:r>
            <a:r>
              <a:rPr lang="ja-JP" altLang="en-US" sz="1600" b="1" smtClean="0">
                <a:solidFill>
                  <a:srgbClr val="FFFFFF"/>
                </a:solidFill>
                <a:ea typeface="SimHei" pitchFamily="2" charset="-122"/>
              </a:rPr>
              <a:t>的有益补充，</a:t>
            </a:r>
            <a:r>
              <a:rPr lang="en-US" altLang="ja-JP" sz="1600" b="1" smtClean="0">
                <a:solidFill>
                  <a:srgbClr val="FFFFFF"/>
                </a:solidFill>
                <a:ea typeface="SimHei" pitchFamily="2" charset="-122"/>
              </a:rPr>
              <a:t/>
            </a:r>
            <a:br>
              <a:rPr lang="en-US" altLang="ja-JP" sz="1600" b="1" smtClean="0">
                <a:solidFill>
                  <a:srgbClr val="FFFFFF"/>
                </a:solidFill>
                <a:ea typeface="SimHei" pitchFamily="2" charset="-122"/>
              </a:rPr>
            </a:br>
            <a:r>
              <a:rPr lang="ja-JP" altLang="en-US" sz="1600" b="1" smtClean="0">
                <a:solidFill>
                  <a:srgbClr val="FFFFFF"/>
                </a:solidFill>
                <a:ea typeface="SimHei" pitchFamily="2" charset="-122"/>
              </a:rPr>
              <a:t>可为所有应用程序提供最简单可靠的灾难防护和站点迁移</a:t>
            </a:r>
            <a:endParaRPr lang="en-US" sz="1600" b="1" dirty="0">
              <a:solidFill>
                <a:srgbClr val="FFFFFF"/>
              </a:solidFill>
              <a:ea typeface="SimHei" pitchFamily="2" charset="-122"/>
            </a:endParaRPr>
          </a:p>
        </p:txBody>
      </p:sp>
      <p:grpSp>
        <p:nvGrpSpPr>
          <p:cNvPr id="2" name="Group 28"/>
          <p:cNvGrpSpPr/>
          <p:nvPr/>
        </p:nvGrpSpPr>
        <p:grpSpPr>
          <a:xfrm>
            <a:off x="193784" y="2462701"/>
            <a:ext cx="4443850" cy="2678723"/>
            <a:chOff x="193784" y="2462701"/>
            <a:chExt cx="4443850" cy="2678723"/>
          </a:xfrm>
        </p:grpSpPr>
        <p:pic>
          <p:nvPicPr>
            <p:cNvPr id="9" name="Picture 3" descr="C:\Users\Abject-3D\Desktop\VMWare Files\FINAL diagrams\Basic Virtualization\3D PNGs\VMW_09Q3_DGRM_SRM_StorageReplication_Comm_2.png"/>
            <p:cNvPicPr>
              <a:picLocks noChangeAspect="1" noChangeArrowheads="1"/>
            </p:cNvPicPr>
            <p:nvPr/>
          </p:nvPicPr>
          <p:blipFill>
            <a:blip r:embed="rId3" cstate="print"/>
            <a:srcRect/>
            <a:stretch>
              <a:fillRect/>
            </a:stretch>
          </p:blipFill>
          <p:spPr bwMode="auto">
            <a:xfrm>
              <a:off x="2747015" y="2727124"/>
              <a:ext cx="1890619" cy="2411656"/>
            </a:xfrm>
            <a:prstGeom prst="rect">
              <a:avLst/>
            </a:prstGeom>
            <a:noFill/>
          </p:spPr>
        </p:pic>
        <p:pic>
          <p:nvPicPr>
            <p:cNvPr id="10" name="Picture 2" descr="C:\Users\Abject-3D\Desktop\VMWare Files\FINAL diagrams\Basic Virtualization\3D PNGs\VMW_09Q3_DGRM_SRM_StorageReplication_Comm_0.png"/>
            <p:cNvPicPr>
              <a:picLocks noChangeAspect="1" noChangeArrowheads="1"/>
            </p:cNvPicPr>
            <p:nvPr/>
          </p:nvPicPr>
          <p:blipFill>
            <a:blip r:embed="rId4" cstate="print"/>
            <a:srcRect/>
            <a:stretch>
              <a:fillRect/>
            </a:stretch>
          </p:blipFill>
          <p:spPr bwMode="auto">
            <a:xfrm>
              <a:off x="193784" y="2729768"/>
              <a:ext cx="1890619" cy="2411656"/>
            </a:xfrm>
            <a:prstGeom prst="rect">
              <a:avLst/>
            </a:prstGeom>
            <a:noFill/>
          </p:spPr>
        </p:pic>
        <p:pic>
          <p:nvPicPr>
            <p:cNvPr id="11" name="Picture 4" descr="C:\Users\Abject-3D\Desktop\VMWare Files\FINAL diagrams\Basic Virtualization\3D PNGs\VMW_09Q3_DGRM_SRM_StorageReplication_Comm_11.png"/>
            <p:cNvPicPr>
              <a:picLocks noChangeAspect="1" noChangeArrowheads="1"/>
            </p:cNvPicPr>
            <p:nvPr/>
          </p:nvPicPr>
          <p:blipFill>
            <a:blip r:embed="rId5" cstate="print"/>
            <a:srcRect/>
            <a:stretch>
              <a:fillRect/>
            </a:stretch>
          </p:blipFill>
          <p:spPr bwMode="auto">
            <a:xfrm>
              <a:off x="2805030" y="3161258"/>
              <a:ext cx="1786412" cy="275405"/>
            </a:xfrm>
            <a:prstGeom prst="rect">
              <a:avLst/>
            </a:prstGeom>
            <a:noFill/>
          </p:spPr>
        </p:pic>
        <p:pic>
          <p:nvPicPr>
            <p:cNvPr id="12" name="Picture 5" descr="C:\Users\Abject-3D\Desktop\VMWare Files\FINAL diagrams\Basic Virtualization\3D PNGs\VMW_09Q3_DGRM_SRM_StorageReplication_Comm_9.png"/>
            <p:cNvPicPr>
              <a:picLocks noChangeAspect="1" noChangeArrowheads="1"/>
            </p:cNvPicPr>
            <p:nvPr/>
          </p:nvPicPr>
          <p:blipFill>
            <a:blip r:embed="rId6" cstate="print"/>
            <a:srcRect/>
            <a:stretch>
              <a:fillRect/>
            </a:stretch>
          </p:blipFill>
          <p:spPr bwMode="auto">
            <a:xfrm>
              <a:off x="2130908" y="3160135"/>
              <a:ext cx="588027" cy="253075"/>
            </a:xfrm>
            <a:prstGeom prst="rect">
              <a:avLst/>
            </a:prstGeom>
            <a:noFill/>
          </p:spPr>
        </p:pic>
        <p:pic>
          <p:nvPicPr>
            <p:cNvPr id="13" name="Picture 6" descr="C:\Users\Abject-3D\Desktop\VMWare Files\FINAL diagrams\Basic Virtualization\3D PNGs\VMW_09Q3_DGRM_SRM_StorageReplication_Comm_16.png"/>
            <p:cNvPicPr>
              <a:picLocks noChangeAspect="1" noChangeArrowheads="1"/>
            </p:cNvPicPr>
            <p:nvPr/>
          </p:nvPicPr>
          <p:blipFill>
            <a:blip r:embed="rId7" cstate="print"/>
            <a:srcRect/>
            <a:stretch>
              <a:fillRect/>
            </a:stretch>
          </p:blipFill>
          <p:spPr bwMode="auto">
            <a:xfrm>
              <a:off x="3253359" y="4173719"/>
              <a:ext cx="878319" cy="699678"/>
            </a:xfrm>
            <a:prstGeom prst="rect">
              <a:avLst/>
            </a:prstGeom>
            <a:noFill/>
          </p:spPr>
        </p:pic>
        <p:pic>
          <p:nvPicPr>
            <p:cNvPr id="14" name="Picture 7" descr="C:\Users\Abject-3D\Desktop\VMWare Files\FINAL diagrams\Basic Virtualization\3D PNGs\VMW_09Q3_DGRM_SRM_StorageReplication_Comm_17.png"/>
            <p:cNvPicPr>
              <a:picLocks noChangeAspect="1" noChangeArrowheads="1"/>
            </p:cNvPicPr>
            <p:nvPr/>
          </p:nvPicPr>
          <p:blipFill>
            <a:blip r:embed="rId8" cstate="print"/>
            <a:srcRect/>
            <a:stretch>
              <a:fillRect/>
            </a:stretch>
          </p:blipFill>
          <p:spPr bwMode="auto">
            <a:xfrm>
              <a:off x="693007" y="4173622"/>
              <a:ext cx="878319" cy="699678"/>
            </a:xfrm>
            <a:prstGeom prst="rect">
              <a:avLst/>
            </a:prstGeom>
            <a:noFill/>
          </p:spPr>
        </p:pic>
        <p:sp>
          <p:nvSpPr>
            <p:cNvPr id="15" name="Rounded Rectangle 14"/>
            <p:cNvSpPr/>
            <p:nvPr/>
          </p:nvSpPr>
          <p:spPr bwMode="auto">
            <a:xfrm>
              <a:off x="243989" y="3475001"/>
              <a:ext cx="1783305" cy="339677"/>
            </a:xfrm>
            <a:prstGeom prst="roundRect">
              <a:avLst>
                <a:gd name="adj" fmla="val 14837"/>
              </a:avLst>
            </a:prstGeom>
            <a:gradFill>
              <a:gsLst>
                <a:gs pos="0">
                  <a:srgbClr val="037BB1"/>
                </a:gs>
                <a:gs pos="83000">
                  <a:srgbClr val="0383BD">
                    <a:alpha val="64000"/>
                  </a:srgbClr>
                </a:gs>
              </a:gsLst>
            </a:gradFill>
            <a:ln w="12700">
              <a:solidFill>
                <a:schemeClr val="accent1">
                  <a:lumMod val="75000"/>
                </a:schemeClr>
              </a:solidFill>
              <a:headEnd type="none" w="med" len="med"/>
              <a:tailEnd type="none" w="med" len="med"/>
            </a:ln>
            <a:effectLst/>
            <a:scene3d>
              <a:camera prst="orthographicFront"/>
              <a:lightRig rig="threePt" dir="t"/>
            </a:scene3d>
            <a:sp3d>
              <a:bevelT w="31750" h="6350"/>
            </a:sp3d>
          </p:spPr>
          <p:style>
            <a:lnRef idx="1">
              <a:schemeClr val="accent4"/>
            </a:lnRef>
            <a:fillRef idx="3">
              <a:schemeClr val="accent4"/>
            </a:fillRef>
            <a:effectRef idx="2">
              <a:schemeClr val="accent4"/>
            </a:effectRef>
            <a:fontRef idx="minor">
              <a:schemeClr val="lt1"/>
            </a:fontRef>
          </p:style>
          <p:txBody>
            <a:bodyPr anchor="ctr"/>
            <a:lstStyle/>
            <a:p>
              <a:pPr>
                <a:defRPr/>
              </a:pPr>
              <a:r>
                <a:rPr lang="en-US" sz="900" b="1" smtClean="0">
                  <a:solidFill>
                    <a:srgbClr val="FFFFFF"/>
                  </a:solidFill>
                  <a:ea typeface="SimHei" pitchFamily="2" charset="-122"/>
                </a:rPr>
                <a:t>VMware vSphere</a:t>
              </a:r>
              <a:endParaRPr lang="en-US" sz="900" b="1" dirty="0" smtClean="0">
                <a:solidFill>
                  <a:srgbClr val="FFFFFF"/>
                </a:solidFill>
                <a:ea typeface="SimHei" pitchFamily="2" charset="-122"/>
              </a:endParaRPr>
            </a:p>
          </p:txBody>
        </p:sp>
        <p:pic>
          <p:nvPicPr>
            <p:cNvPr id="16" name="Picture 13" descr="C:\Users\Abject-3D\Desktop\VMWare Files\FINAL diagrams\Basic Virtualization\3D PNGs\VMW_09Q3_DGRM_SRM_StorageReplication_Comm_14.png"/>
            <p:cNvPicPr>
              <a:picLocks noChangeAspect="1" noChangeArrowheads="1"/>
            </p:cNvPicPr>
            <p:nvPr/>
          </p:nvPicPr>
          <p:blipFill>
            <a:blip r:embed="rId9" cstate="print"/>
            <a:srcRect/>
            <a:stretch>
              <a:fillRect/>
            </a:stretch>
          </p:blipFill>
          <p:spPr bwMode="auto">
            <a:xfrm>
              <a:off x="303536" y="3817397"/>
              <a:ext cx="1659874" cy="364726"/>
            </a:xfrm>
            <a:prstGeom prst="rect">
              <a:avLst/>
            </a:prstGeom>
            <a:noFill/>
          </p:spPr>
        </p:pic>
        <p:pic>
          <p:nvPicPr>
            <p:cNvPr id="17" name="Picture 13" descr="C:\Users\Abject-3D\Desktop\VMWare Files\FINAL diagrams\Basic Virtualization\3D PNGs\VMW_09Q3_DGRM_SRM_StorageReplication_Comm_14.png"/>
            <p:cNvPicPr>
              <a:picLocks noChangeAspect="1" noChangeArrowheads="1"/>
            </p:cNvPicPr>
            <p:nvPr/>
          </p:nvPicPr>
          <p:blipFill>
            <a:blip r:embed="rId9" cstate="print"/>
            <a:srcRect/>
            <a:stretch>
              <a:fillRect/>
            </a:stretch>
          </p:blipFill>
          <p:spPr bwMode="auto">
            <a:xfrm>
              <a:off x="2864059" y="3817397"/>
              <a:ext cx="1659874" cy="364726"/>
            </a:xfrm>
            <a:prstGeom prst="rect">
              <a:avLst/>
            </a:prstGeom>
            <a:noFill/>
          </p:spPr>
        </p:pic>
        <p:sp>
          <p:nvSpPr>
            <p:cNvPr id="18" name="Rounded Rectangle 17"/>
            <p:cNvSpPr/>
            <p:nvPr/>
          </p:nvSpPr>
          <p:spPr bwMode="auto">
            <a:xfrm>
              <a:off x="246942" y="2786520"/>
              <a:ext cx="1054129" cy="338090"/>
            </a:xfrm>
            <a:prstGeom prst="roundRect">
              <a:avLst/>
            </a:prstGeom>
            <a:gradFill flip="none" rotWithShape="1">
              <a:gsLst>
                <a:gs pos="99000">
                  <a:srgbClr val="AAD26B"/>
                </a:gs>
                <a:gs pos="0">
                  <a:srgbClr val="6C9E3B"/>
                </a:gs>
              </a:gsLst>
              <a:lin ang="16200000" scaled="0"/>
              <a:tileRect/>
            </a:gradFill>
            <a:ln w="12700">
              <a:solidFill>
                <a:srgbClr val="689739"/>
              </a:solidFill>
              <a:headEnd type="none" w="med" len="med"/>
              <a:tailEnd type="none" w="med" len="med"/>
            </a:ln>
            <a:effectLst>
              <a:outerShdw blurRad="50800" dist="25400" dir="5400000" sx="99000" sy="99000" algn="t" rotWithShape="0">
                <a:prstClr val="black">
                  <a:alpha val="3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p>
              <a:pPr>
                <a:defRPr/>
              </a:pPr>
              <a:r>
                <a:rPr lang="en-US" sz="800" smtClean="0">
                  <a:solidFill>
                    <a:srgbClr val="FFFFFF"/>
                  </a:solidFill>
                  <a:ea typeface="SimHei" pitchFamily="2" charset="-122"/>
                </a:rPr>
                <a:t>VMware</a:t>
              </a:r>
              <a:endParaRPr lang="en-US" sz="800" dirty="0" smtClean="0">
                <a:solidFill>
                  <a:srgbClr val="FFFFFF"/>
                </a:solidFill>
                <a:ea typeface="SimHei" pitchFamily="2" charset="-122"/>
              </a:endParaRPr>
            </a:p>
            <a:p>
              <a:pPr>
                <a:defRPr/>
              </a:pPr>
              <a:r>
                <a:rPr lang="en-US" sz="800" smtClean="0">
                  <a:solidFill>
                    <a:srgbClr val="FFFFFF"/>
                  </a:solidFill>
                  <a:ea typeface="SimHei" pitchFamily="2" charset="-122"/>
                </a:rPr>
                <a:t>vCenter Server</a:t>
              </a:r>
              <a:endParaRPr lang="en-US" sz="800" dirty="0">
                <a:solidFill>
                  <a:srgbClr val="FFFFFF"/>
                </a:solidFill>
                <a:ea typeface="SimHei" pitchFamily="2" charset="-122"/>
              </a:endParaRPr>
            </a:p>
          </p:txBody>
        </p:sp>
        <p:sp>
          <p:nvSpPr>
            <p:cNvPr id="19" name="Rounded Rectangle 18"/>
            <p:cNvSpPr/>
            <p:nvPr/>
          </p:nvSpPr>
          <p:spPr bwMode="auto">
            <a:xfrm>
              <a:off x="1343887" y="2786520"/>
              <a:ext cx="674702" cy="338090"/>
            </a:xfrm>
            <a:prstGeom prst="roundRect">
              <a:avLst/>
            </a:prstGeom>
            <a:gradFill flip="none" rotWithShape="1">
              <a:gsLst>
                <a:gs pos="99000">
                  <a:schemeClr val="bg2">
                    <a:lumMod val="50000"/>
                  </a:schemeClr>
                </a:gs>
                <a:gs pos="0">
                  <a:schemeClr val="tx1">
                    <a:lumMod val="50000"/>
                  </a:schemeClr>
                </a:gs>
              </a:gsLst>
              <a:lin ang="16200000" scaled="0"/>
              <a:tileRect/>
            </a:gradFill>
            <a:ln w="12700">
              <a:solidFill>
                <a:schemeClr val="tx1">
                  <a:lumMod val="50000"/>
                </a:schemeClr>
              </a:solidFill>
              <a:headEnd type="none" w="med" len="med"/>
              <a:tailEnd type="none" w="med" len="med"/>
            </a:ln>
            <a:effectLst>
              <a:outerShdw blurRad="50800" dist="25400" dir="5400000" sx="99000" sy="99000" algn="t" rotWithShape="0">
                <a:prstClr val="black">
                  <a:alpha val="3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lIns="0" tIns="0" rIns="0" bIns="0" anchor="ctr"/>
            <a:lstStyle/>
            <a:p>
              <a:pPr>
                <a:defRPr/>
              </a:pPr>
              <a:r>
                <a:rPr lang="en-US" sz="800" smtClean="0">
                  <a:solidFill>
                    <a:srgbClr val="FFFFFF"/>
                  </a:solidFill>
                  <a:ea typeface="SimHei" pitchFamily="2" charset="-122"/>
                </a:rPr>
                <a:t>Site Recovery</a:t>
              </a:r>
              <a:endParaRPr lang="en-US" sz="800" dirty="0" smtClean="0">
                <a:solidFill>
                  <a:srgbClr val="FFFFFF"/>
                </a:solidFill>
                <a:ea typeface="SimHei" pitchFamily="2" charset="-122"/>
              </a:endParaRPr>
            </a:p>
            <a:p>
              <a:pPr>
                <a:defRPr/>
              </a:pPr>
              <a:r>
                <a:rPr lang="en-US" sz="800" smtClean="0">
                  <a:solidFill>
                    <a:srgbClr val="FFFFFF"/>
                  </a:solidFill>
                  <a:ea typeface="SimHei" pitchFamily="2" charset="-122"/>
                </a:rPr>
                <a:t>Manager</a:t>
              </a:r>
              <a:endParaRPr lang="en-US" sz="800" dirty="0">
                <a:solidFill>
                  <a:srgbClr val="FFFFFF"/>
                </a:solidFill>
                <a:ea typeface="SimHei" pitchFamily="2" charset="-122"/>
              </a:endParaRPr>
            </a:p>
          </p:txBody>
        </p:sp>
        <p:sp>
          <p:nvSpPr>
            <p:cNvPr id="20" name="Rounded Rectangle 19"/>
            <p:cNvSpPr/>
            <p:nvPr/>
          </p:nvSpPr>
          <p:spPr bwMode="auto">
            <a:xfrm>
              <a:off x="2808050" y="2786520"/>
              <a:ext cx="1054129" cy="338090"/>
            </a:xfrm>
            <a:prstGeom prst="roundRect">
              <a:avLst/>
            </a:prstGeom>
            <a:gradFill flip="none" rotWithShape="1">
              <a:gsLst>
                <a:gs pos="99000">
                  <a:srgbClr val="AAD26B"/>
                </a:gs>
                <a:gs pos="0">
                  <a:srgbClr val="6C9E3B"/>
                </a:gs>
              </a:gsLst>
              <a:lin ang="16200000" scaled="0"/>
              <a:tileRect/>
            </a:gradFill>
            <a:ln w="12700">
              <a:solidFill>
                <a:srgbClr val="689739"/>
              </a:solidFill>
              <a:headEnd type="none" w="med" len="med"/>
              <a:tailEnd type="none" w="med" len="med"/>
            </a:ln>
            <a:effectLst>
              <a:outerShdw blurRad="50800" dist="25400" dir="5400000" sx="99000" sy="99000" algn="t" rotWithShape="0">
                <a:prstClr val="black">
                  <a:alpha val="3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p>
              <a:pPr>
                <a:defRPr/>
              </a:pPr>
              <a:r>
                <a:rPr lang="en-US" sz="800" smtClean="0">
                  <a:solidFill>
                    <a:srgbClr val="FFFFFF"/>
                  </a:solidFill>
                  <a:ea typeface="SimHei" pitchFamily="2" charset="-122"/>
                </a:rPr>
                <a:t>VMware</a:t>
              </a:r>
              <a:endParaRPr lang="en-US" sz="800" dirty="0" smtClean="0">
                <a:solidFill>
                  <a:srgbClr val="FFFFFF"/>
                </a:solidFill>
                <a:ea typeface="SimHei" pitchFamily="2" charset="-122"/>
              </a:endParaRPr>
            </a:p>
            <a:p>
              <a:pPr>
                <a:defRPr/>
              </a:pPr>
              <a:r>
                <a:rPr lang="en-US" sz="800" smtClean="0">
                  <a:solidFill>
                    <a:srgbClr val="FFFFFF"/>
                  </a:solidFill>
                  <a:ea typeface="SimHei" pitchFamily="2" charset="-122"/>
                </a:rPr>
                <a:t>vCenter Server</a:t>
              </a:r>
              <a:endParaRPr lang="en-US" sz="800" dirty="0">
                <a:solidFill>
                  <a:srgbClr val="FFFFFF"/>
                </a:solidFill>
                <a:ea typeface="SimHei" pitchFamily="2" charset="-122"/>
              </a:endParaRPr>
            </a:p>
          </p:txBody>
        </p:sp>
        <p:sp>
          <p:nvSpPr>
            <p:cNvPr id="21" name="Rounded Rectangle 20"/>
            <p:cNvSpPr/>
            <p:nvPr/>
          </p:nvSpPr>
          <p:spPr bwMode="auto">
            <a:xfrm>
              <a:off x="3904995" y="2786520"/>
              <a:ext cx="674702" cy="338090"/>
            </a:xfrm>
            <a:prstGeom prst="roundRect">
              <a:avLst/>
            </a:prstGeom>
            <a:gradFill flip="none" rotWithShape="1">
              <a:gsLst>
                <a:gs pos="99000">
                  <a:schemeClr val="bg2">
                    <a:lumMod val="50000"/>
                  </a:schemeClr>
                </a:gs>
                <a:gs pos="0">
                  <a:schemeClr val="tx1">
                    <a:lumMod val="50000"/>
                  </a:schemeClr>
                </a:gs>
              </a:gsLst>
              <a:lin ang="16200000" scaled="0"/>
              <a:tileRect/>
            </a:gradFill>
            <a:ln w="12700">
              <a:solidFill>
                <a:schemeClr val="tx1">
                  <a:lumMod val="50000"/>
                </a:schemeClr>
              </a:solidFill>
              <a:headEnd type="none" w="med" len="med"/>
              <a:tailEnd type="none" w="med" len="med"/>
            </a:ln>
            <a:effectLst>
              <a:outerShdw blurRad="50800" dist="25400" dir="5400000" sx="99000" sy="99000" algn="t" rotWithShape="0">
                <a:prstClr val="black">
                  <a:alpha val="3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lIns="0" tIns="0" rIns="0" bIns="0" anchor="ctr"/>
            <a:lstStyle/>
            <a:p>
              <a:pPr>
                <a:defRPr/>
              </a:pPr>
              <a:r>
                <a:rPr lang="en-US" sz="800" smtClean="0">
                  <a:solidFill>
                    <a:srgbClr val="FFFFFF"/>
                  </a:solidFill>
                  <a:ea typeface="SimHei" pitchFamily="2" charset="-122"/>
                </a:rPr>
                <a:t>Site Recovery</a:t>
              </a:r>
              <a:endParaRPr lang="en-US" sz="800" dirty="0" smtClean="0">
                <a:solidFill>
                  <a:srgbClr val="FFFFFF"/>
                </a:solidFill>
                <a:ea typeface="SimHei" pitchFamily="2" charset="-122"/>
              </a:endParaRPr>
            </a:p>
            <a:p>
              <a:pPr>
                <a:defRPr/>
              </a:pPr>
              <a:r>
                <a:rPr lang="en-US" sz="800" smtClean="0">
                  <a:solidFill>
                    <a:srgbClr val="FFFFFF"/>
                  </a:solidFill>
                  <a:ea typeface="SimHei" pitchFamily="2" charset="-122"/>
                </a:rPr>
                <a:t>Manager</a:t>
              </a:r>
              <a:endParaRPr lang="en-US" sz="800" dirty="0">
                <a:solidFill>
                  <a:srgbClr val="FFFFFF"/>
                </a:solidFill>
                <a:ea typeface="SimHei" pitchFamily="2" charset="-122"/>
              </a:endParaRPr>
            </a:p>
          </p:txBody>
        </p:sp>
        <p:pic>
          <p:nvPicPr>
            <p:cNvPr id="22" name="Picture 15" descr="C:\Users\Abject-3D\Desktop\VMWare Files\FINAL diagrams\Basic Virtualization\3D PNGs\VMW_09Q3_DGRM_SRM_StorageReplication_Comm_11.png"/>
            <p:cNvPicPr>
              <a:picLocks noChangeAspect="1" noChangeArrowheads="1"/>
            </p:cNvPicPr>
            <p:nvPr/>
          </p:nvPicPr>
          <p:blipFill>
            <a:blip r:embed="rId10" cstate="print"/>
            <a:srcRect/>
            <a:stretch>
              <a:fillRect/>
            </a:stretch>
          </p:blipFill>
          <p:spPr bwMode="auto">
            <a:xfrm>
              <a:off x="241889" y="3165032"/>
              <a:ext cx="1786412" cy="275405"/>
            </a:xfrm>
            <a:prstGeom prst="rect">
              <a:avLst/>
            </a:prstGeom>
            <a:noFill/>
          </p:spPr>
        </p:pic>
        <p:pic>
          <p:nvPicPr>
            <p:cNvPr id="23" name="Picture 16" descr="C:\Users\Abject-3D\Desktop\VMWare Files\FINAL diagrams\Basic Virtualization\3D PNGs\VMW_09Q3_DGRM_SRM_StorageReplication_Comm_10.png"/>
            <p:cNvPicPr>
              <a:picLocks noChangeAspect="1" noChangeArrowheads="1"/>
            </p:cNvPicPr>
            <p:nvPr/>
          </p:nvPicPr>
          <p:blipFill>
            <a:blip r:embed="rId11" cstate="print"/>
            <a:srcRect/>
            <a:stretch>
              <a:fillRect/>
            </a:stretch>
          </p:blipFill>
          <p:spPr bwMode="auto">
            <a:xfrm>
              <a:off x="2800226" y="3165842"/>
              <a:ext cx="1786412" cy="275405"/>
            </a:xfrm>
            <a:prstGeom prst="rect">
              <a:avLst/>
            </a:prstGeom>
            <a:noFill/>
          </p:spPr>
        </p:pic>
        <p:sp>
          <p:nvSpPr>
            <p:cNvPr id="24" name="Rounded Rectangle 23"/>
            <p:cNvSpPr/>
            <p:nvPr/>
          </p:nvSpPr>
          <p:spPr bwMode="auto">
            <a:xfrm>
              <a:off x="2797069" y="3475001"/>
              <a:ext cx="1783305" cy="339677"/>
            </a:xfrm>
            <a:prstGeom prst="roundRect">
              <a:avLst>
                <a:gd name="adj" fmla="val 14837"/>
              </a:avLst>
            </a:prstGeom>
            <a:gradFill>
              <a:gsLst>
                <a:gs pos="0">
                  <a:srgbClr val="037BB1"/>
                </a:gs>
                <a:gs pos="83000">
                  <a:srgbClr val="0383BD">
                    <a:alpha val="64000"/>
                  </a:srgbClr>
                </a:gs>
              </a:gsLst>
            </a:gradFill>
            <a:ln w="12700">
              <a:solidFill>
                <a:schemeClr val="accent1">
                  <a:lumMod val="75000"/>
                </a:schemeClr>
              </a:solidFill>
              <a:headEnd type="none" w="med" len="med"/>
              <a:tailEnd type="none" w="med" len="med"/>
            </a:ln>
            <a:effectLst/>
            <a:scene3d>
              <a:camera prst="orthographicFront"/>
              <a:lightRig rig="threePt" dir="t"/>
            </a:scene3d>
            <a:sp3d>
              <a:bevelT w="31750" h="6350"/>
            </a:sp3d>
          </p:spPr>
          <p:style>
            <a:lnRef idx="1">
              <a:schemeClr val="accent4"/>
            </a:lnRef>
            <a:fillRef idx="3">
              <a:schemeClr val="accent4"/>
            </a:fillRef>
            <a:effectRef idx="2">
              <a:schemeClr val="accent4"/>
            </a:effectRef>
            <a:fontRef idx="minor">
              <a:schemeClr val="lt1"/>
            </a:fontRef>
          </p:style>
          <p:txBody>
            <a:bodyPr anchor="ctr"/>
            <a:lstStyle/>
            <a:p>
              <a:pPr>
                <a:defRPr/>
              </a:pPr>
              <a:r>
                <a:rPr lang="en-US" sz="900" b="1" smtClean="0">
                  <a:solidFill>
                    <a:srgbClr val="FFFFFF"/>
                  </a:solidFill>
                  <a:ea typeface="SimHei" pitchFamily="2" charset="-122"/>
                </a:rPr>
                <a:t>VMware vSphere</a:t>
              </a:r>
              <a:endParaRPr lang="en-US" sz="900" b="1" dirty="0" smtClean="0">
                <a:solidFill>
                  <a:srgbClr val="FFFFFF"/>
                </a:solidFill>
                <a:ea typeface="SimHei" pitchFamily="2" charset="-122"/>
              </a:endParaRPr>
            </a:p>
          </p:txBody>
        </p:sp>
        <p:sp>
          <p:nvSpPr>
            <p:cNvPr id="25" name="TextBox 24"/>
            <p:cNvSpPr txBox="1"/>
            <p:nvPr/>
          </p:nvSpPr>
          <p:spPr>
            <a:xfrm>
              <a:off x="688355" y="2462701"/>
              <a:ext cx="877163" cy="230832"/>
            </a:xfrm>
            <a:prstGeom prst="rect">
              <a:avLst/>
            </a:prstGeom>
            <a:noFill/>
          </p:spPr>
          <p:txBody>
            <a:bodyPr wrap="none" rtlCol="0">
              <a:spAutoFit/>
            </a:bodyPr>
            <a:lstStyle/>
            <a:p>
              <a:r>
                <a:rPr lang="ja-JP" altLang="en-US" sz="900" b="1" smtClean="0">
                  <a:solidFill>
                    <a:srgbClr val="333333"/>
                  </a:solidFill>
                  <a:latin typeface="Arial"/>
                  <a:ea typeface="SimHei" pitchFamily="2" charset="-122"/>
                </a:rPr>
                <a:t>站点 </a:t>
              </a:r>
              <a:r>
                <a:rPr lang="en-US" sz="900" b="1" smtClean="0">
                  <a:solidFill>
                    <a:srgbClr val="333333"/>
                  </a:solidFill>
                  <a:latin typeface="Arial"/>
                  <a:ea typeface="SimHei" pitchFamily="2" charset="-122"/>
                </a:rPr>
                <a:t>A（</a:t>
              </a:r>
              <a:r>
                <a:rPr lang="ja-JP" altLang="en-US" sz="900" b="1" smtClean="0">
                  <a:solidFill>
                    <a:srgbClr val="333333"/>
                  </a:solidFill>
                  <a:latin typeface="Arial"/>
                  <a:ea typeface="SimHei" pitchFamily="2" charset="-122"/>
                </a:rPr>
                <a:t>主）</a:t>
              </a:r>
              <a:endParaRPr lang="en-US" sz="900" b="1" dirty="0" smtClean="0">
                <a:solidFill>
                  <a:srgbClr val="333333"/>
                </a:solidFill>
                <a:latin typeface="Arial"/>
                <a:ea typeface="SimHei" pitchFamily="2" charset="-122"/>
              </a:endParaRPr>
            </a:p>
          </p:txBody>
        </p:sp>
        <p:sp>
          <p:nvSpPr>
            <p:cNvPr id="26" name="TextBox 25"/>
            <p:cNvSpPr txBox="1"/>
            <p:nvPr/>
          </p:nvSpPr>
          <p:spPr>
            <a:xfrm>
              <a:off x="3218717" y="2462701"/>
              <a:ext cx="992580" cy="230832"/>
            </a:xfrm>
            <a:prstGeom prst="rect">
              <a:avLst/>
            </a:prstGeom>
            <a:noFill/>
          </p:spPr>
          <p:txBody>
            <a:bodyPr wrap="none" rtlCol="0">
              <a:spAutoFit/>
            </a:bodyPr>
            <a:lstStyle/>
            <a:p>
              <a:r>
                <a:rPr lang="zh-CN" altLang="en-US" sz="900" b="1" smtClean="0">
                  <a:solidFill>
                    <a:srgbClr val="333333"/>
                  </a:solidFill>
                  <a:latin typeface="Arial"/>
                  <a:ea typeface="SimHei" pitchFamily="2" charset="-122"/>
                </a:rPr>
                <a:t>站点 </a:t>
              </a:r>
              <a:r>
                <a:rPr lang="en-US" altLang="zh-CN" sz="900" b="1" smtClean="0">
                  <a:solidFill>
                    <a:srgbClr val="333333"/>
                  </a:solidFill>
                  <a:latin typeface="Arial"/>
                  <a:ea typeface="SimHei" pitchFamily="2" charset="-122"/>
                </a:rPr>
                <a:t>B</a:t>
              </a:r>
              <a:r>
                <a:rPr lang="zh-CN" altLang="en-US" sz="900" b="1" smtClean="0">
                  <a:solidFill>
                    <a:srgbClr val="333333"/>
                  </a:solidFill>
                  <a:latin typeface="Arial"/>
                  <a:ea typeface="SimHei" pitchFamily="2" charset="-122"/>
                </a:rPr>
                <a:t>（恢复）</a:t>
              </a:r>
              <a:endParaRPr lang="en-US" sz="900" b="1" dirty="0" smtClean="0">
                <a:solidFill>
                  <a:srgbClr val="333333"/>
                </a:solidFill>
                <a:latin typeface="Arial"/>
                <a:ea typeface="SimHei" pitchFamily="2" charset="-122"/>
              </a:endParaRPr>
            </a:p>
          </p:txBody>
        </p:sp>
        <p:sp>
          <p:nvSpPr>
            <p:cNvPr id="27" name="TextBox 26"/>
            <p:cNvSpPr txBox="1"/>
            <p:nvPr/>
          </p:nvSpPr>
          <p:spPr>
            <a:xfrm>
              <a:off x="853848" y="4904131"/>
              <a:ext cx="530915" cy="230832"/>
            </a:xfrm>
            <a:prstGeom prst="rect">
              <a:avLst/>
            </a:prstGeom>
            <a:noFill/>
          </p:spPr>
          <p:txBody>
            <a:bodyPr wrap="none" rtlCol="0">
              <a:spAutoFit/>
            </a:bodyPr>
            <a:lstStyle/>
            <a:p>
              <a:r>
                <a:rPr lang="ja-JP" altLang="en-US" sz="900" b="1" smtClean="0">
                  <a:solidFill>
                    <a:srgbClr val="333333"/>
                  </a:solidFill>
                  <a:latin typeface="Arial"/>
                  <a:ea typeface="SimHei" pitchFamily="2" charset="-122"/>
                </a:rPr>
                <a:t>服务器</a:t>
              </a:r>
              <a:endParaRPr lang="en-US" sz="900" b="1" dirty="0" smtClean="0">
                <a:solidFill>
                  <a:srgbClr val="333333"/>
                </a:solidFill>
                <a:latin typeface="Arial"/>
                <a:ea typeface="SimHei" pitchFamily="2" charset="-122"/>
              </a:endParaRPr>
            </a:p>
          </p:txBody>
        </p:sp>
        <p:sp>
          <p:nvSpPr>
            <p:cNvPr id="28" name="TextBox 27"/>
            <p:cNvSpPr txBox="1"/>
            <p:nvPr/>
          </p:nvSpPr>
          <p:spPr>
            <a:xfrm>
              <a:off x="3420520" y="4904131"/>
              <a:ext cx="530915" cy="230832"/>
            </a:xfrm>
            <a:prstGeom prst="rect">
              <a:avLst/>
            </a:prstGeom>
            <a:noFill/>
          </p:spPr>
          <p:txBody>
            <a:bodyPr wrap="none" rtlCol="0">
              <a:spAutoFit/>
            </a:bodyPr>
            <a:lstStyle/>
            <a:p>
              <a:r>
                <a:rPr lang="ja-JP" altLang="en-US" sz="900" b="1" smtClean="0">
                  <a:solidFill>
                    <a:srgbClr val="333333"/>
                  </a:solidFill>
                  <a:latin typeface="Arial"/>
                  <a:ea typeface="SimHei" pitchFamily="2" charset="-122"/>
                </a:rPr>
                <a:t>服务器</a:t>
              </a:r>
              <a:endParaRPr lang="en-US" sz="900" b="1" dirty="0" smtClean="0">
                <a:solidFill>
                  <a:srgbClr val="333333"/>
                </a:solidFill>
                <a:latin typeface="Arial"/>
                <a:ea typeface="SimHei" pitchFamily="2" charset="-122"/>
              </a:endParaRPr>
            </a:p>
          </p:txBody>
        </p:sp>
      </p:grpSp>
    </p:spTree>
    <p:extLst>
      <p:ext uri="{BB962C8B-B14F-4D97-AF65-F5344CB8AC3E}">
        <p14:creationId xmlns:p14="http://schemas.microsoft.com/office/powerpoint/2010/main" val="204680708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ounded Rectangle 68"/>
          <p:cNvSpPr/>
          <p:nvPr/>
        </p:nvSpPr>
        <p:spPr bwMode="auto">
          <a:xfrm>
            <a:off x="3185351" y="5494961"/>
            <a:ext cx="661718" cy="760030"/>
          </a:xfrm>
          <a:prstGeom prst="roundRect">
            <a:avLst/>
          </a:prstGeom>
          <a:solidFill>
            <a:schemeClr val="accent4">
              <a:lumMod val="75000"/>
            </a:schemeClr>
          </a:solidFill>
          <a:ln w="12700">
            <a:solidFill>
              <a:schemeClr val="accent1"/>
            </a:solidFill>
            <a:headEnd type="none" w="med" len="med"/>
            <a:tailEnd type="none" w="med" len="med"/>
          </a:ln>
          <a:effectLst>
            <a:outerShdw blurRad="50800" dist="25400" dir="5400000" sx="99000" sy="99000" algn="t" rotWithShape="0">
              <a:prstClr val="black">
                <a:alpha val="29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b" anchorCtr="1"/>
          <a:lstStyle/>
          <a:p>
            <a:pPr algn="ctr">
              <a:defRPr/>
            </a:pPr>
            <a:r>
              <a:rPr lang="en-US" sz="1600" b="1" baseline="-25000" dirty="0">
                <a:solidFill>
                  <a:srgbClr val="FFFFFF"/>
                </a:solidFill>
              </a:rPr>
              <a:t>A2</a:t>
            </a:r>
          </a:p>
        </p:txBody>
      </p:sp>
      <p:sp>
        <p:nvSpPr>
          <p:cNvPr id="32773" name="Title 3"/>
          <p:cNvSpPr>
            <a:spLocks noGrp="1"/>
          </p:cNvSpPr>
          <p:nvPr>
            <p:ph type="title"/>
          </p:nvPr>
        </p:nvSpPr>
        <p:spPr/>
        <p:txBody>
          <a:bodyPr/>
          <a:lstStyle/>
          <a:p>
            <a:r>
              <a:rPr lang="zh-CN" altLang="en-US">
                <a:latin typeface="Arial" charset="0"/>
                <a:ea typeface="ＭＳ Ｐゴシック" charset="0"/>
              </a:rPr>
              <a:t>灾难恢复</a:t>
            </a:r>
          </a:p>
        </p:txBody>
      </p:sp>
      <p:cxnSp>
        <p:nvCxnSpPr>
          <p:cNvPr id="32774" name="Straight Connector 4"/>
          <p:cNvCxnSpPr>
            <a:cxnSpLocks noChangeShapeType="1"/>
          </p:cNvCxnSpPr>
          <p:nvPr/>
        </p:nvCxnSpPr>
        <p:spPr bwMode="auto">
          <a:xfrm rot="16200000" flipH="1">
            <a:off x="1466850" y="3473450"/>
            <a:ext cx="5473700" cy="0"/>
          </a:xfrm>
          <a:prstGeom prst="line">
            <a:avLst/>
          </a:prstGeom>
          <a:noFill/>
          <a:ln w="76200">
            <a:solidFill>
              <a:schemeClr val="bg2"/>
            </a:solidFill>
            <a:round/>
            <a:headEnd/>
            <a:tailEnd/>
          </a:ln>
          <a:extLst>
            <a:ext uri="{909E8E84-426E-40dd-AFC4-6F175D3DCCD1}">
              <a14:hiddenFill xmlns:a14="http://schemas.microsoft.com/office/drawing/2010/main">
                <a:noFill/>
              </a14:hiddenFill>
            </a:ext>
          </a:extLst>
        </p:spPr>
      </p:cxnSp>
      <p:sp>
        <p:nvSpPr>
          <p:cNvPr id="8" name="Rounded Rectangle 7"/>
          <p:cNvSpPr/>
          <p:nvPr/>
        </p:nvSpPr>
        <p:spPr bwMode="auto">
          <a:xfrm>
            <a:off x="109875" y="2149435"/>
            <a:ext cx="2159126" cy="3301338"/>
          </a:xfrm>
          <a:prstGeom prst="roundRect">
            <a:avLst/>
          </a:prstGeom>
          <a:gradFill>
            <a:gsLst>
              <a:gs pos="0">
                <a:srgbClr val="0F388A"/>
              </a:gs>
              <a:gs pos="100000">
                <a:srgbClr val="1564AB">
                  <a:alpha val="98824"/>
                </a:srgbClr>
              </a:gs>
            </a:gsLst>
          </a:gradFill>
          <a:ln w="12700">
            <a:solidFill>
              <a:srgbClr val="1A448A"/>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lstStyle/>
          <a:p>
            <a:pPr algn="ctr">
              <a:buClr>
                <a:srgbClr val="000000"/>
              </a:buClr>
              <a:defRPr/>
            </a:pPr>
            <a:r>
              <a:rPr lang="en-US" sz="1600" dirty="0">
                <a:solidFill>
                  <a:schemeClr val="bg1"/>
                </a:solidFill>
              </a:rPr>
              <a:t>SRM</a:t>
            </a:r>
          </a:p>
        </p:txBody>
      </p:sp>
      <p:sp>
        <p:nvSpPr>
          <p:cNvPr id="9" name="Rounded Rectangle 8"/>
          <p:cNvSpPr/>
          <p:nvPr/>
        </p:nvSpPr>
        <p:spPr bwMode="auto">
          <a:xfrm>
            <a:off x="157375" y="1218342"/>
            <a:ext cx="1861429" cy="482071"/>
          </a:xfrm>
          <a:prstGeom prst="roundRect">
            <a:avLst/>
          </a:prstGeom>
          <a:gradFill>
            <a:gsLst>
              <a:gs pos="0">
                <a:srgbClr val="037BB1"/>
              </a:gs>
              <a:gs pos="83000">
                <a:srgbClr val="52AEDC"/>
              </a:gs>
            </a:gsLst>
          </a:gradFill>
          <a:ln w="12700">
            <a:solidFill>
              <a:schemeClr val="accent1">
                <a:lumMod val="75000"/>
              </a:schemeClr>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sz="1600" b="1" dirty="0">
                <a:solidFill>
                  <a:srgbClr val="FFFFFF"/>
                </a:solidFill>
              </a:rPr>
              <a:t>SRM UI</a:t>
            </a:r>
          </a:p>
        </p:txBody>
      </p:sp>
      <p:sp>
        <p:nvSpPr>
          <p:cNvPr id="10" name="Rounded Rectangle 9"/>
          <p:cNvSpPr/>
          <p:nvPr/>
        </p:nvSpPr>
        <p:spPr bwMode="auto">
          <a:xfrm>
            <a:off x="6639150" y="1218342"/>
            <a:ext cx="1861429" cy="482071"/>
          </a:xfrm>
          <a:prstGeom prst="roundRect">
            <a:avLst/>
          </a:prstGeom>
          <a:gradFill>
            <a:gsLst>
              <a:gs pos="0">
                <a:srgbClr val="037BB1"/>
              </a:gs>
              <a:gs pos="83000">
                <a:srgbClr val="52AEDC"/>
              </a:gs>
            </a:gsLst>
          </a:gradFill>
          <a:ln w="12700">
            <a:solidFill>
              <a:schemeClr val="accent1">
                <a:lumMod val="75000"/>
              </a:schemeClr>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sz="1600" b="1" dirty="0">
                <a:solidFill>
                  <a:srgbClr val="FFFFFF"/>
                </a:solidFill>
              </a:rPr>
              <a:t>SRM UI</a:t>
            </a:r>
          </a:p>
        </p:txBody>
      </p:sp>
      <p:sp>
        <p:nvSpPr>
          <p:cNvPr id="11" name="Rounded Rectangle 10"/>
          <p:cNvSpPr/>
          <p:nvPr/>
        </p:nvSpPr>
        <p:spPr bwMode="auto">
          <a:xfrm>
            <a:off x="6517126" y="1947553"/>
            <a:ext cx="2221277" cy="3337891"/>
          </a:xfrm>
          <a:prstGeom prst="roundRect">
            <a:avLst/>
          </a:prstGeom>
          <a:gradFill>
            <a:gsLst>
              <a:gs pos="0">
                <a:srgbClr val="0F388A"/>
              </a:gs>
              <a:gs pos="100000">
                <a:srgbClr val="1564AB">
                  <a:alpha val="98824"/>
                </a:srgbClr>
              </a:gs>
            </a:gsLst>
          </a:gradFill>
          <a:ln w="12700">
            <a:solidFill>
              <a:srgbClr val="1A448A"/>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lstStyle/>
          <a:p>
            <a:pPr algn="ctr">
              <a:buClr>
                <a:srgbClr val="000000"/>
              </a:buClr>
              <a:defRPr/>
            </a:pPr>
            <a:r>
              <a:rPr lang="en-US" sz="1600" b="1" dirty="0">
                <a:solidFill>
                  <a:schemeClr val="bg1"/>
                </a:solidFill>
              </a:rPr>
              <a:t>SRM</a:t>
            </a:r>
          </a:p>
        </p:txBody>
      </p:sp>
      <p:sp>
        <p:nvSpPr>
          <p:cNvPr id="12" name="Rounded Rectangle 11"/>
          <p:cNvSpPr/>
          <p:nvPr/>
        </p:nvSpPr>
        <p:spPr bwMode="auto">
          <a:xfrm>
            <a:off x="2446678" y="2149434"/>
            <a:ext cx="1638136" cy="1228085"/>
          </a:xfrm>
          <a:prstGeom prst="roundRect">
            <a:avLst/>
          </a:prstGeom>
          <a:gradFill>
            <a:gsLst>
              <a:gs pos="0">
                <a:srgbClr val="C34B1B"/>
              </a:gs>
              <a:gs pos="100000">
                <a:srgbClr val="E7893F"/>
              </a:gs>
            </a:gsLst>
          </a:gradFill>
          <a:ln w="12700">
            <a:solidFill>
              <a:schemeClr val="accent6"/>
            </a:solidFill>
            <a:headEnd type="none" w="med" len="med"/>
            <a:tailEnd type="none" w="med" len="med"/>
          </a:ln>
          <a:effectLst>
            <a:outerShdw blurRad="50800" dist="25400" dir="5400000" sx="99000" sy="99000" algn="t" rotWithShape="0">
              <a:prstClr val="black">
                <a:alpha val="29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lstStyle/>
          <a:p>
            <a:pPr algn="ctr">
              <a:defRPr/>
            </a:pPr>
            <a:r>
              <a:rPr lang="en-US" sz="1600" b="1" dirty="0">
                <a:solidFill>
                  <a:srgbClr val="FFFFFF"/>
                </a:solidFill>
              </a:rPr>
              <a:t>VC</a:t>
            </a:r>
          </a:p>
        </p:txBody>
      </p:sp>
      <p:sp>
        <p:nvSpPr>
          <p:cNvPr id="13" name="TextBox 12"/>
          <p:cNvSpPr txBox="1"/>
          <p:nvPr/>
        </p:nvSpPr>
        <p:spPr>
          <a:xfrm>
            <a:off x="1046163" y="862013"/>
            <a:ext cx="1612900" cy="339725"/>
          </a:xfrm>
          <a:prstGeom prst="rect">
            <a:avLst/>
          </a:prstGeom>
          <a:noFill/>
        </p:spPr>
        <p:txBody>
          <a:bodyPr wrap="none">
            <a:spAutoFit/>
          </a:bodyPr>
          <a:lstStyle/>
          <a:p>
            <a:pPr>
              <a:defRPr/>
            </a:pPr>
            <a:r>
              <a:rPr lang="en-US" sz="1600" b="1" dirty="0">
                <a:solidFill>
                  <a:schemeClr val="tx2"/>
                </a:solidFill>
                <a:latin typeface="+mn-lt"/>
                <a:ea typeface="+mn-ea"/>
                <a:cs typeface="+mn-cs"/>
              </a:rPr>
              <a:t>Protected Site</a:t>
            </a:r>
          </a:p>
        </p:txBody>
      </p:sp>
      <p:sp>
        <p:nvSpPr>
          <p:cNvPr id="14" name="TextBox 13"/>
          <p:cNvSpPr txBox="1"/>
          <p:nvPr/>
        </p:nvSpPr>
        <p:spPr>
          <a:xfrm>
            <a:off x="6246813" y="863600"/>
            <a:ext cx="1590675" cy="338138"/>
          </a:xfrm>
          <a:prstGeom prst="rect">
            <a:avLst/>
          </a:prstGeom>
          <a:noFill/>
        </p:spPr>
        <p:txBody>
          <a:bodyPr wrap="none">
            <a:spAutoFit/>
          </a:bodyPr>
          <a:lstStyle/>
          <a:p>
            <a:pPr>
              <a:defRPr/>
            </a:pPr>
            <a:r>
              <a:rPr lang="en-US" sz="1600" b="1" dirty="0">
                <a:solidFill>
                  <a:schemeClr val="tx2"/>
                </a:solidFill>
                <a:latin typeface="+mn-lt"/>
                <a:ea typeface="+mn-ea"/>
                <a:cs typeface="+mn-cs"/>
              </a:rPr>
              <a:t>Recovery Site</a:t>
            </a:r>
          </a:p>
        </p:txBody>
      </p:sp>
      <p:sp>
        <p:nvSpPr>
          <p:cNvPr id="29" name="Oval 28"/>
          <p:cNvSpPr/>
          <p:nvPr/>
        </p:nvSpPr>
        <p:spPr bwMode="auto">
          <a:xfrm>
            <a:off x="2481263" y="2708275"/>
            <a:ext cx="511175" cy="498475"/>
          </a:xfrm>
          <a:prstGeom prst="ellipse">
            <a:avLst/>
          </a:prstGeom>
          <a:solidFill>
            <a:schemeClr val="tx2">
              <a:lumMod val="60000"/>
              <a:lumOff val="40000"/>
            </a:schemeClr>
          </a:solidFill>
          <a:ln w="19050">
            <a:solidFill>
              <a:schemeClr val="accent3"/>
            </a:solidFill>
            <a:round/>
            <a:headEnd/>
            <a:tailEnd/>
          </a:ln>
        </p:spPr>
        <p:txBody>
          <a:bodyPr wrap="none" lIns="0" tIns="0" rIns="0" bIns="0" anchor="b" anchorCtr="1"/>
          <a:lstStyle/>
          <a:p>
            <a:pPr algn="ctr">
              <a:defRPr/>
            </a:pPr>
            <a:r>
              <a:rPr lang="en-US" sz="1100" dirty="0">
                <a:solidFill>
                  <a:srgbClr val="FFFFFF"/>
                </a:solidFill>
                <a:latin typeface="Arial" pitchFamily="34" charset="0"/>
                <a:ea typeface="ＭＳ Ｐゴシック" pitchFamily="34" charset="-128"/>
                <a:cs typeface="+mn-cs"/>
              </a:rPr>
              <a:t>VMA</a:t>
            </a:r>
          </a:p>
        </p:txBody>
      </p:sp>
      <p:pic>
        <p:nvPicPr>
          <p:cNvPr id="32793" name="Picture 23" descr="poweredonv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13025" y="2684463"/>
            <a:ext cx="239713"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794" name="Group 33"/>
          <p:cNvGrpSpPr>
            <a:grpSpLocks/>
          </p:cNvGrpSpPr>
          <p:nvPr/>
        </p:nvGrpSpPr>
        <p:grpSpPr bwMode="auto">
          <a:xfrm>
            <a:off x="3028950" y="2686050"/>
            <a:ext cx="509588" cy="523875"/>
            <a:chOff x="2517579" y="3348842"/>
            <a:chExt cx="510639" cy="522514"/>
          </a:xfrm>
        </p:grpSpPr>
        <p:sp>
          <p:nvSpPr>
            <p:cNvPr id="35" name="Oval 34"/>
            <p:cNvSpPr/>
            <p:nvPr/>
          </p:nvSpPr>
          <p:spPr bwMode="auto">
            <a:xfrm>
              <a:off x="2517579" y="3372593"/>
              <a:ext cx="510639" cy="498763"/>
            </a:xfrm>
            <a:prstGeom prst="ellipse">
              <a:avLst/>
            </a:prstGeom>
            <a:solidFill>
              <a:schemeClr val="tx2">
                <a:lumMod val="60000"/>
                <a:lumOff val="40000"/>
              </a:schemeClr>
            </a:solidFill>
            <a:ln w="19050">
              <a:solidFill>
                <a:schemeClr val="accent3"/>
              </a:solidFill>
              <a:round/>
              <a:headEnd/>
              <a:tailEnd/>
            </a:ln>
          </p:spPr>
          <p:txBody>
            <a:bodyPr wrap="none" lIns="0" tIns="0" rIns="0" bIns="0" anchor="b" anchorCtr="1"/>
            <a:lstStyle/>
            <a:p>
              <a:pPr algn="ctr">
                <a:defRPr/>
              </a:pPr>
              <a:r>
                <a:rPr lang="en-US" sz="1100" dirty="0">
                  <a:solidFill>
                    <a:srgbClr val="FFFFFF"/>
                  </a:solidFill>
                  <a:latin typeface="Arial" pitchFamily="34" charset="0"/>
                  <a:ea typeface="ＭＳ Ｐゴシック" pitchFamily="34" charset="-128"/>
                  <a:cs typeface="+mn-cs"/>
                </a:rPr>
                <a:t>VMB</a:t>
              </a:r>
            </a:p>
          </p:txBody>
        </p:sp>
        <p:pic>
          <p:nvPicPr>
            <p:cNvPr id="32859" name="Picture 35" descr="poweredonv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48204" y="3348842"/>
              <a:ext cx="240456" cy="240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795" name="Group 36"/>
          <p:cNvGrpSpPr>
            <a:grpSpLocks/>
          </p:cNvGrpSpPr>
          <p:nvPr/>
        </p:nvGrpSpPr>
        <p:grpSpPr bwMode="auto">
          <a:xfrm>
            <a:off x="3573463" y="2684463"/>
            <a:ext cx="511175" cy="522287"/>
            <a:chOff x="2517579" y="3348842"/>
            <a:chExt cx="510639" cy="522514"/>
          </a:xfrm>
        </p:grpSpPr>
        <p:sp>
          <p:nvSpPr>
            <p:cNvPr id="38" name="Oval 37"/>
            <p:cNvSpPr/>
            <p:nvPr/>
          </p:nvSpPr>
          <p:spPr bwMode="auto">
            <a:xfrm>
              <a:off x="2517579" y="3372664"/>
              <a:ext cx="510639" cy="498692"/>
            </a:xfrm>
            <a:prstGeom prst="ellipse">
              <a:avLst/>
            </a:prstGeom>
            <a:solidFill>
              <a:schemeClr val="tx2">
                <a:lumMod val="60000"/>
                <a:lumOff val="40000"/>
              </a:schemeClr>
            </a:solidFill>
            <a:ln w="19050">
              <a:solidFill>
                <a:schemeClr val="accent3"/>
              </a:solidFill>
              <a:round/>
              <a:headEnd/>
              <a:tailEnd/>
            </a:ln>
          </p:spPr>
          <p:txBody>
            <a:bodyPr wrap="none" lIns="0" tIns="0" rIns="0" bIns="0" anchor="b" anchorCtr="1"/>
            <a:lstStyle/>
            <a:p>
              <a:pPr algn="ctr">
                <a:defRPr/>
              </a:pPr>
              <a:r>
                <a:rPr lang="en-US" sz="1100" dirty="0">
                  <a:solidFill>
                    <a:srgbClr val="FFFFFF"/>
                  </a:solidFill>
                  <a:latin typeface="Arial" pitchFamily="34" charset="0"/>
                  <a:ea typeface="ＭＳ Ｐゴシック" pitchFamily="34" charset="-128"/>
                  <a:cs typeface="+mn-cs"/>
                </a:rPr>
                <a:t>VMC</a:t>
              </a:r>
            </a:p>
          </p:txBody>
        </p:sp>
        <p:pic>
          <p:nvPicPr>
            <p:cNvPr id="32857" name="Picture 38" descr="poweredonv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48204" y="3348842"/>
              <a:ext cx="240456" cy="240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 name="Rounded Rectangle 40"/>
          <p:cNvSpPr/>
          <p:nvPr/>
        </p:nvSpPr>
        <p:spPr bwMode="auto">
          <a:xfrm>
            <a:off x="2040987" y="5510138"/>
            <a:ext cx="1085425" cy="760030"/>
          </a:xfrm>
          <a:prstGeom prst="roundRect">
            <a:avLst/>
          </a:prstGeom>
          <a:solidFill>
            <a:schemeClr val="accent4">
              <a:lumMod val="75000"/>
            </a:schemeClr>
          </a:solidFill>
          <a:ln w="12700">
            <a:solidFill>
              <a:schemeClr val="accent1"/>
            </a:solidFill>
            <a:headEnd type="none" w="med" len="med"/>
            <a:tailEnd type="none" w="med" len="med"/>
          </a:ln>
          <a:effectLst>
            <a:outerShdw blurRad="50800" dist="25400" dir="5400000" sx="99000" sy="99000" algn="t" rotWithShape="0">
              <a:prstClr val="black">
                <a:alpha val="29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b" anchorCtr="1"/>
          <a:lstStyle/>
          <a:p>
            <a:pPr algn="ctr">
              <a:defRPr/>
            </a:pPr>
            <a:r>
              <a:rPr lang="en-US" sz="1600" b="1" baseline="-25000" dirty="0">
                <a:solidFill>
                  <a:srgbClr val="FFFFFF"/>
                </a:solidFill>
              </a:rPr>
              <a:t>A1</a:t>
            </a:r>
          </a:p>
        </p:txBody>
      </p:sp>
      <p:sp>
        <p:nvSpPr>
          <p:cNvPr id="44" name="Rectangle 43"/>
          <p:cNvSpPr/>
          <p:nvPr/>
        </p:nvSpPr>
        <p:spPr bwMode="auto">
          <a:xfrm>
            <a:off x="2168525" y="5757863"/>
            <a:ext cx="415925" cy="263525"/>
          </a:xfrm>
          <a:prstGeom prst="rect">
            <a:avLst/>
          </a:prstGeom>
          <a:solidFill>
            <a:schemeClr val="bg1">
              <a:lumMod val="75000"/>
            </a:schemeClr>
          </a:solidFill>
          <a:ln w="19050">
            <a:solidFill>
              <a:schemeClr val="accent3"/>
            </a:solidFill>
            <a:round/>
            <a:headEnd/>
            <a:tailEnd/>
          </a:ln>
        </p:spPr>
        <p:txBody>
          <a:bodyPr wrap="none" lIns="0" tIns="0" rIns="0" bIns="0" anchor="ctr"/>
          <a:lstStyle/>
          <a:p>
            <a:pPr algn="ctr">
              <a:defRPr/>
            </a:pPr>
            <a:r>
              <a:rPr lang="en-US" sz="1000" dirty="0">
                <a:solidFill>
                  <a:srgbClr val="FFFFFF"/>
                </a:solidFill>
                <a:latin typeface="Arial" pitchFamily="34" charset="0"/>
                <a:ea typeface="ＭＳ Ｐゴシック" pitchFamily="34" charset="-128"/>
                <a:cs typeface="+mn-cs"/>
              </a:rPr>
              <a:t>a.vmx</a:t>
            </a:r>
          </a:p>
        </p:txBody>
      </p:sp>
      <p:sp>
        <p:nvSpPr>
          <p:cNvPr id="47" name="Rectangle 46"/>
          <p:cNvSpPr/>
          <p:nvPr/>
        </p:nvSpPr>
        <p:spPr bwMode="auto">
          <a:xfrm>
            <a:off x="2628900" y="5756275"/>
            <a:ext cx="415925" cy="265113"/>
          </a:xfrm>
          <a:prstGeom prst="rect">
            <a:avLst/>
          </a:prstGeom>
          <a:solidFill>
            <a:schemeClr val="bg1">
              <a:lumMod val="75000"/>
            </a:schemeClr>
          </a:solidFill>
          <a:ln w="19050">
            <a:solidFill>
              <a:schemeClr val="accent3"/>
            </a:solidFill>
            <a:round/>
            <a:headEnd/>
            <a:tailEnd/>
          </a:ln>
        </p:spPr>
        <p:txBody>
          <a:bodyPr wrap="none" lIns="0" tIns="0" rIns="0" bIns="0" anchor="ctr"/>
          <a:lstStyle/>
          <a:p>
            <a:pPr algn="ctr">
              <a:defRPr/>
            </a:pPr>
            <a:r>
              <a:rPr lang="en-US" sz="1000" dirty="0">
                <a:solidFill>
                  <a:srgbClr val="FFFFFF"/>
                </a:solidFill>
                <a:latin typeface="Arial" pitchFamily="34" charset="0"/>
                <a:ea typeface="ＭＳ Ｐゴシック" pitchFamily="34" charset="-128"/>
                <a:cs typeface="+mn-cs"/>
              </a:rPr>
              <a:t>b.vmx</a:t>
            </a:r>
          </a:p>
        </p:txBody>
      </p:sp>
      <p:sp>
        <p:nvSpPr>
          <p:cNvPr id="48" name="Rectangle 47"/>
          <p:cNvSpPr/>
          <p:nvPr/>
        </p:nvSpPr>
        <p:spPr bwMode="auto">
          <a:xfrm>
            <a:off x="3268663" y="5754688"/>
            <a:ext cx="415925" cy="266700"/>
          </a:xfrm>
          <a:prstGeom prst="rect">
            <a:avLst/>
          </a:prstGeom>
          <a:solidFill>
            <a:schemeClr val="bg1">
              <a:lumMod val="75000"/>
            </a:schemeClr>
          </a:solidFill>
          <a:ln w="19050">
            <a:solidFill>
              <a:schemeClr val="accent3"/>
            </a:solidFill>
            <a:round/>
            <a:headEnd/>
            <a:tailEnd/>
          </a:ln>
        </p:spPr>
        <p:txBody>
          <a:bodyPr wrap="none" lIns="0" tIns="0" rIns="0" bIns="0" anchor="ctr"/>
          <a:lstStyle/>
          <a:p>
            <a:pPr algn="ctr">
              <a:defRPr/>
            </a:pPr>
            <a:r>
              <a:rPr lang="en-US" sz="1000" dirty="0">
                <a:solidFill>
                  <a:srgbClr val="FFFFFF"/>
                </a:solidFill>
                <a:latin typeface="Arial" pitchFamily="34" charset="0"/>
                <a:ea typeface="ＭＳ Ｐゴシック" pitchFamily="34" charset="-128"/>
                <a:cs typeface="+mn-cs"/>
              </a:rPr>
              <a:t>c.vmx</a:t>
            </a:r>
          </a:p>
        </p:txBody>
      </p:sp>
      <p:cxnSp>
        <p:nvCxnSpPr>
          <p:cNvPr id="32802" name="Straight Connector 48"/>
          <p:cNvCxnSpPr>
            <a:cxnSpLocks noChangeShapeType="1"/>
            <a:stCxn id="29" idx="4"/>
          </p:cNvCxnSpPr>
          <p:nvPr/>
        </p:nvCxnSpPr>
        <p:spPr bwMode="auto">
          <a:xfrm rot="5400000">
            <a:off x="1317625" y="4335463"/>
            <a:ext cx="2547938" cy="290512"/>
          </a:xfrm>
          <a:prstGeom prst="line">
            <a:avLst/>
          </a:prstGeom>
          <a:noFill/>
          <a:ln w="25400" cap="sq">
            <a:solidFill>
              <a:srgbClr val="800000"/>
            </a:solidFill>
            <a:round/>
            <a:headEnd/>
            <a:tailEnd type="arrow" w="med" len="med"/>
          </a:ln>
          <a:extLst>
            <a:ext uri="{909E8E84-426E-40dd-AFC4-6F175D3DCCD1}">
              <a14:hiddenFill xmlns:a14="http://schemas.microsoft.com/office/drawing/2010/main">
                <a:noFill/>
              </a14:hiddenFill>
            </a:ext>
          </a:extLst>
        </p:spPr>
      </p:cxnSp>
      <p:cxnSp>
        <p:nvCxnSpPr>
          <p:cNvPr id="32803" name="Straight Connector 51"/>
          <p:cNvCxnSpPr>
            <a:cxnSpLocks noChangeShapeType="1"/>
            <a:stCxn id="35" idx="4"/>
            <a:endCxn id="47" idx="0"/>
          </p:cNvCxnSpPr>
          <p:nvPr/>
        </p:nvCxnSpPr>
        <p:spPr bwMode="auto">
          <a:xfrm rot="5400000">
            <a:off x="1786732" y="4260056"/>
            <a:ext cx="2546350" cy="446087"/>
          </a:xfrm>
          <a:prstGeom prst="line">
            <a:avLst/>
          </a:prstGeom>
          <a:noFill/>
          <a:ln w="25400" cap="sq">
            <a:solidFill>
              <a:srgbClr val="800000"/>
            </a:solidFill>
            <a:round/>
            <a:headEnd/>
            <a:tailEnd type="arrow" w="med" len="med"/>
          </a:ln>
          <a:extLst>
            <a:ext uri="{909E8E84-426E-40dd-AFC4-6F175D3DCCD1}">
              <a14:hiddenFill xmlns:a14="http://schemas.microsoft.com/office/drawing/2010/main">
                <a:noFill/>
              </a14:hiddenFill>
            </a:ext>
          </a:extLst>
        </p:spPr>
      </p:cxnSp>
      <p:cxnSp>
        <p:nvCxnSpPr>
          <p:cNvPr id="32804" name="Straight Connector 52"/>
          <p:cNvCxnSpPr>
            <a:cxnSpLocks noChangeShapeType="1"/>
            <a:stCxn id="38" idx="4"/>
            <a:endCxn id="48" idx="0"/>
          </p:cNvCxnSpPr>
          <p:nvPr/>
        </p:nvCxnSpPr>
        <p:spPr bwMode="auto">
          <a:xfrm rot="5400000">
            <a:off x="2378869" y="4304506"/>
            <a:ext cx="2547938" cy="352425"/>
          </a:xfrm>
          <a:prstGeom prst="line">
            <a:avLst/>
          </a:prstGeom>
          <a:noFill/>
          <a:ln w="25400" cap="sq">
            <a:solidFill>
              <a:srgbClr val="800000"/>
            </a:solidFill>
            <a:round/>
            <a:headEnd/>
            <a:tailEnd type="arrow" w="med" len="med"/>
          </a:ln>
          <a:extLst>
            <a:ext uri="{909E8E84-426E-40dd-AFC4-6F175D3DCCD1}">
              <a14:hiddenFill xmlns:a14="http://schemas.microsoft.com/office/drawing/2010/main">
                <a:noFill/>
              </a14:hiddenFill>
            </a:ext>
          </a:extLst>
        </p:spPr>
      </p:cxnSp>
      <p:sp>
        <p:nvSpPr>
          <p:cNvPr id="59" name="Rectangle 58"/>
          <p:cNvSpPr/>
          <p:nvPr/>
        </p:nvSpPr>
        <p:spPr bwMode="auto">
          <a:xfrm>
            <a:off x="157163" y="2678113"/>
            <a:ext cx="1992312" cy="696912"/>
          </a:xfrm>
          <a:prstGeom prst="rect">
            <a:avLst/>
          </a:prstGeom>
          <a:solidFill>
            <a:schemeClr val="accent2">
              <a:lumMod val="50000"/>
            </a:schemeClr>
          </a:solidFill>
          <a:ln w="19050">
            <a:solidFill>
              <a:schemeClr val="accent3"/>
            </a:solidFill>
            <a:round/>
            <a:headEnd/>
            <a:tailEnd/>
          </a:ln>
        </p:spPr>
        <p:txBody>
          <a:bodyPr wrap="none" lIns="0" tIns="0" rIns="0" bIns="0" anchorCtr="1"/>
          <a:lstStyle/>
          <a:p>
            <a:pPr algn="ctr">
              <a:defRPr/>
            </a:pPr>
            <a:r>
              <a:rPr lang="en-US" sz="1800" dirty="0">
                <a:solidFill>
                  <a:srgbClr val="FFFFFF"/>
                </a:solidFill>
                <a:latin typeface="Arial" pitchFamily="34" charset="0"/>
                <a:ea typeface="ＭＳ Ｐゴシック" pitchFamily="34" charset="-128"/>
                <a:cs typeface="+mn-cs"/>
              </a:rPr>
              <a:t>Recovery</a:t>
            </a:r>
          </a:p>
        </p:txBody>
      </p:sp>
      <p:sp>
        <p:nvSpPr>
          <p:cNvPr id="60" name="Oval 59"/>
          <p:cNvSpPr/>
          <p:nvPr/>
        </p:nvSpPr>
        <p:spPr bwMode="auto">
          <a:xfrm>
            <a:off x="939800" y="3028950"/>
            <a:ext cx="414338" cy="307975"/>
          </a:xfrm>
          <a:prstGeom prst="ellipse">
            <a:avLst/>
          </a:prstGeom>
          <a:solidFill>
            <a:srgbClr val="FFFF00"/>
          </a:solidFill>
          <a:ln>
            <a:headEnd/>
            <a:tailEnd/>
          </a:ln>
        </p:spPr>
        <p:style>
          <a:lnRef idx="2">
            <a:schemeClr val="accent3"/>
          </a:lnRef>
          <a:fillRef idx="1">
            <a:schemeClr val="lt1"/>
          </a:fillRef>
          <a:effectRef idx="0">
            <a:schemeClr val="accent3"/>
          </a:effectRef>
          <a:fontRef idx="minor">
            <a:schemeClr val="dk1"/>
          </a:fontRef>
        </p:style>
        <p:txBody>
          <a:bodyPr wrap="none" lIns="0" tIns="0" rIns="0" bIns="0" anchor="ctr"/>
          <a:lstStyle/>
          <a:p>
            <a:pPr algn="ctr"/>
            <a:r>
              <a:rPr lang="en-US" altLang="zh-CN" sz="1100">
                <a:solidFill>
                  <a:schemeClr val="tx1"/>
                </a:solidFill>
                <a:latin typeface="Arial" charset="0"/>
                <a:ea typeface="ＭＳ Ｐゴシック" charset="0"/>
                <a:cs typeface="ＭＳ Ｐゴシック" charset="0"/>
              </a:rPr>
              <a:t>RP1</a:t>
            </a:r>
            <a:endParaRPr lang="en-US" altLang="zh-CN" sz="1800">
              <a:solidFill>
                <a:srgbClr val="FFFFFF"/>
              </a:solidFill>
              <a:latin typeface="Arial" charset="0"/>
              <a:ea typeface="ＭＳ Ｐゴシック" charset="0"/>
              <a:cs typeface="ＭＳ Ｐゴシック" charset="0"/>
            </a:endParaRPr>
          </a:p>
        </p:txBody>
      </p:sp>
      <p:sp>
        <p:nvSpPr>
          <p:cNvPr id="61" name="Rectangle 60"/>
          <p:cNvSpPr/>
          <p:nvPr/>
        </p:nvSpPr>
        <p:spPr bwMode="auto">
          <a:xfrm>
            <a:off x="157163" y="3616325"/>
            <a:ext cx="1992312" cy="908050"/>
          </a:xfrm>
          <a:prstGeom prst="rect">
            <a:avLst/>
          </a:prstGeom>
          <a:solidFill>
            <a:schemeClr val="accent2">
              <a:lumMod val="75000"/>
            </a:schemeClr>
          </a:solidFill>
          <a:ln w="19050">
            <a:solidFill>
              <a:schemeClr val="accent3"/>
            </a:solidFill>
            <a:round/>
            <a:headEnd/>
            <a:tailEnd/>
          </a:ln>
        </p:spPr>
        <p:txBody>
          <a:bodyPr wrap="none" lIns="0" tIns="0" rIns="0" bIns="0" anchorCtr="1"/>
          <a:lstStyle/>
          <a:p>
            <a:pPr algn="ctr">
              <a:defRPr/>
            </a:pPr>
            <a:r>
              <a:rPr lang="en-US" sz="1800" dirty="0">
                <a:solidFill>
                  <a:srgbClr val="FFFFFF"/>
                </a:solidFill>
                <a:latin typeface="Arial" pitchFamily="34" charset="0"/>
                <a:ea typeface="ＭＳ Ｐゴシック" pitchFamily="34" charset="-128"/>
                <a:cs typeface="+mn-cs"/>
              </a:rPr>
              <a:t>Replication</a:t>
            </a:r>
          </a:p>
        </p:txBody>
      </p:sp>
      <p:sp>
        <p:nvSpPr>
          <p:cNvPr id="63" name="Oval 62"/>
          <p:cNvSpPr/>
          <p:nvPr/>
        </p:nvSpPr>
        <p:spPr bwMode="auto">
          <a:xfrm>
            <a:off x="258763" y="4044950"/>
            <a:ext cx="414337" cy="309563"/>
          </a:xfrm>
          <a:prstGeom prst="ellipse">
            <a:avLst/>
          </a:prstGeom>
          <a:solidFill>
            <a:srgbClr val="FFFF00"/>
          </a:solidFill>
          <a:ln>
            <a:headEnd/>
            <a:tailEnd/>
          </a:ln>
        </p:spPr>
        <p:style>
          <a:lnRef idx="2">
            <a:schemeClr val="accent3"/>
          </a:lnRef>
          <a:fillRef idx="1">
            <a:schemeClr val="lt1"/>
          </a:fillRef>
          <a:effectRef idx="0">
            <a:schemeClr val="accent3"/>
          </a:effectRef>
          <a:fontRef idx="minor">
            <a:schemeClr val="dk1"/>
          </a:fontRef>
        </p:style>
        <p:txBody>
          <a:bodyPr wrap="none" lIns="0" tIns="0" rIns="0" bIns="0" anchor="ctr"/>
          <a:lstStyle/>
          <a:p>
            <a:pPr algn="ctr"/>
            <a:r>
              <a:rPr lang="en-US" altLang="zh-CN" sz="1100">
                <a:solidFill>
                  <a:schemeClr val="tx1"/>
                </a:solidFill>
                <a:latin typeface="Arial" charset="0"/>
                <a:ea typeface="ＭＳ Ｐゴシック" charset="0"/>
                <a:cs typeface="ＭＳ Ｐゴシック" charset="0"/>
              </a:rPr>
              <a:t>PG1</a:t>
            </a:r>
            <a:endParaRPr lang="en-US" altLang="zh-CN" sz="1800">
              <a:solidFill>
                <a:srgbClr val="FFFFFF"/>
              </a:solidFill>
              <a:latin typeface="Arial" charset="0"/>
              <a:ea typeface="ＭＳ Ｐゴシック" charset="0"/>
              <a:cs typeface="ＭＳ Ｐゴシック" charset="0"/>
            </a:endParaRPr>
          </a:p>
        </p:txBody>
      </p:sp>
      <p:sp>
        <p:nvSpPr>
          <p:cNvPr id="67" name="Rounded Rectangle 66"/>
          <p:cNvSpPr/>
          <p:nvPr/>
        </p:nvSpPr>
        <p:spPr bwMode="auto">
          <a:xfrm>
            <a:off x="255714" y="4839147"/>
            <a:ext cx="1763090" cy="344383"/>
          </a:xfrm>
          <a:prstGeom prst="roundRect">
            <a:avLst>
              <a:gd name="adj" fmla="val 0"/>
            </a:avLst>
          </a:prstGeom>
          <a:gradFill>
            <a:gsLst>
              <a:gs pos="0">
                <a:srgbClr val="F8930C"/>
              </a:gs>
              <a:gs pos="100000">
                <a:srgbClr val="F9A22F">
                  <a:alpha val="79000"/>
                </a:srgbClr>
              </a:gs>
            </a:gsLst>
          </a:gradFill>
          <a:ln w="12700">
            <a:solidFill>
              <a:srgbClr val="F97E1D"/>
            </a:solidFill>
            <a:headEnd type="none" w="med" len="med"/>
            <a:tailEnd type="none" w="med" len="med"/>
          </a:ln>
          <a:effectLst>
            <a:outerShdw blurRad="50800" dist="25400" dir="5400000" sx="99000" sy="99000" algn="t" rotWithShape="0">
              <a:prstClr val="black">
                <a:alpha val="3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p>
            <a:pPr>
              <a:defRPr/>
            </a:pPr>
            <a:r>
              <a:rPr lang="en-US" sz="1400" b="1" dirty="0">
                <a:solidFill>
                  <a:srgbClr val="FFFFFF"/>
                </a:solidFill>
              </a:rPr>
              <a:t>Storage Provider</a:t>
            </a:r>
          </a:p>
        </p:txBody>
      </p:sp>
      <p:sp>
        <p:nvSpPr>
          <p:cNvPr id="72" name="Rounded Rectangle 71"/>
          <p:cNvSpPr/>
          <p:nvPr/>
        </p:nvSpPr>
        <p:spPr bwMode="auto">
          <a:xfrm>
            <a:off x="4344703" y="2149434"/>
            <a:ext cx="1638136" cy="1228086"/>
          </a:xfrm>
          <a:prstGeom prst="roundRect">
            <a:avLst/>
          </a:prstGeom>
          <a:gradFill>
            <a:gsLst>
              <a:gs pos="0">
                <a:srgbClr val="C34B1B"/>
              </a:gs>
              <a:gs pos="100000">
                <a:srgbClr val="E7893F"/>
              </a:gs>
            </a:gsLst>
          </a:gradFill>
          <a:ln w="12700">
            <a:solidFill>
              <a:schemeClr val="accent6"/>
            </a:solidFill>
            <a:headEnd type="none" w="med" len="med"/>
            <a:tailEnd type="none" w="med" len="med"/>
          </a:ln>
          <a:effectLst>
            <a:outerShdw blurRad="50800" dist="25400" dir="5400000" sx="99000" sy="99000" algn="t" rotWithShape="0">
              <a:prstClr val="black">
                <a:alpha val="29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lstStyle/>
          <a:p>
            <a:pPr algn="ctr">
              <a:defRPr/>
            </a:pPr>
            <a:r>
              <a:rPr lang="en-US" sz="1600" b="1" dirty="0">
                <a:solidFill>
                  <a:srgbClr val="FFFFFF"/>
                </a:solidFill>
              </a:rPr>
              <a:t>VC</a:t>
            </a:r>
          </a:p>
        </p:txBody>
      </p:sp>
      <p:sp>
        <p:nvSpPr>
          <p:cNvPr id="74" name="Oval 73"/>
          <p:cNvSpPr/>
          <p:nvPr/>
        </p:nvSpPr>
        <p:spPr bwMode="auto">
          <a:xfrm>
            <a:off x="4356100" y="2705100"/>
            <a:ext cx="511175" cy="500063"/>
          </a:xfrm>
          <a:prstGeom prst="ellipse">
            <a:avLst/>
          </a:prstGeom>
          <a:solidFill>
            <a:schemeClr val="tx2">
              <a:lumMod val="60000"/>
              <a:lumOff val="40000"/>
            </a:schemeClr>
          </a:solidFill>
          <a:ln w="19050">
            <a:solidFill>
              <a:schemeClr val="accent3"/>
            </a:solidFill>
            <a:round/>
            <a:headEnd/>
            <a:tailEnd/>
          </a:ln>
        </p:spPr>
        <p:txBody>
          <a:bodyPr wrap="none" lIns="0" tIns="0" rIns="0" bIns="0" anchor="b" anchorCtr="1"/>
          <a:lstStyle/>
          <a:p>
            <a:pPr algn="ctr">
              <a:defRPr/>
            </a:pPr>
            <a:r>
              <a:rPr lang="en-US" sz="1100" dirty="0">
                <a:solidFill>
                  <a:srgbClr val="FFFFFF"/>
                </a:solidFill>
                <a:latin typeface="Arial" pitchFamily="34" charset="0"/>
                <a:ea typeface="ＭＳ Ｐゴシック" pitchFamily="34" charset="-128"/>
                <a:cs typeface="+mn-cs"/>
              </a:rPr>
              <a:t>VMA</a:t>
            </a:r>
          </a:p>
        </p:txBody>
      </p:sp>
      <p:sp>
        <p:nvSpPr>
          <p:cNvPr id="77" name="Oval 76"/>
          <p:cNvSpPr/>
          <p:nvPr/>
        </p:nvSpPr>
        <p:spPr bwMode="auto">
          <a:xfrm>
            <a:off x="4902200" y="2708275"/>
            <a:ext cx="511175" cy="498475"/>
          </a:xfrm>
          <a:prstGeom prst="ellipse">
            <a:avLst/>
          </a:prstGeom>
          <a:solidFill>
            <a:schemeClr val="tx2">
              <a:lumMod val="60000"/>
              <a:lumOff val="40000"/>
            </a:schemeClr>
          </a:solidFill>
          <a:ln w="19050">
            <a:solidFill>
              <a:schemeClr val="accent3"/>
            </a:solidFill>
            <a:round/>
            <a:headEnd/>
            <a:tailEnd/>
          </a:ln>
        </p:spPr>
        <p:txBody>
          <a:bodyPr wrap="none" lIns="0" tIns="0" rIns="0" bIns="0" anchor="b" anchorCtr="1"/>
          <a:lstStyle/>
          <a:p>
            <a:pPr algn="ctr">
              <a:defRPr/>
            </a:pPr>
            <a:r>
              <a:rPr lang="en-US" sz="1100" dirty="0">
                <a:solidFill>
                  <a:srgbClr val="FFFFFF"/>
                </a:solidFill>
                <a:latin typeface="Arial" pitchFamily="34" charset="0"/>
                <a:ea typeface="ＭＳ Ｐゴシック" pitchFamily="34" charset="-128"/>
                <a:cs typeface="+mn-cs"/>
              </a:rPr>
              <a:t>VMB</a:t>
            </a:r>
          </a:p>
        </p:txBody>
      </p:sp>
      <p:sp>
        <p:nvSpPr>
          <p:cNvPr id="80" name="Oval 79"/>
          <p:cNvSpPr/>
          <p:nvPr/>
        </p:nvSpPr>
        <p:spPr bwMode="auto">
          <a:xfrm>
            <a:off x="5448300" y="2705100"/>
            <a:ext cx="511175" cy="500063"/>
          </a:xfrm>
          <a:prstGeom prst="ellipse">
            <a:avLst/>
          </a:prstGeom>
          <a:solidFill>
            <a:schemeClr val="tx2">
              <a:lumMod val="60000"/>
              <a:lumOff val="40000"/>
            </a:schemeClr>
          </a:solidFill>
          <a:ln w="19050">
            <a:solidFill>
              <a:schemeClr val="accent3"/>
            </a:solidFill>
            <a:round/>
            <a:headEnd/>
            <a:tailEnd/>
          </a:ln>
        </p:spPr>
        <p:txBody>
          <a:bodyPr wrap="none" lIns="0" tIns="0" rIns="0" bIns="0" anchor="b" anchorCtr="1"/>
          <a:lstStyle/>
          <a:p>
            <a:pPr algn="ctr">
              <a:defRPr/>
            </a:pPr>
            <a:r>
              <a:rPr lang="en-US" sz="1100" dirty="0">
                <a:solidFill>
                  <a:srgbClr val="FFFFFF"/>
                </a:solidFill>
                <a:latin typeface="Arial" pitchFamily="34" charset="0"/>
                <a:ea typeface="ＭＳ Ｐゴシック" pitchFamily="34" charset="-128"/>
                <a:cs typeface="+mn-cs"/>
              </a:rPr>
              <a:t>VMC</a:t>
            </a:r>
          </a:p>
        </p:txBody>
      </p:sp>
      <p:sp>
        <p:nvSpPr>
          <p:cNvPr id="102" name="Oval 101"/>
          <p:cNvSpPr/>
          <p:nvPr/>
        </p:nvSpPr>
        <p:spPr bwMode="auto">
          <a:xfrm>
            <a:off x="731838" y="4067175"/>
            <a:ext cx="414337" cy="309563"/>
          </a:xfrm>
          <a:prstGeom prst="ellipse">
            <a:avLst/>
          </a:prstGeom>
          <a:solidFill>
            <a:srgbClr val="FFFF00"/>
          </a:solidFill>
          <a:ln>
            <a:headEnd/>
            <a:tailEnd/>
          </a:ln>
        </p:spPr>
        <p:style>
          <a:lnRef idx="2">
            <a:schemeClr val="accent3"/>
          </a:lnRef>
          <a:fillRef idx="1">
            <a:schemeClr val="lt1"/>
          </a:fillRef>
          <a:effectRef idx="0">
            <a:schemeClr val="accent3"/>
          </a:effectRef>
          <a:fontRef idx="minor">
            <a:schemeClr val="dk1"/>
          </a:fontRef>
        </p:style>
        <p:txBody>
          <a:bodyPr wrap="none" lIns="0" tIns="0" rIns="0" bIns="0" anchor="ctr"/>
          <a:lstStyle/>
          <a:p>
            <a:pPr algn="ctr"/>
            <a:r>
              <a:rPr lang="en-US" altLang="zh-CN" sz="1100">
                <a:solidFill>
                  <a:schemeClr val="tx1"/>
                </a:solidFill>
                <a:latin typeface="Arial" charset="0"/>
                <a:ea typeface="ＭＳ Ｐゴシック" charset="0"/>
                <a:cs typeface="ＭＳ Ｐゴシック" charset="0"/>
              </a:rPr>
              <a:t>PG2</a:t>
            </a:r>
            <a:endParaRPr lang="en-US" altLang="zh-CN" sz="1800">
              <a:solidFill>
                <a:srgbClr val="FFFFFF"/>
              </a:solidFill>
              <a:latin typeface="Arial" charset="0"/>
              <a:ea typeface="ＭＳ Ｐゴシック" charset="0"/>
              <a:cs typeface="ＭＳ Ｐゴシック" charset="0"/>
            </a:endParaRPr>
          </a:p>
        </p:txBody>
      </p:sp>
      <p:sp>
        <p:nvSpPr>
          <p:cNvPr id="106" name="Rounded Rectangle 105"/>
          <p:cNvSpPr/>
          <p:nvPr/>
        </p:nvSpPr>
        <p:spPr bwMode="auto">
          <a:xfrm>
            <a:off x="4356100" y="4049713"/>
            <a:ext cx="1890713" cy="792162"/>
          </a:xfrm>
          <a:prstGeom prst="roundRect">
            <a:avLst/>
          </a:prstGeom>
          <a:solidFill>
            <a:schemeClr val="accent4">
              <a:lumMod val="60000"/>
              <a:lumOff val="40000"/>
            </a:schemeClr>
          </a:solidFill>
          <a:ln w="19050">
            <a:solidFill>
              <a:schemeClr val="accent3"/>
            </a:solidFill>
            <a:round/>
            <a:headEnd/>
            <a:tailEnd/>
          </a:ln>
        </p:spPr>
        <p:txBody>
          <a:bodyPr wrap="none" lIns="0" tIns="0" rIns="0" bIns="0" anchor="b" anchorCtr="1">
            <a:normAutofit/>
          </a:bodyPr>
          <a:lstStyle/>
          <a:p>
            <a:pPr algn="ctr">
              <a:defRPr/>
            </a:pPr>
            <a:r>
              <a:rPr lang="en-US" sz="1500" b="1" dirty="0">
                <a:solidFill>
                  <a:srgbClr val="FFFFFF"/>
                </a:solidFill>
                <a:latin typeface="Arial" pitchFamily="34" charset="0"/>
                <a:ea typeface="ＭＳ Ｐゴシック" pitchFamily="34" charset="-128"/>
                <a:cs typeface="+mn-cs"/>
              </a:rPr>
              <a:t>Placeholder </a:t>
            </a:r>
          </a:p>
          <a:p>
            <a:pPr algn="ctr">
              <a:defRPr/>
            </a:pPr>
            <a:r>
              <a:rPr lang="en-US" sz="1500" b="1" dirty="0">
                <a:solidFill>
                  <a:srgbClr val="FFFFFF"/>
                </a:solidFill>
                <a:latin typeface="Arial" pitchFamily="34" charset="0"/>
                <a:ea typeface="ＭＳ Ｐゴシック" pitchFamily="34" charset="-128"/>
                <a:cs typeface="+mn-cs"/>
              </a:rPr>
              <a:t>Datastore</a:t>
            </a:r>
          </a:p>
        </p:txBody>
      </p:sp>
      <p:sp>
        <p:nvSpPr>
          <p:cNvPr id="103" name="Rectangle 102"/>
          <p:cNvSpPr/>
          <p:nvPr/>
        </p:nvSpPr>
        <p:spPr bwMode="auto">
          <a:xfrm>
            <a:off x="4602163" y="4116388"/>
            <a:ext cx="369887" cy="238125"/>
          </a:xfrm>
          <a:prstGeom prst="rect">
            <a:avLst/>
          </a:prstGeom>
          <a:solidFill>
            <a:schemeClr val="bg1">
              <a:lumMod val="75000"/>
            </a:schemeClr>
          </a:solidFill>
          <a:ln w="19050">
            <a:solidFill>
              <a:schemeClr val="accent3"/>
            </a:solidFill>
            <a:round/>
            <a:headEnd/>
            <a:tailEnd/>
          </a:ln>
        </p:spPr>
        <p:txBody>
          <a:bodyPr wrap="none" lIns="0" tIns="0" rIns="0" bIns="0" anchor="ctr"/>
          <a:lstStyle/>
          <a:p>
            <a:pPr algn="ctr">
              <a:defRPr/>
            </a:pPr>
            <a:r>
              <a:rPr lang="en-US" sz="1000" dirty="0">
                <a:solidFill>
                  <a:srgbClr val="FFFFFF"/>
                </a:solidFill>
                <a:latin typeface="Arial" pitchFamily="34" charset="0"/>
                <a:ea typeface="ＭＳ Ｐゴシック" pitchFamily="34" charset="-128"/>
                <a:cs typeface="+mn-cs"/>
              </a:rPr>
              <a:t>a.vmx</a:t>
            </a:r>
          </a:p>
        </p:txBody>
      </p:sp>
      <p:sp>
        <p:nvSpPr>
          <p:cNvPr id="104" name="Rectangle 103"/>
          <p:cNvSpPr/>
          <p:nvPr/>
        </p:nvSpPr>
        <p:spPr bwMode="auto">
          <a:xfrm>
            <a:off x="5130800" y="4114800"/>
            <a:ext cx="368300" cy="239713"/>
          </a:xfrm>
          <a:prstGeom prst="rect">
            <a:avLst/>
          </a:prstGeom>
          <a:solidFill>
            <a:schemeClr val="bg1">
              <a:lumMod val="75000"/>
            </a:schemeClr>
          </a:solidFill>
          <a:ln w="19050">
            <a:solidFill>
              <a:schemeClr val="accent3"/>
            </a:solidFill>
            <a:round/>
            <a:headEnd/>
            <a:tailEnd/>
          </a:ln>
        </p:spPr>
        <p:txBody>
          <a:bodyPr wrap="none" lIns="0" tIns="0" rIns="0" bIns="0" anchor="ctr"/>
          <a:lstStyle/>
          <a:p>
            <a:pPr algn="ctr">
              <a:defRPr/>
            </a:pPr>
            <a:r>
              <a:rPr lang="en-US" sz="1000" dirty="0">
                <a:solidFill>
                  <a:srgbClr val="FFFFFF"/>
                </a:solidFill>
                <a:latin typeface="Arial" pitchFamily="34" charset="0"/>
                <a:ea typeface="ＭＳ Ｐゴシック" pitchFamily="34" charset="-128"/>
                <a:cs typeface="+mn-cs"/>
              </a:rPr>
              <a:t>b.vmx</a:t>
            </a:r>
          </a:p>
        </p:txBody>
      </p:sp>
      <p:sp>
        <p:nvSpPr>
          <p:cNvPr id="105" name="Rectangle 104"/>
          <p:cNvSpPr/>
          <p:nvPr/>
        </p:nvSpPr>
        <p:spPr bwMode="auto">
          <a:xfrm>
            <a:off x="5695950" y="4125913"/>
            <a:ext cx="368300" cy="228600"/>
          </a:xfrm>
          <a:prstGeom prst="rect">
            <a:avLst/>
          </a:prstGeom>
          <a:solidFill>
            <a:schemeClr val="bg1">
              <a:lumMod val="75000"/>
            </a:schemeClr>
          </a:solidFill>
          <a:ln w="19050">
            <a:solidFill>
              <a:schemeClr val="accent3"/>
            </a:solidFill>
            <a:round/>
            <a:headEnd/>
            <a:tailEnd/>
          </a:ln>
        </p:spPr>
        <p:txBody>
          <a:bodyPr wrap="none" lIns="0" tIns="0" rIns="0" bIns="0" anchor="ctr"/>
          <a:lstStyle/>
          <a:p>
            <a:pPr algn="ctr">
              <a:defRPr/>
            </a:pPr>
            <a:r>
              <a:rPr lang="en-US" sz="1000" dirty="0">
                <a:solidFill>
                  <a:srgbClr val="FFFFFF"/>
                </a:solidFill>
                <a:latin typeface="Arial" pitchFamily="34" charset="0"/>
                <a:ea typeface="ＭＳ Ｐゴシック" pitchFamily="34" charset="-128"/>
                <a:cs typeface="+mn-cs"/>
              </a:rPr>
              <a:t>c.vmx</a:t>
            </a:r>
          </a:p>
        </p:txBody>
      </p:sp>
      <p:cxnSp>
        <p:nvCxnSpPr>
          <p:cNvPr id="108" name="Straight Connector 107"/>
          <p:cNvCxnSpPr>
            <a:cxnSpLocks noChangeShapeType="1"/>
            <a:stCxn id="74" idx="4"/>
            <a:endCxn id="103" idx="0"/>
          </p:cNvCxnSpPr>
          <p:nvPr/>
        </p:nvCxnSpPr>
        <p:spPr bwMode="auto">
          <a:xfrm rot="16200000" flipH="1">
            <a:off x="4244181" y="3572670"/>
            <a:ext cx="911225" cy="176212"/>
          </a:xfrm>
          <a:prstGeom prst="line">
            <a:avLst/>
          </a:prstGeom>
          <a:noFill/>
          <a:ln w="25400" cap="sq">
            <a:solidFill>
              <a:srgbClr val="800000"/>
            </a:solidFill>
            <a:round/>
            <a:headEnd/>
            <a:tailEnd type="arrow" w="med" len="med"/>
          </a:ln>
          <a:extLst>
            <a:ext uri="{909E8E84-426E-40dd-AFC4-6F175D3DCCD1}">
              <a14:hiddenFill xmlns:a14="http://schemas.microsoft.com/office/drawing/2010/main">
                <a:noFill/>
              </a14:hiddenFill>
            </a:ext>
          </a:extLst>
        </p:spPr>
      </p:cxnSp>
      <p:cxnSp>
        <p:nvCxnSpPr>
          <p:cNvPr id="111" name="Straight Connector 110"/>
          <p:cNvCxnSpPr>
            <a:cxnSpLocks noChangeShapeType="1"/>
            <a:stCxn id="77" idx="4"/>
            <a:endCxn id="104" idx="0"/>
          </p:cNvCxnSpPr>
          <p:nvPr/>
        </p:nvCxnSpPr>
        <p:spPr bwMode="auto">
          <a:xfrm rot="16200000" flipH="1">
            <a:off x="4782344" y="3582194"/>
            <a:ext cx="908050" cy="157162"/>
          </a:xfrm>
          <a:prstGeom prst="line">
            <a:avLst/>
          </a:prstGeom>
          <a:noFill/>
          <a:ln w="25400" cap="sq">
            <a:solidFill>
              <a:srgbClr val="800000"/>
            </a:solidFill>
            <a:round/>
            <a:headEnd/>
            <a:tailEnd type="arrow" w="med" len="med"/>
          </a:ln>
          <a:extLst>
            <a:ext uri="{909E8E84-426E-40dd-AFC4-6F175D3DCCD1}">
              <a14:hiddenFill xmlns:a14="http://schemas.microsoft.com/office/drawing/2010/main">
                <a:noFill/>
              </a14:hiddenFill>
            </a:ext>
          </a:extLst>
        </p:spPr>
      </p:cxnSp>
      <p:cxnSp>
        <p:nvCxnSpPr>
          <p:cNvPr id="114" name="Straight Connector 113"/>
          <p:cNvCxnSpPr>
            <a:cxnSpLocks noChangeShapeType="1"/>
            <a:stCxn id="80" idx="4"/>
            <a:endCxn id="105" idx="0"/>
          </p:cNvCxnSpPr>
          <p:nvPr/>
        </p:nvCxnSpPr>
        <p:spPr bwMode="auto">
          <a:xfrm rot="16200000" flipH="1">
            <a:off x="5331619" y="3577432"/>
            <a:ext cx="920750" cy="176212"/>
          </a:xfrm>
          <a:prstGeom prst="line">
            <a:avLst/>
          </a:prstGeom>
          <a:noFill/>
          <a:ln w="25400" cap="sq">
            <a:solidFill>
              <a:srgbClr val="800000"/>
            </a:solidFill>
            <a:round/>
            <a:headEnd/>
            <a:tailEnd type="arrow" w="med" len="med"/>
          </a:ln>
          <a:extLst>
            <a:ext uri="{909E8E84-426E-40dd-AFC4-6F175D3DCCD1}">
              <a14:hiddenFill xmlns:a14="http://schemas.microsoft.com/office/drawing/2010/main">
                <a:noFill/>
              </a14:hiddenFill>
            </a:ext>
          </a:extLst>
        </p:spPr>
      </p:cxnSp>
      <p:sp>
        <p:nvSpPr>
          <p:cNvPr id="117" name="Rectangle 116"/>
          <p:cNvSpPr/>
          <p:nvPr/>
        </p:nvSpPr>
        <p:spPr bwMode="auto">
          <a:xfrm>
            <a:off x="6638925" y="2679700"/>
            <a:ext cx="1992313" cy="698500"/>
          </a:xfrm>
          <a:prstGeom prst="rect">
            <a:avLst/>
          </a:prstGeom>
          <a:solidFill>
            <a:schemeClr val="accent2">
              <a:lumMod val="50000"/>
            </a:schemeClr>
          </a:solidFill>
          <a:ln w="19050">
            <a:solidFill>
              <a:schemeClr val="accent3"/>
            </a:solidFill>
            <a:round/>
            <a:headEnd/>
            <a:tailEnd/>
          </a:ln>
        </p:spPr>
        <p:txBody>
          <a:bodyPr wrap="none" lIns="0" tIns="0" rIns="0" bIns="0" anchorCtr="1"/>
          <a:lstStyle/>
          <a:p>
            <a:pPr algn="ctr">
              <a:defRPr/>
            </a:pPr>
            <a:r>
              <a:rPr lang="en-US" sz="1800" dirty="0">
                <a:solidFill>
                  <a:srgbClr val="FFFFFF"/>
                </a:solidFill>
                <a:latin typeface="Arial" pitchFamily="34" charset="0"/>
                <a:ea typeface="ＭＳ Ｐゴシック" pitchFamily="34" charset="-128"/>
                <a:cs typeface="+mn-cs"/>
              </a:rPr>
              <a:t>Recovery</a:t>
            </a:r>
          </a:p>
        </p:txBody>
      </p:sp>
      <p:sp>
        <p:nvSpPr>
          <p:cNvPr id="118" name="Oval 117"/>
          <p:cNvSpPr/>
          <p:nvPr/>
        </p:nvSpPr>
        <p:spPr bwMode="auto">
          <a:xfrm>
            <a:off x="7421563" y="3030538"/>
            <a:ext cx="414337" cy="307975"/>
          </a:xfrm>
          <a:prstGeom prst="ellipse">
            <a:avLst/>
          </a:prstGeom>
          <a:solidFill>
            <a:srgbClr val="FFFF00"/>
          </a:solidFill>
          <a:ln>
            <a:headEnd/>
            <a:tailEnd/>
          </a:ln>
        </p:spPr>
        <p:style>
          <a:lnRef idx="2">
            <a:schemeClr val="accent3"/>
          </a:lnRef>
          <a:fillRef idx="1">
            <a:schemeClr val="lt1"/>
          </a:fillRef>
          <a:effectRef idx="0">
            <a:schemeClr val="accent3"/>
          </a:effectRef>
          <a:fontRef idx="minor">
            <a:schemeClr val="dk1"/>
          </a:fontRef>
        </p:style>
        <p:txBody>
          <a:bodyPr wrap="none" lIns="0" tIns="0" rIns="0" bIns="0" anchor="ctr"/>
          <a:lstStyle/>
          <a:p>
            <a:pPr algn="ctr"/>
            <a:r>
              <a:rPr lang="en-US" altLang="zh-CN" sz="1100">
                <a:solidFill>
                  <a:schemeClr val="tx1"/>
                </a:solidFill>
                <a:latin typeface="Arial" charset="0"/>
                <a:ea typeface="ＭＳ Ｐゴシック" charset="0"/>
                <a:cs typeface="ＭＳ Ｐゴシック" charset="0"/>
              </a:rPr>
              <a:t>RP1</a:t>
            </a:r>
            <a:endParaRPr lang="en-US" altLang="zh-CN" sz="1800">
              <a:solidFill>
                <a:srgbClr val="FFFFFF"/>
              </a:solidFill>
              <a:latin typeface="Arial" charset="0"/>
              <a:ea typeface="ＭＳ Ｐゴシック" charset="0"/>
              <a:cs typeface="ＭＳ Ｐゴシック" charset="0"/>
            </a:endParaRPr>
          </a:p>
        </p:txBody>
      </p:sp>
      <p:sp>
        <p:nvSpPr>
          <p:cNvPr id="119" name="Rectangle 118"/>
          <p:cNvSpPr/>
          <p:nvPr/>
        </p:nvSpPr>
        <p:spPr bwMode="auto">
          <a:xfrm>
            <a:off x="6638925" y="3638550"/>
            <a:ext cx="1992313" cy="917575"/>
          </a:xfrm>
          <a:prstGeom prst="rect">
            <a:avLst/>
          </a:prstGeom>
          <a:solidFill>
            <a:schemeClr val="accent2">
              <a:lumMod val="75000"/>
            </a:schemeClr>
          </a:solidFill>
          <a:ln w="19050">
            <a:solidFill>
              <a:schemeClr val="accent3"/>
            </a:solidFill>
            <a:round/>
            <a:headEnd/>
            <a:tailEnd/>
          </a:ln>
        </p:spPr>
        <p:txBody>
          <a:bodyPr wrap="none" lIns="0" tIns="0" rIns="0" bIns="0" anchorCtr="1"/>
          <a:lstStyle/>
          <a:p>
            <a:pPr algn="ctr">
              <a:defRPr/>
            </a:pPr>
            <a:r>
              <a:rPr lang="en-US" sz="1800" dirty="0">
                <a:solidFill>
                  <a:srgbClr val="FFFFFF"/>
                </a:solidFill>
                <a:latin typeface="Arial" pitchFamily="34" charset="0"/>
                <a:ea typeface="ＭＳ Ｐゴシック" pitchFamily="34" charset="-128"/>
                <a:cs typeface="+mn-cs"/>
              </a:rPr>
              <a:t>Replication</a:t>
            </a:r>
          </a:p>
        </p:txBody>
      </p:sp>
      <p:sp>
        <p:nvSpPr>
          <p:cNvPr id="120" name="Oval 119"/>
          <p:cNvSpPr/>
          <p:nvPr/>
        </p:nvSpPr>
        <p:spPr bwMode="auto">
          <a:xfrm>
            <a:off x="7596188" y="4083050"/>
            <a:ext cx="414337" cy="309563"/>
          </a:xfrm>
          <a:prstGeom prst="ellipse">
            <a:avLst/>
          </a:prstGeom>
          <a:solidFill>
            <a:srgbClr val="FFFF00"/>
          </a:solidFill>
          <a:ln>
            <a:headEnd/>
            <a:tailEnd/>
          </a:ln>
        </p:spPr>
        <p:style>
          <a:lnRef idx="2">
            <a:schemeClr val="accent3"/>
          </a:lnRef>
          <a:fillRef idx="1">
            <a:schemeClr val="lt1"/>
          </a:fillRef>
          <a:effectRef idx="0">
            <a:schemeClr val="accent3"/>
          </a:effectRef>
          <a:fontRef idx="minor">
            <a:schemeClr val="dk1"/>
          </a:fontRef>
        </p:style>
        <p:txBody>
          <a:bodyPr wrap="none" lIns="0" tIns="0" rIns="0" bIns="0" anchor="ctr"/>
          <a:lstStyle/>
          <a:p>
            <a:pPr algn="ctr"/>
            <a:r>
              <a:rPr lang="en-US" altLang="zh-CN" sz="1100">
                <a:solidFill>
                  <a:schemeClr val="tx1"/>
                </a:solidFill>
                <a:latin typeface="Arial" charset="0"/>
                <a:ea typeface="ＭＳ Ｐゴシック" charset="0"/>
                <a:cs typeface="ＭＳ Ｐゴシック" charset="0"/>
              </a:rPr>
              <a:t>PG1</a:t>
            </a:r>
            <a:endParaRPr lang="en-US" altLang="zh-CN" sz="1800">
              <a:solidFill>
                <a:srgbClr val="FFFFFF"/>
              </a:solidFill>
              <a:latin typeface="Arial" charset="0"/>
              <a:ea typeface="ＭＳ Ｐゴシック" charset="0"/>
              <a:cs typeface="ＭＳ Ｐゴシック" charset="0"/>
            </a:endParaRPr>
          </a:p>
        </p:txBody>
      </p:sp>
      <p:sp>
        <p:nvSpPr>
          <p:cNvPr id="121" name="Rounded Rectangle 120"/>
          <p:cNvSpPr/>
          <p:nvPr/>
        </p:nvSpPr>
        <p:spPr bwMode="auto">
          <a:xfrm>
            <a:off x="6737489" y="4841126"/>
            <a:ext cx="1763090" cy="344383"/>
          </a:xfrm>
          <a:prstGeom prst="roundRect">
            <a:avLst>
              <a:gd name="adj" fmla="val 0"/>
            </a:avLst>
          </a:prstGeom>
          <a:gradFill>
            <a:gsLst>
              <a:gs pos="0">
                <a:srgbClr val="F8930C"/>
              </a:gs>
              <a:gs pos="100000">
                <a:srgbClr val="F9A22F">
                  <a:alpha val="79000"/>
                </a:srgbClr>
              </a:gs>
            </a:gsLst>
          </a:gradFill>
          <a:ln w="12700">
            <a:solidFill>
              <a:srgbClr val="F97E1D"/>
            </a:solidFill>
            <a:headEnd type="none" w="med" len="med"/>
            <a:tailEnd type="none" w="med" len="med"/>
          </a:ln>
          <a:effectLst>
            <a:outerShdw blurRad="50800" dist="25400" dir="5400000" sx="99000" sy="99000" algn="t" rotWithShape="0">
              <a:prstClr val="black">
                <a:alpha val="3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p>
            <a:pPr>
              <a:defRPr/>
            </a:pPr>
            <a:r>
              <a:rPr lang="en-US" sz="1400" b="1" dirty="0">
                <a:solidFill>
                  <a:srgbClr val="FFFFFF"/>
                </a:solidFill>
              </a:rPr>
              <a:t>Storage Provider</a:t>
            </a:r>
          </a:p>
        </p:txBody>
      </p:sp>
      <p:sp>
        <p:nvSpPr>
          <p:cNvPr id="122" name="Oval 121"/>
          <p:cNvSpPr/>
          <p:nvPr/>
        </p:nvSpPr>
        <p:spPr bwMode="auto">
          <a:xfrm>
            <a:off x="8069263" y="4068763"/>
            <a:ext cx="412750" cy="309562"/>
          </a:xfrm>
          <a:prstGeom prst="ellipse">
            <a:avLst/>
          </a:prstGeom>
          <a:solidFill>
            <a:srgbClr val="FFFF00"/>
          </a:solidFill>
          <a:ln>
            <a:headEnd/>
            <a:tailEnd/>
          </a:ln>
        </p:spPr>
        <p:style>
          <a:lnRef idx="2">
            <a:schemeClr val="accent3"/>
          </a:lnRef>
          <a:fillRef idx="1">
            <a:schemeClr val="lt1"/>
          </a:fillRef>
          <a:effectRef idx="0">
            <a:schemeClr val="accent3"/>
          </a:effectRef>
          <a:fontRef idx="minor">
            <a:schemeClr val="dk1"/>
          </a:fontRef>
        </p:style>
        <p:txBody>
          <a:bodyPr wrap="none" lIns="0" tIns="0" rIns="0" bIns="0" anchor="ctr"/>
          <a:lstStyle/>
          <a:p>
            <a:pPr algn="ctr"/>
            <a:r>
              <a:rPr lang="en-US" altLang="zh-CN" sz="1100">
                <a:solidFill>
                  <a:schemeClr val="tx1"/>
                </a:solidFill>
                <a:latin typeface="Arial" charset="0"/>
                <a:ea typeface="ＭＳ Ｐゴシック" charset="0"/>
                <a:cs typeface="ＭＳ Ｐゴシック" charset="0"/>
              </a:rPr>
              <a:t>PG2</a:t>
            </a:r>
            <a:endParaRPr lang="en-US" altLang="zh-CN" sz="1800">
              <a:solidFill>
                <a:srgbClr val="FFFFFF"/>
              </a:solidFill>
              <a:latin typeface="Arial" charset="0"/>
              <a:ea typeface="ＭＳ Ｐゴシック" charset="0"/>
              <a:cs typeface="ＭＳ Ｐゴシック" charset="0"/>
            </a:endParaRPr>
          </a:p>
        </p:txBody>
      </p:sp>
      <p:sp>
        <p:nvSpPr>
          <p:cNvPr id="141" name="Down Arrow 140"/>
          <p:cNvSpPr/>
          <p:nvPr/>
        </p:nvSpPr>
        <p:spPr bwMode="auto">
          <a:xfrm>
            <a:off x="6663049" y="1398981"/>
            <a:ext cx="484632" cy="1367978"/>
          </a:xfrm>
          <a:prstGeom prst="downArrow">
            <a:avLst/>
          </a:prstGeom>
          <a:solidFill>
            <a:schemeClr val="accent5">
              <a:lumMod val="75000"/>
            </a:schemeClr>
          </a:solidFill>
          <a:ln w="19050">
            <a:solidFill>
              <a:schemeClr val="accent3"/>
            </a:solidFill>
            <a:round/>
            <a:headEnd/>
            <a:tailEnd/>
          </a:ln>
        </p:spPr>
        <p:txBody>
          <a:bodyPr vert="vert270" wrap="none" lIns="0" tIns="0" rIns="0" bIns="0" anchor="ctr"/>
          <a:lstStyle/>
          <a:p>
            <a:pPr algn="ctr">
              <a:defRPr/>
            </a:pPr>
            <a:r>
              <a:rPr lang="en-US" sz="1300" dirty="0">
                <a:solidFill>
                  <a:srgbClr val="FFFFFF"/>
                </a:solidFill>
                <a:latin typeface="Arial" pitchFamily="34" charset="0"/>
                <a:ea typeface="ＭＳ Ｐゴシック" pitchFamily="34" charset="-128"/>
                <a:cs typeface="+mn-cs"/>
              </a:rPr>
              <a:t>Failover(RP1)</a:t>
            </a:r>
          </a:p>
        </p:txBody>
      </p:sp>
      <p:sp>
        <p:nvSpPr>
          <p:cNvPr id="142" name="Down Arrow 141"/>
          <p:cNvSpPr/>
          <p:nvPr/>
        </p:nvSpPr>
        <p:spPr bwMode="auto">
          <a:xfrm>
            <a:off x="6686799" y="2766958"/>
            <a:ext cx="484632" cy="2074167"/>
          </a:xfrm>
          <a:prstGeom prst="downArrow">
            <a:avLst/>
          </a:prstGeom>
          <a:solidFill>
            <a:schemeClr val="accent5">
              <a:lumMod val="75000"/>
            </a:schemeClr>
          </a:solidFill>
          <a:ln w="19050">
            <a:solidFill>
              <a:schemeClr val="accent3"/>
            </a:solidFill>
            <a:round/>
            <a:headEnd/>
            <a:tailEnd/>
          </a:ln>
        </p:spPr>
        <p:txBody>
          <a:bodyPr vert="vert270" wrap="none" lIns="0" tIns="0" rIns="0" bIns="0" anchor="ctr"/>
          <a:lstStyle/>
          <a:p>
            <a:pPr algn="ctr">
              <a:defRPr/>
            </a:pPr>
            <a:r>
              <a:rPr lang="en-US" sz="1300" dirty="0">
                <a:solidFill>
                  <a:srgbClr val="FFFFFF"/>
                </a:solidFill>
                <a:latin typeface="Arial" pitchFamily="34" charset="0"/>
                <a:ea typeface="ＭＳ Ｐゴシック" pitchFamily="34" charset="-128"/>
                <a:cs typeface="+mn-cs"/>
              </a:rPr>
              <a:t>Recover (PG1, PG2)</a:t>
            </a:r>
          </a:p>
        </p:txBody>
      </p:sp>
      <p:sp>
        <p:nvSpPr>
          <p:cNvPr id="144" name="Rounded Rectangle 143"/>
          <p:cNvSpPr/>
          <p:nvPr/>
        </p:nvSpPr>
        <p:spPr bwMode="auto">
          <a:xfrm>
            <a:off x="5677126" y="5469236"/>
            <a:ext cx="661718" cy="760030"/>
          </a:xfrm>
          <a:prstGeom prst="roundRect">
            <a:avLst/>
          </a:prstGeom>
          <a:solidFill>
            <a:schemeClr val="bg2"/>
          </a:solidFill>
          <a:ln w="12700">
            <a:solidFill>
              <a:schemeClr val="accent1"/>
            </a:solidFill>
            <a:headEnd type="none" w="med" len="med"/>
            <a:tailEnd type="none" w="med" len="med"/>
          </a:ln>
          <a:effectLst>
            <a:outerShdw blurRad="50800" dist="25400" dir="5400000" sx="99000" sy="99000" algn="t" rotWithShape="0">
              <a:prstClr val="black">
                <a:alpha val="29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b" anchorCtr="1"/>
          <a:lstStyle/>
          <a:p>
            <a:pPr algn="ctr">
              <a:defRPr/>
            </a:pPr>
            <a:r>
              <a:rPr lang="en-US" sz="1600" b="1" baseline="-25000" dirty="0">
                <a:solidFill>
                  <a:srgbClr val="FFFFFF"/>
                </a:solidFill>
              </a:rPr>
              <a:t>A2</a:t>
            </a:r>
          </a:p>
        </p:txBody>
      </p:sp>
      <p:sp>
        <p:nvSpPr>
          <p:cNvPr id="145" name="Rounded Rectangle 144"/>
          <p:cNvSpPr/>
          <p:nvPr/>
        </p:nvSpPr>
        <p:spPr bwMode="auto">
          <a:xfrm>
            <a:off x="4532762" y="5484413"/>
            <a:ext cx="1085425" cy="760030"/>
          </a:xfrm>
          <a:prstGeom prst="roundRect">
            <a:avLst/>
          </a:prstGeom>
          <a:solidFill>
            <a:schemeClr val="bg1">
              <a:lumMod val="75000"/>
            </a:schemeClr>
          </a:solidFill>
          <a:ln w="12700">
            <a:solidFill>
              <a:schemeClr val="accent1"/>
            </a:solidFill>
            <a:headEnd type="none" w="med" len="med"/>
            <a:tailEnd type="none" w="med" len="med"/>
          </a:ln>
          <a:effectLst>
            <a:outerShdw blurRad="50800" dist="25400" dir="5400000" sx="99000" sy="99000" algn="t" rotWithShape="0">
              <a:prstClr val="black">
                <a:alpha val="29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b" anchorCtr="1"/>
          <a:lstStyle/>
          <a:p>
            <a:pPr algn="ctr">
              <a:defRPr/>
            </a:pPr>
            <a:r>
              <a:rPr lang="en-US" sz="1600" b="1" baseline="-25000" dirty="0">
                <a:solidFill>
                  <a:srgbClr val="FFFFFF"/>
                </a:solidFill>
              </a:rPr>
              <a:t>A1</a:t>
            </a:r>
          </a:p>
        </p:txBody>
      </p:sp>
      <p:sp>
        <p:nvSpPr>
          <p:cNvPr id="149" name="Down Arrow 148"/>
          <p:cNvSpPr/>
          <p:nvPr/>
        </p:nvSpPr>
        <p:spPr bwMode="auto">
          <a:xfrm>
            <a:off x="6668216" y="4556804"/>
            <a:ext cx="574465" cy="2195885"/>
          </a:xfrm>
          <a:prstGeom prst="downArrow">
            <a:avLst/>
          </a:prstGeom>
          <a:solidFill>
            <a:schemeClr val="accent5">
              <a:lumMod val="75000"/>
            </a:schemeClr>
          </a:solidFill>
          <a:ln w="19050">
            <a:solidFill>
              <a:schemeClr val="accent3"/>
            </a:solidFill>
            <a:round/>
            <a:headEnd/>
            <a:tailEnd/>
          </a:ln>
          <a:scene3d>
            <a:camera prst="orthographicFront">
              <a:rot lat="0" lon="20999979" rev="17699987"/>
            </a:camera>
            <a:lightRig rig="threePt" dir="t"/>
          </a:scene3d>
        </p:spPr>
        <p:txBody>
          <a:bodyPr vert="vert270" wrap="none" lIns="0" tIns="0" rIns="0" bIns="0" anchor="ctr"/>
          <a:lstStyle/>
          <a:p>
            <a:pPr algn="ctr">
              <a:defRPr/>
            </a:pPr>
            <a:r>
              <a:rPr lang="en-US" sz="1400" dirty="0">
                <a:solidFill>
                  <a:srgbClr val="FFFFFF"/>
                </a:solidFill>
                <a:latin typeface="Arial" pitchFamily="34" charset="0"/>
                <a:ea typeface="ＭＳ Ｐゴシック" pitchFamily="34" charset="-128"/>
                <a:cs typeface="+mn-cs"/>
              </a:rPr>
              <a:t>Failover Storage(A1, A2)</a:t>
            </a:r>
          </a:p>
        </p:txBody>
      </p:sp>
      <p:sp>
        <p:nvSpPr>
          <p:cNvPr id="150" name="Rectangle 149"/>
          <p:cNvSpPr/>
          <p:nvPr/>
        </p:nvSpPr>
        <p:spPr bwMode="auto">
          <a:xfrm>
            <a:off x="4672013" y="5684838"/>
            <a:ext cx="415925" cy="261937"/>
          </a:xfrm>
          <a:prstGeom prst="rect">
            <a:avLst/>
          </a:prstGeom>
          <a:solidFill>
            <a:schemeClr val="bg1">
              <a:lumMod val="75000"/>
            </a:schemeClr>
          </a:solidFill>
          <a:ln w="19050">
            <a:solidFill>
              <a:schemeClr val="accent3"/>
            </a:solidFill>
            <a:round/>
            <a:headEnd/>
            <a:tailEnd/>
          </a:ln>
        </p:spPr>
        <p:txBody>
          <a:bodyPr wrap="none" lIns="0" tIns="0" rIns="0" bIns="0" anchor="ctr"/>
          <a:lstStyle/>
          <a:p>
            <a:pPr algn="ctr">
              <a:defRPr/>
            </a:pPr>
            <a:r>
              <a:rPr lang="en-US" sz="1000" dirty="0">
                <a:solidFill>
                  <a:srgbClr val="FFFFFF"/>
                </a:solidFill>
                <a:latin typeface="Arial" pitchFamily="34" charset="0"/>
                <a:ea typeface="ＭＳ Ｐゴシック" pitchFamily="34" charset="-128"/>
                <a:cs typeface="+mn-cs"/>
              </a:rPr>
              <a:t>a.vmx</a:t>
            </a:r>
          </a:p>
        </p:txBody>
      </p:sp>
      <p:sp>
        <p:nvSpPr>
          <p:cNvPr id="151" name="Rectangle 150"/>
          <p:cNvSpPr/>
          <p:nvPr/>
        </p:nvSpPr>
        <p:spPr bwMode="auto">
          <a:xfrm>
            <a:off x="5132388" y="5683250"/>
            <a:ext cx="415925" cy="263525"/>
          </a:xfrm>
          <a:prstGeom prst="rect">
            <a:avLst/>
          </a:prstGeom>
          <a:solidFill>
            <a:schemeClr val="bg1">
              <a:lumMod val="75000"/>
            </a:schemeClr>
          </a:solidFill>
          <a:ln w="19050">
            <a:solidFill>
              <a:schemeClr val="accent3"/>
            </a:solidFill>
            <a:round/>
            <a:headEnd/>
            <a:tailEnd/>
          </a:ln>
        </p:spPr>
        <p:txBody>
          <a:bodyPr wrap="none" lIns="0" tIns="0" rIns="0" bIns="0" anchor="ctr"/>
          <a:lstStyle/>
          <a:p>
            <a:pPr algn="ctr">
              <a:defRPr/>
            </a:pPr>
            <a:r>
              <a:rPr lang="en-US" sz="1000" dirty="0">
                <a:solidFill>
                  <a:srgbClr val="FFFFFF"/>
                </a:solidFill>
                <a:latin typeface="Arial" pitchFamily="34" charset="0"/>
                <a:ea typeface="ＭＳ Ｐゴシック" pitchFamily="34" charset="-128"/>
                <a:cs typeface="+mn-cs"/>
              </a:rPr>
              <a:t>b.vmx</a:t>
            </a:r>
          </a:p>
        </p:txBody>
      </p:sp>
      <p:sp>
        <p:nvSpPr>
          <p:cNvPr id="152" name="Rectangle 151"/>
          <p:cNvSpPr/>
          <p:nvPr/>
        </p:nvSpPr>
        <p:spPr bwMode="auto">
          <a:xfrm>
            <a:off x="5772150" y="5681663"/>
            <a:ext cx="415925" cy="265112"/>
          </a:xfrm>
          <a:prstGeom prst="rect">
            <a:avLst/>
          </a:prstGeom>
          <a:solidFill>
            <a:schemeClr val="bg1">
              <a:lumMod val="75000"/>
            </a:schemeClr>
          </a:solidFill>
          <a:ln w="19050">
            <a:solidFill>
              <a:schemeClr val="accent3"/>
            </a:solidFill>
            <a:round/>
            <a:headEnd/>
            <a:tailEnd/>
          </a:ln>
        </p:spPr>
        <p:txBody>
          <a:bodyPr wrap="none" lIns="0" tIns="0" rIns="0" bIns="0" anchor="ctr"/>
          <a:lstStyle/>
          <a:p>
            <a:pPr algn="ctr">
              <a:defRPr/>
            </a:pPr>
            <a:r>
              <a:rPr lang="en-US" sz="1000" dirty="0">
                <a:solidFill>
                  <a:srgbClr val="FFFFFF"/>
                </a:solidFill>
                <a:latin typeface="Arial" pitchFamily="34" charset="0"/>
                <a:ea typeface="ＭＳ Ｐゴシック" pitchFamily="34" charset="-128"/>
                <a:cs typeface="+mn-cs"/>
              </a:rPr>
              <a:t>c.vmx</a:t>
            </a:r>
          </a:p>
        </p:txBody>
      </p:sp>
      <p:sp>
        <p:nvSpPr>
          <p:cNvPr id="153" name="Left Arrow 152"/>
          <p:cNvSpPr/>
          <p:nvPr/>
        </p:nvSpPr>
        <p:spPr bwMode="auto">
          <a:xfrm>
            <a:off x="5309001" y="3626655"/>
            <a:ext cx="2112294" cy="484632"/>
          </a:xfrm>
          <a:prstGeom prst="leftArrow">
            <a:avLst/>
          </a:prstGeom>
          <a:solidFill>
            <a:schemeClr val="accent5">
              <a:lumMod val="75000"/>
            </a:schemeClr>
          </a:solidFill>
          <a:ln w="19050">
            <a:solidFill>
              <a:schemeClr val="accent3"/>
            </a:solidFill>
            <a:round/>
            <a:headEnd/>
            <a:tailEnd/>
          </a:ln>
          <a:scene3d>
            <a:camera prst="orthographicFront">
              <a:rot lat="0" lon="0" rev="19799999"/>
            </a:camera>
            <a:lightRig rig="threePt" dir="t"/>
          </a:scene3d>
        </p:spPr>
        <p:txBody>
          <a:bodyPr wrap="none" lIns="0" tIns="0" rIns="0" bIns="0" anchor="ctr"/>
          <a:lstStyle/>
          <a:p>
            <a:pPr algn="ctr">
              <a:defRPr/>
            </a:pPr>
            <a:r>
              <a:rPr lang="en-US" sz="1400" dirty="0" err="1">
                <a:solidFill>
                  <a:srgbClr val="FFFFFF"/>
                </a:solidFill>
                <a:latin typeface="Arial" pitchFamily="34" charset="0"/>
                <a:ea typeface="ＭＳ Ｐゴシック" pitchFamily="34" charset="-128"/>
                <a:cs typeface="+mn-cs"/>
              </a:rPr>
              <a:t>ReloadFromPath</a:t>
            </a:r>
            <a:r>
              <a:rPr lang="en-US" sz="1400" dirty="0">
                <a:solidFill>
                  <a:srgbClr val="FFFFFF"/>
                </a:solidFill>
                <a:latin typeface="Arial" pitchFamily="34" charset="0"/>
                <a:ea typeface="ＭＳ Ｐゴシック" pitchFamily="34" charset="-128"/>
                <a:cs typeface="+mn-cs"/>
              </a:rPr>
              <a:t>(A,B,C)</a:t>
            </a:r>
            <a:endParaRPr lang="en-US" sz="1800" dirty="0">
              <a:solidFill>
                <a:srgbClr val="FFFFFF"/>
              </a:solidFill>
              <a:latin typeface="Arial" pitchFamily="34" charset="0"/>
              <a:ea typeface="ＭＳ Ｐゴシック" pitchFamily="34" charset="-128"/>
              <a:cs typeface="+mn-cs"/>
            </a:endParaRPr>
          </a:p>
        </p:txBody>
      </p:sp>
      <p:cxnSp>
        <p:nvCxnSpPr>
          <p:cNvPr id="154" name="Straight Connector 153"/>
          <p:cNvCxnSpPr>
            <a:cxnSpLocks noChangeShapeType="1"/>
            <a:stCxn id="74" idx="4"/>
            <a:endCxn id="150" idx="0"/>
          </p:cNvCxnSpPr>
          <p:nvPr/>
        </p:nvCxnSpPr>
        <p:spPr bwMode="auto">
          <a:xfrm rot="16200000" flipH="1">
            <a:off x="3505994" y="4310857"/>
            <a:ext cx="2479675" cy="268287"/>
          </a:xfrm>
          <a:prstGeom prst="line">
            <a:avLst/>
          </a:prstGeom>
          <a:noFill/>
          <a:ln w="25400" cap="sq">
            <a:solidFill>
              <a:srgbClr val="800000"/>
            </a:solidFill>
            <a:round/>
            <a:headEnd/>
            <a:tailEnd type="arrow" w="med" len="med"/>
          </a:ln>
          <a:extLst>
            <a:ext uri="{909E8E84-426E-40dd-AFC4-6F175D3DCCD1}">
              <a14:hiddenFill xmlns:a14="http://schemas.microsoft.com/office/drawing/2010/main">
                <a:noFill/>
              </a14:hiddenFill>
            </a:ext>
          </a:extLst>
        </p:spPr>
      </p:cxnSp>
      <p:cxnSp>
        <p:nvCxnSpPr>
          <p:cNvPr id="158" name="Straight Connector 157"/>
          <p:cNvCxnSpPr>
            <a:cxnSpLocks noChangeShapeType="1"/>
            <a:stCxn id="77" idx="4"/>
            <a:endCxn id="151" idx="0"/>
          </p:cNvCxnSpPr>
          <p:nvPr/>
        </p:nvCxnSpPr>
        <p:spPr bwMode="auto">
          <a:xfrm rot="16200000" flipH="1">
            <a:off x="4010819" y="4353719"/>
            <a:ext cx="2476500" cy="182562"/>
          </a:xfrm>
          <a:prstGeom prst="line">
            <a:avLst/>
          </a:prstGeom>
          <a:noFill/>
          <a:ln w="25400" cap="sq">
            <a:solidFill>
              <a:srgbClr val="800000"/>
            </a:solidFill>
            <a:round/>
            <a:headEnd/>
            <a:tailEnd type="arrow" w="med" len="med"/>
          </a:ln>
          <a:extLst>
            <a:ext uri="{909E8E84-426E-40dd-AFC4-6F175D3DCCD1}">
              <a14:hiddenFill xmlns:a14="http://schemas.microsoft.com/office/drawing/2010/main">
                <a:noFill/>
              </a14:hiddenFill>
            </a:ext>
          </a:extLst>
        </p:spPr>
      </p:cxnSp>
      <p:cxnSp>
        <p:nvCxnSpPr>
          <p:cNvPr id="161" name="Straight Connector 160"/>
          <p:cNvCxnSpPr>
            <a:cxnSpLocks noChangeShapeType="1"/>
            <a:stCxn id="80" idx="4"/>
            <a:endCxn id="152" idx="0"/>
          </p:cNvCxnSpPr>
          <p:nvPr/>
        </p:nvCxnSpPr>
        <p:spPr bwMode="auto">
          <a:xfrm rot="16200000" flipH="1">
            <a:off x="4603751" y="4305300"/>
            <a:ext cx="2476500" cy="276225"/>
          </a:xfrm>
          <a:prstGeom prst="line">
            <a:avLst/>
          </a:prstGeom>
          <a:noFill/>
          <a:ln w="25400" cap="sq">
            <a:solidFill>
              <a:srgbClr val="800000"/>
            </a:solidFill>
            <a:round/>
            <a:headEnd/>
            <a:tailEnd type="arrow" w="med" len="med"/>
          </a:ln>
          <a:extLst>
            <a:ext uri="{909E8E84-426E-40dd-AFC4-6F175D3DCCD1}">
              <a14:hiddenFill xmlns:a14="http://schemas.microsoft.com/office/drawing/2010/main">
                <a:noFill/>
              </a14:hiddenFill>
            </a:ext>
          </a:extLst>
        </p:spPr>
      </p:cxnSp>
      <p:sp>
        <p:nvSpPr>
          <p:cNvPr id="164" name="Left Arrow 163"/>
          <p:cNvSpPr/>
          <p:nvPr/>
        </p:nvSpPr>
        <p:spPr bwMode="auto">
          <a:xfrm>
            <a:off x="5676900" y="2927350"/>
            <a:ext cx="1744663" cy="484188"/>
          </a:xfrm>
          <a:prstGeom prst="leftArrow">
            <a:avLst/>
          </a:prstGeom>
          <a:solidFill>
            <a:schemeClr val="accent5">
              <a:lumMod val="75000"/>
            </a:schemeClr>
          </a:solidFill>
          <a:ln w="19050">
            <a:solidFill>
              <a:schemeClr val="accent3"/>
            </a:solidFill>
            <a:round/>
            <a:headEnd/>
            <a:tailEnd/>
          </a:ln>
        </p:spPr>
        <p:txBody>
          <a:bodyPr wrap="none" lIns="0" tIns="0" rIns="0" bIns="0" anchor="ctr"/>
          <a:lstStyle/>
          <a:p>
            <a:pPr algn="ctr"/>
            <a:r>
              <a:rPr lang="en-US" altLang="zh-CN" sz="1400">
                <a:solidFill>
                  <a:srgbClr val="FFFFFF"/>
                </a:solidFill>
              </a:rPr>
              <a:t>PowerOn(A, B, C)</a:t>
            </a:r>
            <a:endParaRPr lang="en-US" altLang="zh-CN" sz="1800">
              <a:solidFill>
                <a:srgbClr val="FFFFFF"/>
              </a:solidFill>
            </a:endParaRPr>
          </a:p>
        </p:txBody>
      </p:sp>
      <p:pic>
        <p:nvPicPr>
          <p:cNvPr id="165" name="Picture 164" descr="poweredonv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37138" y="2678113"/>
            <a:ext cx="241300"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6" name="Picture 165" descr="poweredonv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83100" y="2686050"/>
            <a:ext cx="239713"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7" name="Picture 166" descr="poweredonv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18163" y="2678113"/>
            <a:ext cx="239712"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8" name="Rectangle 167"/>
          <p:cNvSpPr>
            <a:spLocks noChangeArrowheads="1"/>
          </p:cNvSpPr>
          <p:nvPr/>
        </p:nvSpPr>
        <p:spPr bwMode="auto">
          <a:xfrm flipH="1">
            <a:off x="357188" y="504825"/>
            <a:ext cx="2635250" cy="647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40000">
                <a:solidFill>
                  <a:srgbClr val="FC442B"/>
                </a:solidFill>
              </a:rPr>
              <a:t>X</a:t>
            </a:r>
          </a:p>
        </p:txBody>
      </p:sp>
      <p:sp>
        <p:nvSpPr>
          <p:cNvPr id="169" name="AutoShape 70"/>
          <p:cNvSpPr>
            <a:spLocks noChangeArrowheads="1"/>
          </p:cNvSpPr>
          <p:nvPr/>
        </p:nvSpPr>
        <p:spPr bwMode="auto">
          <a:xfrm>
            <a:off x="3709988" y="5681663"/>
            <a:ext cx="1703387" cy="33972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C442B"/>
          </a:solidFill>
          <a:ln w="9525">
            <a:solidFill>
              <a:schemeClr val="tx1"/>
            </a:solidFill>
            <a:miter lim="800000"/>
            <a:headEnd/>
            <a:tailEnd/>
          </a:ln>
        </p:spPr>
        <p:txBody>
          <a:bodyPr wrap="none" anchor="ctr"/>
          <a:lstStyle/>
          <a:p>
            <a:endParaRPr lang="zh-CN" altLang="en-US"/>
          </a:p>
        </p:txBody>
      </p:sp>
    </p:spTree>
    <p:extLst>
      <p:ext uri="{BB962C8B-B14F-4D97-AF65-F5344CB8AC3E}">
        <p14:creationId xmlns:p14="http://schemas.microsoft.com/office/powerpoint/2010/main" val="1023966196"/>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8"/>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169"/>
                                        </p:tgtEl>
                                        <p:attrNameLst>
                                          <p:attrName>style.visibility</p:attrName>
                                        </p:attrNameLst>
                                      </p:cBhvr>
                                      <p:to>
                                        <p:strVal val="hidden"/>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4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4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49"/>
                                        </p:tgtEl>
                                        <p:attrNameLst>
                                          <p:attrName>style.visibility</p:attrName>
                                        </p:attrNameLst>
                                      </p:cBhvr>
                                      <p:to>
                                        <p:strVal val="visible"/>
                                      </p:to>
                                    </p:set>
                                  </p:childTnLst>
                                </p:cTn>
                              </p:par>
                            </p:childTnLst>
                          </p:cTn>
                        </p:par>
                        <p:par>
                          <p:cTn id="21" fill="hold" nodeType="afterGroup">
                            <p:stCondLst>
                              <p:cond delay="0"/>
                            </p:stCondLst>
                            <p:childTnLst>
                              <p:par>
                                <p:cTn id="22" presetID="1" presetClass="exit" presetSubtype="0" fill="hold" nodeType="afterEffect">
                                  <p:stCondLst>
                                    <p:cond delay="0"/>
                                  </p:stCondLst>
                                  <p:childTnLst>
                                    <p:set>
                                      <p:cBhvr>
                                        <p:cTn id="23" dur="1" fill="hold">
                                          <p:stCondLst>
                                            <p:cond delay="0"/>
                                          </p:stCondLst>
                                        </p:cTn>
                                        <p:tgtEl>
                                          <p:spTgt spid="142"/>
                                        </p:tgtEl>
                                        <p:attrNameLst>
                                          <p:attrName>style.visibility</p:attrName>
                                        </p:attrNameLst>
                                      </p:cBhvr>
                                      <p:to>
                                        <p:strVal val="hidden"/>
                                      </p:to>
                                    </p:set>
                                  </p:childTnLst>
                                </p:cTn>
                              </p:par>
                            </p:childTnLst>
                          </p:cTn>
                        </p:par>
                        <p:par>
                          <p:cTn id="24" fill="hold" nodeType="afterGroup">
                            <p:stCondLst>
                              <p:cond delay="0"/>
                            </p:stCondLst>
                            <p:childTnLst>
                              <p:par>
                                <p:cTn id="25" presetID="1" presetClass="entr" presetSubtype="0" fill="hold" grpId="0" nodeType="afterEffect">
                                  <p:stCondLst>
                                    <p:cond delay="500"/>
                                  </p:stCondLst>
                                  <p:childTnLst>
                                    <p:set>
                                      <p:cBhvr>
                                        <p:cTn id="26" dur="1" fill="hold">
                                          <p:stCondLst>
                                            <p:cond delay="0"/>
                                          </p:stCondLst>
                                        </p:cTn>
                                        <p:tgtEl>
                                          <p:spTgt spid="150"/>
                                        </p:tgtEl>
                                        <p:attrNameLst>
                                          <p:attrName>style.visibility</p:attrName>
                                        </p:attrNameLst>
                                      </p:cBhvr>
                                      <p:to>
                                        <p:strVal val="visible"/>
                                      </p:to>
                                    </p:set>
                                  </p:childTnLst>
                                </p:cTn>
                              </p:par>
                            </p:childTnLst>
                          </p:cTn>
                        </p:par>
                        <p:par>
                          <p:cTn id="27" fill="hold" nodeType="afterGroup">
                            <p:stCondLst>
                              <p:cond delay="500"/>
                            </p:stCondLst>
                            <p:childTnLst>
                              <p:par>
                                <p:cTn id="28" presetID="1" presetClass="entr" presetSubtype="0" fill="hold" grpId="0" nodeType="afterEffect">
                                  <p:stCondLst>
                                    <p:cond delay="500"/>
                                  </p:stCondLst>
                                  <p:childTnLst>
                                    <p:set>
                                      <p:cBhvr>
                                        <p:cTn id="29" dur="1" fill="hold">
                                          <p:stCondLst>
                                            <p:cond delay="0"/>
                                          </p:stCondLst>
                                        </p:cTn>
                                        <p:tgtEl>
                                          <p:spTgt spid="151"/>
                                        </p:tgtEl>
                                        <p:attrNameLst>
                                          <p:attrName>style.visibility</p:attrName>
                                        </p:attrNameLst>
                                      </p:cBhvr>
                                      <p:to>
                                        <p:strVal val="visible"/>
                                      </p:to>
                                    </p:set>
                                  </p:childTnLst>
                                </p:cTn>
                              </p:par>
                            </p:childTnLst>
                          </p:cTn>
                        </p:par>
                        <p:par>
                          <p:cTn id="30" fill="hold" nodeType="afterGroup">
                            <p:stCondLst>
                              <p:cond delay="1000"/>
                            </p:stCondLst>
                            <p:childTnLst>
                              <p:par>
                                <p:cTn id="31" presetID="1" presetClass="entr" presetSubtype="0" fill="hold" grpId="0" nodeType="afterEffect">
                                  <p:stCondLst>
                                    <p:cond delay="500"/>
                                  </p:stCondLst>
                                  <p:childTnLst>
                                    <p:set>
                                      <p:cBhvr>
                                        <p:cTn id="32" dur="1" fill="hold">
                                          <p:stCondLst>
                                            <p:cond delay="0"/>
                                          </p:stCondLst>
                                        </p:cTn>
                                        <p:tgtEl>
                                          <p:spTgt spid="152"/>
                                        </p:tgtEl>
                                        <p:attrNameLst>
                                          <p:attrName>style.visibility</p:attrName>
                                        </p:attrNameLst>
                                      </p:cBhvr>
                                      <p:to>
                                        <p:strVal val="visible"/>
                                      </p:to>
                                    </p:set>
                                  </p:childTnLst>
                                </p:cTn>
                              </p:par>
                            </p:childTnLst>
                          </p:cTn>
                        </p:par>
                        <p:par>
                          <p:cTn id="33" fill="hold" nodeType="afterGroup">
                            <p:stCondLst>
                              <p:cond delay="1500"/>
                            </p:stCondLst>
                            <p:childTnLst>
                              <p:par>
                                <p:cTn id="34" presetID="1" presetClass="exit" presetSubtype="0" fill="hold" nodeType="afterEffect">
                                  <p:stCondLst>
                                    <p:cond delay="0"/>
                                  </p:stCondLst>
                                  <p:childTnLst>
                                    <p:set>
                                      <p:cBhvr>
                                        <p:cTn id="35" dur="1" fill="hold">
                                          <p:stCondLst>
                                            <p:cond delay="0"/>
                                          </p:stCondLst>
                                        </p:cTn>
                                        <p:tgtEl>
                                          <p:spTgt spid="149"/>
                                        </p:tgtEl>
                                        <p:attrNameLst>
                                          <p:attrName>style.visibility</p:attrName>
                                        </p:attrNameLst>
                                      </p:cBhvr>
                                      <p:to>
                                        <p:strVal val="hidden"/>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nodeType="clickEffect">
                                  <p:stCondLst>
                                    <p:cond delay="0"/>
                                  </p:stCondLst>
                                  <p:childTnLst>
                                    <p:set>
                                      <p:cBhvr>
                                        <p:cTn id="39" dur="1" fill="hold">
                                          <p:stCondLst>
                                            <p:cond delay="0"/>
                                          </p:stCondLst>
                                        </p:cTn>
                                        <p:tgtEl>
                                          <p:spTgt spid="153"/>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nodeType="clickEffect">
                                  <p:stCondLst>
                                    <p:cond delay="0"/>
                                  </p:stCondLst>
                                  <p:childTnLst>
                                    <p:set>
                                      <p:cBhvr>
                                        <p:cTn id="43" dur="1" fill="hold">
                                          <p:stCondLst>
                                            <p:cond delay="0"/>
                                          </p:stCondLst>
                                        </p:cTn>
                                        <p:tgtEl>
                                          <p:spTgt spid="154"/>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158"/>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161"/>
                                        </p:tgtEl>
                                        <p:attrNameLst>
                                          <p:attrName>style.visibility</p:attrName>
                                        </p:attrNameLst>
                                      </p:cBhvr>
                                      <p:to>
                                        <p:strVal val="visible"/>
                                      </p:to>
                                    </p:set>
                                  </p:childTnLst>
                                </p:cTn>
                              </p:par>
                              <p:par>
                                <p:cTn id="48" presetID="1" presetClass="exit" presetSubtype="0" fill="hold" nodeType="withEffect">
                                  <p:stCondLst>
                                    <p:cond delay="0"/>
                                  </p:stCondLst>
                                  <p:childTnLst>
                                    <p:set>
                                      <p:cBhvr>
                                        <p:cTn id="49" dur="1" fill="hold">
                                          <p:stCondLst>
                                            <p:cond delay="0"/>
                                          </p:stCondLst>
                                        </p:cTn>
                                        <p:tgtEl>
                                          <p:spTgt spid="108"/>
                                        </p:tgtEl>
                                        <p:attrNameLst>
                                          <p:attrName>style.visibility</p:attrName>
                                        </p:attrNameLst>
                                      </p:cBhvr>
                                      <p:to>
                                        <p:strVal val="hidden"/>
                                      </p:to>
                                    </p:set>
                                  </p:childTnLst>
                                </p:cTn>
                              </p:par>
                              <p:par>
                                <p:cTn id="50" presetID="1" presetClass="exit" presetSubtype="0" fill="hold" nodeType="withEffect">
                                  <p:stCondLst>
                                    <p:cond delay="0"/>
                                  </p:stCondLst>
                                  <p:childTnLst>
                                    <p:set>
                                      <p:cBhvr>
                                        <p:cTn id="51" dur="1" fill="hold">
                                          <p:stCondLst>
                                            <p:cond delay="0"/>
                                          </p:stCondLst>
                                        </p:cTn>
                                        <p:tgtEl>
                                          <p:spTgt spid="111"/>
                                        </p:tgtEl>
                                        <p:attrNameLst>
                                          <p:attrName>style.visibility</p:attrName>
                                        </p:attrNameLst>
                                      </p:cBhvr>
                                      <p:to>
                                        <p:strVal val="hidden"/>
                                      </p:to>
                                    </p:set>
                                  </p:childTnLst>
                                </p:cTn>
                              </p:par>
                              <p:par>
                                <p:cTn id="52" presetID="1" presetClass="exit" presetSubtype="0" fill="hold" nodeType="withEffect">
                                  <p:stCondLst>
                                    <p:cond delay="0"/>
                                  </p:stCondLst>
                                  <p:childTnLst>
                                    <p:set>
                                      <p:cBhvr>
                                        <p:cTn id="53" dur="1" fill="hold">
                                          <p:stCondLst>
                                            <p:cond delay="0"/>
                                          </p:stCondLst>
                                        </p:cTn>
                                        <p:tgtEl>
                                          <p:spTgt spid="114"/>
                                        </p:tgtEl>
                                        <p:attrNameLst>
                                          <p:attrName>style.visibility</p:attrName>
                                        </p:attrNameLst>
                                      </p:cBhvr>
                                      <p:to>
                                        <p:strVal val="hidden"/>
                                      </p:to>
                                    </p:set>
                                  </p:childTnLst>
                                </p:cTn>
                              </p:par>
                              <p:par>
                                <p:cTn id="54" presetID="1" presetClass="exit" presetSubtype="0" fill="hold" nodeType="withEffect">
                                  <p:stCondLst>
                                    <p:cond delay="0"/>
                                  </p:stCondLst>
                                  <p:childTnLst>
                                    <p:set>
                                      <p:cBhvr>
                                        <p:cTn id="55" dur="1" fill="hold">
                                          <p:stCondLst>
                                            <p:cond delay="0"/>
                                          </p:stCondLst>
                                        </p:cTn>
                                        <p:tgtEl>
                                          <p:spTgt spid="153"/>
                                        </p:tgtEl>
                                        <p:attrNameLst>
                                          <p:attrName>style.visibility</p:attrName>
                                        </p:attrNameLst>
                                      </p:cBhvr>
                                      <p:to>
                                        <p:strVal val="hidden"/>
                                      </p:to>
                                    </p:set>
                                  </p:childTnLst>
                                </p:cTn>
                              </p:par>
                              <p:par>
                                <p:cTn id="56" presetID="1" presetClass="exit" presetSubtype="0" fill="hold" grpId="0" nodeType="withEffect">
                                  <p:stCondLst>
                                    <p:cond delay="0"/>
                                  </p:stCondLst>
                                  <p:childTnLst>
                                    <p:set>
                                      <p:cBhvr>
                                        <p:cTn id="57" dur="1" fill="hold">
                                          <p:stCondLst>
                                            <p:cond delay="0"/>
                                          </p:stCondLst>
                                        </p:cTn>
                                        <p:tgtEl>
                                          <p:spTgt spid="103"/>
                                        </p:tgtEl>
                                        <p:attrNameLst>
                                          <p:attrName>style.visibility</p:attrName>
                                        </p:attrNameLst>
                                      </p:cBhvr>
                                      <p:to>
                                        <p:strVal val="hidden"/>
                                      </p:to>
                                    </p:set>
                                  </p:childTnLst>
                                </p:cTn>
                              </p:par>
                              <p:par>
                                <p:cTn id="58" presetID="1" presetClass="exit" presetSubtype="0" fill="hold" grpId="0" nodeType="withEffect">
                                  <p:stCondLst>
                                    <p:cond delay="0"/>
                                  </p:stCondLst>
                                  <p:childTnLst>
                                    <p:set>
                                      <p:cBhvr>
                                        <p:cTn id="59" dur="1" fill="hold">
                                          <p:stCondLst>
                                            <p:cond delay="0"/>
                                          </p:stCondLst>
                                        </p:cTn>
                                        <p:tgtEl>
                                          <p:spTgt spid="104"/>
                                        </p:tgtEl>
                                        <p:attrNameLst>
                                          <p:attrName>style.visibility</p:attrName>
                                        </p:attrNameLst>
                                      </p:cBhvr>
                                      <p:to>
                                        <p:strVal val="hidden"/>
                                      </p:to>
                                    </p:set>
                                  </p:childTnLst>
                                </p:cTn>
                              </p:par>
                              <p:par>
                                <p:cTn id="60" presetID="1" presetClass="exit" presetSubtype="0" fill="hold" grpId="0" nodeType="withEffect">
                                  <p:stCondLst>
                                    <p:cond delay="0"/>
                                  </p:stCondLst>
                                  <p:childTnLst>
                                    <p:set>
                                      <p:cBhvr>
                                        <p:cTn id="61" dur="1" fill="hold">
                                          <p:stCondLst>
                                            <p:cond delay="0"/>
                                          </p:stCondLst>
                                        </p:cTn>
                                        <p:tgtEl>
                                          <p:spTgt spid="105"/>
                                        </p:tgtEl>
                                        <p:attrNameLst>
                                          <p:attrName>style.visibility</p:attrName>
                                        </p:attrNameLst>
                                      </p:cBhvr>
                                      <p:to>
                                        <p:strVal val="hidden"/>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164"/>
                                        </p:tgtEl>
                                        <p:attrNameLst>
                                          <p:attrName>style.visibility</p:attrName>
                                        </p:attrNameLst>
                                      </p:cBhvr>
                                      <p:to>
                                        <p:strVal val="visible"/>
                                      </p:to>
                                    </p:set>
                                  </p:childTnLst>
                                </p:cTn>
                              </p:par>
                            </p:childTnLst>
                          </p:cTn>
                        </p:par>
                      </p:childTnLst>
                    </p:cTn>
                  </p:par>
                  <p:par>
                    <p:cTn id="66" fill="hold" nodeType="clickPar">
                      <p:stCondLst>
                        <p:cond delay="indefinite"/>
                      </p:stCondLst>
                      <p:childTnLst>
                        <p:par>
                          <p:cTn id="67" fill="hold" nodeType="withGroup">
                            <p:stCondLst>
                              <p:cond delay="0"/>
                            </p:stCondLst>
                            <p:childTnLst>
                              <p:par>
                                <p:cTn id="68" presetID="1" presetClass="entr" presetSubtype="0" fill="hold" nodeType="clickEffect">
                                  <p:stCondLst>
                                    <p:cond delay="0"/>
                                  </p:stCondLst>
                                  <p:childTnLst>
                                    <p:set>
                                      <p:cBhvr>
                                        <p:cTn id="69" dur="1" fill="hold">
                                          <p:stCondLst>
                                            <p:cond delay="0"/>
                                          </p:stCondLst>
                                        </p:cTn>
                                        <p:tgtEl>
                                          <p:spTgt spid="166"/>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165"/>
                                        </p:tgtEl>
                                        <p:attrNameLst>
                                          <p:attrName>style.visibility</p:attrName>
                                        </p:attrNameLst>
                                      </p:cBhvr>
                                      <p:to>
                                        <p:strVal val="visible"/>
                                      </p:to>
                                    </p:set>
                                  </p:childTnLst>
                                </p:cTn>
                              </p:par>
                              <p:par>
                                <p:cTn id="72" presetID="1" presetClass="entr" presetSubtype="0" fill="hold" nodeType="withEffect">
                                  <p:stCondLst>
                                    <p:cond delay="0"/>
                                  </p:stCondLst>
                                  <p:childTnLst>
                                    <p:set>
                                      <p:cBhvr>
                                        <p:cTn id="73" dur="1" fill="hold">
                                          <p:stCondLst>
                                            <p:cond delay="0"/>
                                          </p:stCondLst>
                                        </p:cTn>
                                        <p:tgtEl>
                                          <p:spTgt spid="167"/>
                                        </p:tgtEl>
                                        <p:attrNameLst>
                                          <p:attrName>style.visibility</p:attrName>
                                        </p:attrNameLst>
                                      </p:cBhvr>
                                      <p:to>
                                        <p:strVal val="visible"/>
                                      </p:to>
                                    </p:set>
                                  </p:childTnLst>
                                </p:cTn>
                              </p:par>
                              <p:par>
                                <p:cTn id="74" presetID="1" presetClass="exit" presetSubtype="0" fill="hold" grpId="1" nodeType="withEffect">
                                  <p:stCondLst>
                                    <p:cond delay="0"/>
                                  </p:stCondLst>
                                  <p:childTnLst>
                                    <p:set>
                                      <p:cBhvr>
                                        <p:cTn id="75" dur="1" fill="hold">
                                          <p:stCondLst>
                                            <p:cond delay="0"/>
                                          </p:stCondLst>
                                        </p:cTn>
                                        <p:tgtEl>
                                          <p:spTgt spid="164"/>
                                        </p:tgtEl>
                                        <p:attrNameLst>
                                          <p:attrName>style.visibility</p:attrName>
                                        </p:attrNameLst>
                                      </p:cBhvr>
                                      <p:to>
                                        <p:strVal val="hidden"/>
                                      </p:to>
                                    </p:set>
                                  </p:childTnLst>
                                </p:cTn>
                              </p:par>
                            </p:childTnLst>
                          </p:cTn>
                        </p:par>
                      </p:childTnLst>
                    </p:cTn>
                  </p:par>
                  <p:par>
                    <p:cTn id="76" fill="hold" nodeType="clickPar">
                      <p:stCondLst>
                        <p:cond delay="indefinite"/>
                      </p:stCondLst>
                      <p:childTnLst>
                        <p:par>
                          <p:cTn id="77" fill="hold" nodeType="withGroup">
                            <p:stCondLst>
                              <p:cond delay="0"/>
                            </p:stCondLst>
                            <p:childTnLst>
                              <p:par>
                                <p:cTn id="78" presetID="1" presetClass="exit" presetSubtype="0" fill="hold" nodeType="clickEffect">
                                  <p:stCondLst>
                                    <p:cond delay="0"/>
                                  </p:stCondLst>
                                  <p:childTnLst>
                                    <p:set>
                                      <p:cBhvr>
                                        <p:cTn id="79" dur="1" fill="hold">
                                          <p:stCondLst>
                                            <p:cond delay="0"/>
                                          </p:stCondLst>
                                        </p:cTn>
                                        <p:tgtEl>
                                          <p:spTgt spid="1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104" grpId="0" animBg="1"/>
      <p:bldP spid="105" grpId="0" animBg="1"/>
      <p:bldP spid="150" grpId="0" animBg="1"/>
      <p:bldP spid="151" grpId="0" animBg="1"/>
      <p:bldP spid="152" grpId="0" animBg="1"/>
      <p:bldP spid="164" grpId="0" animBg="1"/>
      <p:bldP spid="164" grpId="1" animBg="1"/>
      <p:bldP spid="168" grpId="0"/>
      <p:bldP spid="16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68"/>
          <p:cNvSpPr>
            <a:spLocks noGrp="1" noChangeArrowheads="1"/>
          </p:cNvSpPr>
          <p:nvPr>
            <p:ph type="title"/>
          </p:nvPr>
        </p:nvSpPr>
        <p:spPr/>
        <p:txBody>
          <a:bodyPr/>
          <a:lstStyle/>
          <a:p>
            <a:pPr eaLnBrk="1" hangingPunct="1"/>
            <a:r>
              <a:rPr lang="ja-JP" altLang="en-US" smtClean="0">
                <a:latin typeface="Arial"/>
              </a:rPr>
              <a:t>简介</a:t>
            </a:r>
            <a:r>
              <a:rPr lang="en-US" altLang="ja-JP" smtClean="0">
                <a:latin typeface="Arial"/>
              </a:rPr>
              <a:t>…</a:t>
            </a:r>
            <a:endParaRPr lang="en-US" dirty="0" smtClean="0">
              <a:latin typeface="Arial"/>
            </a:endParaRPr>
          </a:p>
        </p:txBody>
      </p:sp>
      <p:sp>
        <p:nvSpPr>
          <p:cNvPr id="24579" name="Rectangle 4"/>
          <p:cNvSpPr>
            <a:spLocks noChangeArrowheads="1"/>
          </p:cNvSpPr>
          <p:nvPr/>
        </p:nvSpPr>
        <p:spPr bwMode="auto">
          <a:xfrm>
            <a:off x="0" y="-169277"/>
            <a:ext cx="9144000" cy="338554"/>
          </a:xfrm>
          <a:prstGeom prst="rect">
            <a:avLst/>
          </a:prstGeom>
          <a:noFill/>
          <a:ln w="9525" algn="ctr">
            <a:noFill/>
            <a:miter lim="800000"/>
            <a:headEnd/>
            <a:tailEnd/>
          </a:ln>
          <a:effectLst>
            <a:prstShdw prst="shdw13" dist="53882" dir="13500000">
              <a:srgbClr val="999999">
                <a:alpha val="50000"/>
              </a:srgbClr>
            </a:prstShdw>
          </a:effectLst>
        </p:spPr>
        <p:txBody>
          <a:bodyPr anchor="ctr">
            <a:spAutoFit/>
          </a:bodyPr>
          <a:lstStyle/>
          <a:p>
            <a:pPr algn="l" eaLnBrk="0" hangingPunct="0">
              <a:spcAft>
                <a:spcPct val="0"/>
              </a:spcAft>
            </a:pPr>
            <a:endParaRPr lang="en-US" sz="1600" dirty="0">
              <a:solidFill>
                <a:srgbClr val="333333"/>
              </a:solidFill>
              <a:latin typeface="Arial" pitchFamily="-65" charset="0"/>
              <a:ea typeface="SimHei" pitchFamily="2" charset="-122"/>
              <a:cs typeface="Arial" pitchFamily="-65" charset="0"/>
            </a:endParaRPr>
          </a:p>
        </p:txBody>
      </p:sp>
      <p:sp>
        <p:nvSpPr>
          <p:cNvPr id="24580" name="Rectangle 5"/>
          <p:cNvSpPr>
            <a:spLocks noChangeArrowheads="1"/>
          </p:cNvSpPr>
          <p:nvPr/>
        </p:nvSpPr>
        <p:spPr bwMode="auto">
          <a:xfrm>
            <a:off x="0" y="-169277"/>
            <a:ext cx="9144000" cy="338554"/>
          </a:xfrm>
          <a:prstGeom prst="rect">
            <a:avLst/>
          </a:prstGeom>
          <a:noFill/>
          <a:ln w="9525" algn="ctr">
            <a:noFill/>
            <a:miter lim="800000"/>
            <a:headEnd/>
            <a:tailEnd/>
          </a:ln>
          <a:effectLst>
            <a:prstShdw prst="shdw13" dist="53882" dir="13500000">
              <a:srgbClr val="999999">
                <a:alpha val="50000"/>
              </a:srgbClr>
            </a:prstShdw>
          </a:effectLst>
        </p:spPr>
        <p:txBody>
          <a:bodyPr anchor="ctr">
            <a:spAutoFit/>
          </a:bodyPr>
          <a:lstStyle/>
          <a:p>
            <a:pPr algn="l" eaLnBrk="0" hangingPunct="0">
              <a:spcAft>
                <a:spcPct val="0"/>
              </a:spcAft>
            </a:pPr>
            <a:endParaRPr lang="en-US" sz="1600" dirty="0">
              <a:solidFill>
                <a:srgbClr val="333333"/>
              </a:solidFill>
              <a:latin typeface="Arial" pitchFamily="-65" charset="0"/>
              <a:ea typeface="SimHei" pitchFamily="2" charset="-122"/>
              <a:cs typeface="Arial" pitchFamily="-65" charset="0"/>
            </a:endParaRPr>
          </a:p>
        </p:txBody>
      </p:sp>
      <p:sp>
        <p:nvSpPr>
          <p:cNvPr id="25605" name="TextBox 8"/>
          <p:cNvSpPr txBox="1">
            <a:spLocks noChangeArrowheads="1"/>
          </p:cNvSpPr>
          <p:nvPr/>
        </p:nvSpPr>
        <p:spPr bwMode="auto">
          <a:xfrm>
            <a:off x="239780" y="2474927"/>
            <a:ext cx="8719054" cy="769441"/>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260350" h="95250"/>
          </a:sp3d>
        </p:spPr>
        <p:txBody>
          <a:bodyPr wrap="none" anchor="ctr">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spcAft>
                <a:spcPct val="0"/>
              </a:spcAft>
              <a:defRPr/>
            </a:pPr>
            <a:r>
              <a:rPr lang="en-US" sz="4400" b="1" dirty="0" smtClean="0">
                <a:ln/>
                <a:solidFill>
                  <a:srgbClr val="003D79"/>
                </a:solidFill>
                <a:latin typeface="Arial"/>
                <a:ea typeface="SimHei" pitchFamily="2" charset="-122"/>
                <a:cs typeface="Arial" pitchFamily="-65" charset="0"/>
              </a:rPr>
              <a:t> VMware </a:t>
            </a:r>
            <a:r>
              <a:rPr lang="en-US" altLang="zh-CN" sz="4400" b="1" dirty="0" smtClean="0">
                <a:ln/>
                <a:solidFill>
                  <a:srgbClr val="003D79"/>
                </a:solidFill>
                <a:latin typeface="Arial"/>
                <a:ea typeface="SimHei" pitchFamily="2" charset="-122"/>
                <a:cs typeface="Arial" pitchFamily="-65" charset="0"/>
              </a:rPr>
              <a:t>Operation Manager 5.7</a:t>
            </a:r>
            <a:endParaRPr lang="en-US" sz="4400" b="1" dirty="0">
              <a:ln/>
              <a:solidFill>
                <a:srgbClr val="003D79"/>
              </a:solidFill>
              <a:latin typeface="Arial"/>
              <a:ea typeface="SimHei" pitchFamily="2" charset="-122"/>
              <a:cs typeface="Arial" pitchFamily="-65" charset="0"/>
            </a:endParaRPr>
          </a:p>
        </p:txBody>
      </p:sp>
      <p:sp>
        <p:nvSpPr>
          <p:cNvPr id="25606" name="Rectangle 9"/>
          <p:cNvSpPr>
            <a:spLocks noChangeArrowheads="1"/>
          </p:cNvSpPr>
          <p:nvPr/>
        </p:nvSpPr>
        <p:spPr bwMode="auto">
          <a:xfrm>
            <a:off x="1673224" y="3623184"/>
            <a:ext cx="6206751" cy="523220"/>
          </a:xfrm>
          <a:prstGeom prst="rect">
            <a:avLst/>
          </a:prstGeom>
          <a:noFill/>
          <a:ln w="9525">
            <a:noFill/>
            <a:miter lim="800000"/>
            <a:headEnd/>
            <a:tailEnd/>
          </a:ln>
        </p:spPr>
        <p:txBody>
          <a:bodyPr wrap="square">
            <a:spAutoFit/>
          </a:bodyPr>
          <a:lstStyle/>
          <a:p>
            <a:r>
              <a:rPr lang="en-US" altLang="zh-CN" sz="2800" b="1" i="1" dirty="0">
                <a:solidFill>
                  <a:srgbClr val="003D79"/>
                </a:solidFill>
                <a:latin typeface="Arial"/>
                <a:ea typeface="黑体" pitchFamily="2" charset="-122"/>
              </a:rPr>
              <a:t>VMware </a:t>
            </a:r>
            <a:r>
              <a:rPr lang="zh-CN" altLang="en-US" sz="2800" b="1" i="1" dirty="0">
                <a:solidFill>
                  <a:srgbClr val="003D79"/>
                </a:solidFill>
                <a:latin typeface="Arial"/>
                <a:ea typeface="黑体" pitchFamily="2" charset="-122"/>
              </a:rPr>
              <a:t>的自动化运营管理解决方案</a:t>
            </a:r>
            <a:endParaRPr lang="zh-CN" altLang="en-US" sz="2800" dirty="0">
              <a:solidFill>
                <a:schemeClr val="accent3"/>
              </a:solidFill>
              <a:ea typeface="黑体" pitchFamily="2" charset="-122"/>
            </a:endParaRPr>
          </a:p>
        </p:txBody>
      </p:sp>
      <p:sp>
        <p:nvSpPr>
          <p:cNvPr id="13" name="Pentagon 12"/>
          <p:cNvSpPr>
            <a:spLocks noChangeArrowheads="1"/>
          </p:cNvSpPr>
          <p:nvPr/>
        </p:nvSpPr>
        <p:spPr bwMode="auto">
          <a:xfrm>
            <a:off x="-8596313" y="2338388"/>
            <a:ext cx="8596313" cy="1071562"/>
          </a:xfrm>
          <a:prstGeom prst="homePlate">
            <a:avLst>
              <a:gd name="adj" fmla="val 26295"/>
            </a:avLst>
          </a:prstGeom>
          <a:gradFill rotWithShape="1">
            <a:gsLst>
              <a:gs pos="0">
                <a:srgbClr val="1B3E70">
                  <a:alpha val="25000"/>
                </a:srgbClr>
              </a:gs>
              <a:gs pos="100000">
                <a:schemeClr val="bg1">
                  <a:alpha val="25000"/>
                </a:schemeClr>
              </a:gs>
            </a:gsLst>
            <a:lin ang="10800000" scaled="1"/>
          </a:gradFill>
          <a:ln w="31750" algn="ctr">
            <a:noFill/>
            <a:round/>
            <a:headEnd/>
            <a:tailEnd/>
          </a:ln>
        </p:spPr>
        <p:txBody>
          <a:bodyPr wrap="none"/>
          <a:lstStyle/>
          <a:p>
            <a:pPr algn="l">
              <a:spcAft>
                <a:spcPct val="0"/>
              </a:spcAft>
            </a:pPr>
            <a:endParaRPr lang="en-US" sz="1600" dirty="0">
              <a:solidFill>
                <a:srgbClr val="333333"/>
              </a:solidFill>
              <a:latin typeface="Arial" pitchFamily="-65" charset="0"/>
              <a:ea typeface="SimHei" pitchFamily="2" charset="-122"/>
              <a:cs typeface="Arial" pitchFamily="-65" charset="0"/>
            </a:endParaRPr>
          </a:p>
        </p:txBody>
      </p:sp>
      <p:sp>
        <p:nvSpPr>
          <p:cNvPr id="17" name="Pentagon 16"/>
          <p:cNvSpPr>
            <a:spLocks noChangeArrowheads="1"/>
          </p:cNvSpPr>
          <p:nvPr/>
        </p:nvSpPr>
        <p:spPr bwMode="auto">
          <a:xfrm rot="10800000">
            <a:off x="9144000" y="2338388"/>
            <a:ext cx="8596313" cy="1071562"/>
          </a:xfrm>
          <a:prstGeom prst="homePlate">
            <a:avLst>
              <a:gd name="adj" fmla="val 26295"/>
            </a:avLst>
          </a:prstGeom>
          <a:gradFill rotWithShape="1">
            <a:gsLst>
              <a:gs pos="0">
                <a:srgbClr val="1B3E70">
                  <a:alpha val="25000"/>
                </a:srgbClr>
              </a:gs>
              <a:gs pos="100000">
                <a:schemeClr val="bg1">
                  <a:alpha val="25000"/>
                </a:schemeClr>
              </a:gs>
            </a:gsLst>
            <a:lin ang="10800000" scaled="1"/>
          </a:gradFill>
          <a:ln w="31750" algn="ctr">
            <a:noFill/>
            <a:round/>
            <a:headEnd/>
            <a:tailEnd/>
          </a:ln>
        </p:spPr>
        <p:txBody>
          <a:bodyPr wrap="none"/>
          <a:lstStyle/>
          <a:p>
            <a:pPr algn="l">
              <a:spcAft>
                <a:spcPct val="0"/>
              </a:spcAft>
            </a:pPr>
            <a:endParaRPr lang="en-US" sz="1600" dirty="0">
              <a:solidFill>
                <a:srgbClr val="333333"/>
              </a:solidFill>
              <a:latin typeface="Arial" pitchFamily="-65" charset="0"/>
              <a:ea typeface="SimHei" pitchFamily="2" charset="-122"/>
              <a:cs typeface="Arial" pitchFamily="-65" charset="0"/>
            </a:endParaRPr>
          </a:p>
        </p:txBody>
      </p:sp>
    </p:spTree>
    <p:extLst>
      <p:ext uri="{BB962C8B-B14F-4D97-AF65-F5344CB8AC3E}">
        <p14:creationId xmlns:p14="http://schemas.microsoft.com/office/powerpoint/2010/main" val="3474054810"/>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afterEffect">
                                  <p:stCondLst>
                                    <p:cond delay="0"/>
                                  </p:stCondLst>
                                  <p:childTnLst>
                                    <p:animMotion origin="layout" path="M 0 0 L -2.88438 0 " pathEditMode="relative" ptsTypes="AA">
                                      <p:cBhvr>
                                        <p:cTn id="6" dur="1000" fill="hold"/>
                                        <p:tgtEl>
                                          <p:spTgt spid="17"/>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 0 L 2.88125 0 " pathEditMode="relative" ptsTypes="AA">
                                      <p:cBhvr>
                                        <p:cTn id="8" dur="1000" fill="hold"/>
                                        <p:tgtEl>
                                          <p:spTgt spid="13"/>
                                        </p:tgtEl>
                                        <p:attrNameLst>
                                          <p:attrName>ppt_x</p:attrName>
                                          <p:attrName>ppt_y</p:attrName>
                                        </p:attrNameLst>
                                      </p:cBhvr>
                                    </p:animMotion>
                                  </p:childTnLst>
                                </p:cTn>
                              </p:par>
                              <p:par>
                                <p:cTn id="9" presetID="10" presetClass="entr" presetSubtype="0" fill="hold" nodeType="withEffect">
                                  <p:stCondLst>
                                    <p:cond delay="0"/>
                                  </p:stCondLst>
                                  <p:childTnLst>
                                    <p:set>
                                      <p:cBhvr>
                                        <p:cTn id="10" dur="1" fill="hold">
                                          <p:stCondLst>
                                            <p:cond delay="0"/>
                                          </p:stCondLst>
                                        </p:cTn>
                                        <p:tgtEl>
                                          <p:spTgt spid="25605"/>
                                        </p:tgtEl>
                                        <p:attrNameLst>
                                          <p:attrName>style.visibility</p:attrName>
                                        </p:attrNameLst>
                                      </p:cBhvr>
                                      <p:to>
                                        <p:strVal val="visible"/>
                                      </p:to>
                                    </p:set>
                                    <p:animEffect transition="in" filter="fade">
                                      <p:cBhvr>
                                        <p:cTn id="11" dur="2000"/>
                                        <p:tgtEl>
                                          <p:spTgt spid="25605"/>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25606"/>
                                        </p:tgtEl>
                                        <p:attrNameLst>
                                          <p:attrName>style.visibility</p:attrName>
                                        </p:attrNameLst>
                                      </p:cBhvr>
                                      <p:to>
                                        <p:strVal val="visible"/>
                                      </p:to>
                                    </p:set>
                                    <p:animEffect transition="in" filter="fade">
                                      <p:cBhvr>
                                        <p:cTn id="15" dur="1000"/>
                                        <p:tgtEl>
                                          <p:spTgt spid="25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6" grpId="0"/>
      <p:bldP spid="13" grpId="0" animBg="1"/>
      <p:bldP spid="1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pPr lvl="0"/>
            <a:r>
              <a:rPr lang="en-US" altLang="zh-CN" dirty="0" smtClean="0"/>
              <a:t>IT</a:t>
            </a:r>
            <a:r>
              <a:rPr lang="zh-CN" altLang="en-US" dirty="0" smtClean="0"/>
              <a:t>业务管理</a:t>
            </a:r>
            <a:r>
              <a:rPr lang="en-US" altLang="zh-CN" dirty="0" smtClean="0"/>
              <a:t>——</a:t>
            </a:r>
            <a:r>
              <a:rPr lang="en-US" altLang="zh-CN" dirty="0" smtClean="0">
                <a:latin typeface="+mj-lt"/>
              </a:rPr>
              <a:t>VMware Operations</a:t>
            </a:r>
            <a:r>
              <a:rPr lang="zh-CN" altLang="en-US" dirty="0" smtClean="0"/>
              <a:t/>
            </a:r>
            <a:br>
              <a:rPr lang="zh-CN" altLang="en-US" dirty="0" smtClean="0"/>
            </a:br>
            <a:r>
              <a:rPr lang="zh-CN" altLang="en-US" dirty="0" smtClean="0">
                <a:ea typeface="黑体" pitchFamily="2" charset="-122"/>
                <a:cs typeface="Arial" pitchFamily="34" charset="0"/>
              </a:rPr>
              <a:t>通过策略可实现从被动管理到主动管理</a:t>
            </a:r>
            <a:endParaRPr lang="zh-CN" altLang="en-US" i="1" dirty="0" smtClean="0">
              <a:ea typeface="黑体" pitchFamily="2" charset="-122"/>
              <a:cs typeface="Arial" pitchFamily="34" charset="0"/>
            </a:endParaRPr>
          </a:p>
        </p:txBody>
      </p:sp>
      <p:pic>
        <p:nvPicPr>
          <p:cNvPr id="69635" name="Picture 2"/>
          <p:cNvPicPr>
            <a:picLocks noChangeAspect="1" noChangeArrowheads="1"/>
          </p:cNvPicPr>
          <p:nvPr/>
        </p:nvPicPr>
        <p:blipFill>
          <a:blip r:embed="rId3" cstate="print"/>
          <a:srcRect l="3125" t="3906" r="18124" b="29346"/>
          <a:stretch>
            <a:fillRect/>
          </a:stretch>
        </p:blipFill>
        <p:spPr bwMode="auto">
          <a:xfrm>
            <a:off x="196850" y="696913"/>
            <a:ext cx="8748713" cy="5595937"/>
          </a:xfrm>
          <a:prstGeom prst="rect">
            <a:avLst/>
          </a:prstGeom>
          <a:noFill/>
          <a:ln w="9525">
            <a:noFill/>
            <a:miter lim="800000"/>
            <a:headEnd/>
            <a:tailEnd/>
          </a:ln>
        </p:spPr>
      </p:pic>
      <p:sp>
        <p:nvSpPr>
          <p:cNvPr id="5" name="Rounded Rectangular Callout 4"/>
          <p:cNvSpPr/>
          <p:nvPr/>
        </p:nvSpPr>
        <p:spPr bwMode="auto">
          <a:xfrm>
            <a:off x="2609850" y="2257425"/>
            <a:ext cx="1401763" cy="1095375"/>
          </a:xfrm>
          <a:prstGeom prst="wedgeRoundRectCallout">
            <a:avLst>
              <a:gd name="adj1" fmla="val -83043"/>
              <a:gd name="adj2" fmla="val 46556"/>
              <a:gd name="adj3" fmla="val 16667"/>
            </a:avLst>
          </a:prstGeom>
          <a:solidFill>
            <a:schemeClr val="bg1"/>
          </a:solidFill>
          <a:ln w="19050">
            <a:solidFill>
              <a:schemeClr val="accent1"/>
            </a:solidFill>
            <a:round/>
            <a:headEnd/>
            <a:tailEnd/>
          </a:ln>
          <a:effectLst>
            <a:outerShdw blurRad="50800" dist="38100" dir="5400000" algn="t" rotWithShape="0">
              <a:prstClr val="black">
                <a:alpha val="40000"/>
              </a:prstClr>
            </a:outerShdw>
          </a:effectLst>
        </p:spPr>
        <p:txBody>
          <a:bodyPr lIns="0" tIns="0" rIns="0" bIns="0" anchor="ctr"/>
          <a:lstStyle/>
          <a:p>
            <a:pPr algn="ctr">
              <a:lnSpc>
                <a:spcPct val="114000"/>
              </a:lnSpc>
              <a:defRPr/>
            </a:pPr>
            <a:r>
              <a:rPr lang="zh-CN" altLang="en-US" sz="1400" dirty="0">
                <a:solidFill>
                  <a:schemeClr val="accent3"/>
                </a:solidFill>
                <a:ea typeface="SimHei" pitchFamily="2" charset="-122"/>
                <a:cs typeface="Arial" pitchFamily="34" charset="0"/>
              </a:rPr>
              <a:t>与 </a:t>
            </a:r>
            <a:r>
              <a:rPr lang="en-US" altLang="zh-CN" sz="1400" dirty="0">
                <a:solidFill>
                  <a:schemeClr val="accent3"/>
                </a:solidFill>
                <a:ea typeface="SimHei" pitchFamily="2" charset="-122"/>
                <a:cs typeface="Arial" pitchFamily="34" charset="0"/>
              </a:rPr>
              <a:t>Oracle </a:t>
            </a:r>
            <a:r>
              <a:rPr lang="zh-CN" altLang="en-US" sz="1400" dirty="0">
                <a:solidFill>
                  <a:schemeClr val="accent3"/>
                </a:solidFill>
                <a:ea typeface="SimHei" pitchFamily="2" charset="-122"/>
                <a:cs typeface="Arial" pitchFamily="34" charset="0"/>
              </a:rPr>
              <a:t>负载相关的主动警告</a:t>
            </a:r>
          </a:p>
        </p:txBody>
      </p:sp>
      <p:sp>
        <p:nvSpPr>
          <p:cNvPr id="7" name="Rounded Rectangular Callout 6"/>
          <p:cNvSpPr/>
          <p:nvPr/>
        </p:nvSpPr>
        <p:spPr bwMode="auto">
          <a:xfrm>
            <a:off x="6986588" y="2541588"/>
            <a:ext cx="1401762" cy="1095375"/>
          </a:xfrm>
          <a:prstGeom prst="wedgeRoundRectCallout">
            <a:avLst>
              <a:gd name="adj1" fmla="val -4994"/>
              <a:gd name="adj2" fmla="val 113645"/>
              <a:gd name="adj3" fmla="val 16667"/>
            </a:avLst>
          </a:prstGeom>
          <a:solidFill>
            <a:schemeClr val="bg1"/>
          </a:solidFill>
          <a:ln w="19050">
            <a:solidFill>
              <a:schemeClr val="accent1"/>
            </a:solidFill>
            <a:round/>
            <a:headEnd/>
            <a:tailEnd/>
          </a:ln>
          <a:effectLst>
            <a:outerShdw blurRad="50800" dist="38100" dir="5400000" algn="t" rotWithShape="0">
              <a:prstClr val="black">
                <a:alpha val="40000"/>
              </a:prstClr>
            </a:outerShdw>
          </a:effectLst>
        </p:spPr>
        <p:txBody>
          <a:bodyPr lIns="0" tIns="0" rIns="0" bIns="0" anchor="ctr"/>
          <a:lstStyle/>
          <a:p>
            <a:pPr algn="ctr">
              <a:lnSpc>
                <a:spcPct val="114000"/>
              </a:lnSpc>
              <a:defRPr/>
            </a:pPr>
            <a:r>
              <a:rPr lang="zh-CN" altLang="en-US" sz="1400" dirty="0">
                <a:solidFill>
                  <a:schemeClr val="accent3"/>
                </a:solidFill>
                <a:ea typeface="SimHei" pitchFamily="2" charset="-122"/>
                <a:cs typeface="Arial" pitchFamily="34" charset="0"/>
              </a:rPr>
              <a:t>提前数小时</a:t>
            </a:r>
            <a:r>
              <a:rPr lang="en-US" altLang="zh-CN" sz="1400" dirty="0">
                <a:solidFill>
                  <a:schemeClr val="accent3"/>
                </a:solidFill>
                <a:ea typeface="SimHei" pitchFamily="2" charset="-122"/>
                <a:cs typeface="Arial" pitchFamily="34" charset="0"/>
              </a:rPr>
              <a:t/>
            </a:r>
            <a:br>
              <a:rPr lang="en-US" altLang="zh-CN" sz="1400" dirty="0">
                <a:solidFill>
                  <a:schemeClr val="accent3"/>
                </a:solidFill>
                <a:ea typeface="SimHei" pitchFamily="2" charset="-122"/>
                <a:cs typeface="Arial" pitchFamily="34" charset="0"/>
              </a:rPr>
            </a:br>
            <a:r>
              <a:rPr lang="zh-CN" altLang="en-US" sz="1400" dirty="0">
                <a:solidFill>
                  <a:schemeClr val="accent3"/>
                </a:solidFill>
                <a:ea typeface="SimHei" pitchFamily="2" charset="-122"/>
                <a:cs typeface="Arial" pitchFamily="34" charset="0"/>
              </a:rPr>
              <a:t>以至数天预测</a:t>
            </a:r>
            <a:r>
              <a:rPr lang="en-US" altLang="zh-CN" sz="1400" dirty="0">
                <a:solidFill>
                  <a:schemeClr val="accent3"/>
                </a:solidFill>
                <a:ea typeface="SimHei" pitchFamily="2" charset="-122"/>
                <a:cs typeface="Arial" pitchFamily="34" charset="0"/>
              </a:rPr>
              <a:t/>
            </a:r>
            <a:br>
              <a:rPr lang="en-US" altLang="zh-CN" sz="1400" dirty="0">
                <a:solidFill>
                  <a:schemeClr val="accent3"/>
                </a:solidFill>
                <a:ea typeface="SimHei" pitchFamily="2" charset="-122"/>
                <a:cs typeface="Arial" pitchFamily="34" charset="0"/>
              </a:rPr>
            </a:br>
            <a:r>
              <a:rPr lang="zh-CN" altLang="en-US" sz="1400" dirty="0">
                <a:solidFill>
                  <a:schemeClr val="accent3"/>
                </a:solidFill>
                <a:ea typeface="SimHei" pitchFamily="2" charset="-122"/>
                <a:cs typeface="Arial" pitchFamily="34" charset="0"/>
              </a:rPr>
              <a:t>未来的问题</a:t>
            </a:r>
          </a:p>
        </p:txBody>
      </p:sp>
    </p:spTree>
    <p:extLst>
      <p:ext uri="{BB962C8B-B14F-4D97-AF65-F5344CB8AC3E}">
        <p14:creationId xmlns:p14="http://schemas.microsoft.com/office/powerpoint/2010/main" val="3478076757"/>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pPr lvl="0"/>
            <a:r>
              <a:rPr lang="en-US" altLang="zh-CN" dirty="0" smtClean="0"/>
              <a:t>IT</a:t>
            </a:r>
            <a:r>
              <a:rPr lang="zh-CN" altLang="en-US" dirty="0" smtClean="0"/>
              <a:t>业务管理</a:t>
            </a:r>
            <a:r>
              <a:rPr lang="en-US" altLang="zh-CN" dirty="0" smtClean="0"/>
              <a:t>——</a:t>
            </a:r>
            <a:r>
              <a:rPr lang="en-US" altLang="zh-CN" dirty="0" smtClean="0">
                <a:latin typeface="+mj-lt"/>
              </a:rPr>
              <a:t>VMware Operations</a:t>
            </a:r>
            <a:r>
              <a:rPr lang="zh-CN" altLang="en-US" dirty="0" smtClean="0">
                <a:latin typeface="+mj-lt"/>
              </a:rPr>
              <a:t/>
            </a:r>
            <a:br>
              <a:rPr lang="zh-CN" altLang="en-US" dirty="0" smtClean="0">
                <a:latin typeface="+mj-lt"/>
              </a:rPr>
            </a:br>
            <a:r>
              <a:rPr lang="zh-CN" altLang="en-US" dirty="0" smtClean="0">
                <a:latin typeface="+mj-lt"/>
                <a:ea typeface="黑体" pitchFamily="2" charset="-122"/>
              </a:rPr>
              <a:t>虚拟数据中心的健康</a:t>
            </a:r>
          </a:p>
        </p:txBody>
      </p:sp>
      <p:pic>
        <p:nvPicPr>
          <p:cNvPr id="70659" name="Picture 2" descr="home_1.png"/>
          <p:cNvPicPr>
            <a:picLocks noChangeAspect="1"/>
          </p:cNvPicPr>
          <p:nvPr/>
        </p:nvPicPr>
        <p:blipFill>
          <a:blip r:embed="rId3" cstate="print"/>
          <a:srcRect t="14487" b="7350"/>
          <a:stretch>
            <a:fillRect/>
          </a:stretch>
        </p:blipFill>
        <p:spPr bwMode="auto">
          <a:xfrm>
            <a:off x="0" y="889000"/>
            <a:ext cx="9144000" cy="5207000"/>
          </a:xfrm>
          <a:prstGeom prst="rect">
            <a:avLst/>
          </a:prstGeom>
          <a:noFill/>
          <a:ln w="9525">
            <a:noFill/>
            <a:miter lim="800000"/>
            <a:headEnd/>
            <a:tailEnd/>
          </a:ln>
        </p:spPr>
      </p:pic>
      <p:sp>
        <p:nvSpPr>
          <p:cNvPr id="5" name="Rounded Rectangular Callout 4"/>
          <p:cNvSpPr/>
          <p:nvPr/>
        </p:nvSpPr>
        <p:spPr bwMode="auto">
          <a:xfrm>
            <a:off x="2346325" y="1497013"/>
            <a:ext cx="1878013" cy="736600"/>
          </a:xfrm>
          <a:prstGeom prst="wedgeRoundRectCallout">
            <a:avLst>
              <a:gd name="adj1" fmla="val -79789"/>
              <a:gd name="adj2" fmla="val 31296"/>
              <a:gd name="adj3" fmla="val 16667"/>
            </a:avLst>
          </a:prstGeom>
          <a:solidFill>
            <a:schemeClr val="accent3"/>
          </a:solidFill>
          <a:ln w="28575">
            <a:solidFill>
              <a:schemeClr val="accent4"/>
            </a:solidFill>
            <a:round/>
            <a:headEnd/>
            <a:tailEnd/>
          </a:ln>
        </p:spPr>
        <p:txBody>
          <a:bodyPr lIns="0" tIns="0" rIns="0" bIns="0" anchor="ctr"/>
          <a:lstStyle/>
          <a:p>
            <a:pPr algn="ctr">
              <a:defRPr/>
            </a:pPr>
            <a:r>
              <a:rPr lang="zh-CN" altLang="en-US" sz="1400" dirty="0">
                <a:solidFill>
                  <a:srgbClr val="FFFFFF"/>
                </a:solidFill>
                <a:latin typeface="黑体" pitchFamily="2" charset="-122"/>
              </a:rPr>
              <a:t>三个独特的可视化维度</a:t>
            </a:r>
            <a:endParaRPr lang="en-AU" sz="1400" dirty="0">
              <a:solidFill>
                <a:srgbClr val="FFFFFF"/>
              </a:solidFill>
              <a:latin typeface="黑体" pitchFamily="2" charset="-122"/>
            </a:endParaRPr>
          </a:p>
        </p:txBody>
      </p:sp>
      <p:sp>
        <p:nvSpPr>
          <p:cNvPr id="9" name="Rounded Rectangular Callout 8"/>
          <p:cNvSpPr/>
          <p:nvPr/>
        </p:nvSpPr>
        <p:spPr bwMode="auto">
          <a:xfrm>
            <a:off x="6858000" y="3757613"/>
            <a:ext cx="2032000" cy="766762"/>
          </a:xfrm>
          <a:prstGeom prst="wedgeRoundRectCallout">
            <a:avLst>
              <a:gd name="adj1" fmla="val -58042"/>
              <a:gd name="adj2" fmla="val 83388"/>
              <a:gd name="adj3" fmla="val 16667"/>
            </a:avLst>
          </a:prstGeom>
          <a:solidFill>
            <a:schemeClr val="accent3"/>
          </a:solidFill>
          <a:ln w="28575">
            <a:solidFill>
              <a:schemeClr val="accent4"/>
            </a:solidFill>
            <a:round/>
            <a:headEnd/>
            <a:tailEnd/>
          </a:ln>
        </p:spPr>
        <p:txBody>
          <a:bodyPr lIns="0" tIns="0" rIns="0" bIns="0" anchor="ctr"/>
          <a:lstStyle/>
          <a:p>
            <a:r>
              <a:rPr lang="zh-CN" altLang="en-US" sz="1400">
                <a:solidFill>
                  <a:schemeClr val="bg1"/>
                </a:solidFill>
              </a:rPr>
              <a:t>从“正常“的行为偏差聚焦资源</a:t>
            </a:r>
            <a:endParaRPr lang="en-AU" sz="1400">
              <a:solidFill>
                <a:schemeClr val="bg1"/>
              </a:solidFill>
              <a:ea typeface="MS PGothic" pitchFamily="34" charset="-128"/>
            </a:endParaRPr>
          </a:p>
        </p:txBody>
      </p:sp>
      <p:sp>
        <p:nvSpPr>
          <p:cNvPr id="7" name="Rounded Rectangle 6"/>
          <p:cNvSpPr/>
          <p:nvPr/>
        </p:nvSpPr>
        <p:spPr bwMode="auto">
          <a:xfrm>
            <a:off x="119063" y="1700213"/>
            <a:ext cx="1600200" cy="592137"/>
          </a:xfrm>
          <a:prstGeom prst="roundRect">
            <a:avLst/>
          </a:prstGeom>
          <a:noFill/>
          <a:ln w="25400">
            <a:solidFill>
              <a:schemeClr val="accent3"/>
            </a:solidFill>
            <a:prstDash val="sysDash"/>
            <a:round/>
            <a:headEnd/>
            <a:tailEnd/>
          </a:ln>
        </p:spPr>
        <p:txBody>
          <a:bodyPr wrap="none" lIns="0" tIns="0" rIns="0" bIns="0" anchor="ctr"/>
          <a:lstStyle/>
          <a:p>
            <a:pPr algn="ctr">
              <a:defRPr/>
            </a:pPr>
            <a:endParaRPr lang="en-US" sz="1800" dirty="0" err="1">
              <a:solidFill>
                <a:srgbClr val="FFFFFF"/>
              </a:solidFill>
            </a:endParaRPr>
          </a:p>
        </p:txBody>
      </p:sp>
    </p:spTree>
    <p:extLst>
      <p:ext uri="{BB962C8B-B14F-4D97-AF65-F5344CB8AC3E}">
        <p14:creationId xmlns:p14="http://schemas.microsoft.com/office/powerpoint/2010/main" val="2456377621"/>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356616" y="171450"/>
            <a:ext cx="8492109" cy="333375"/>
          </a:xfrm>
        </p:spPr>
        <p:txBody>
          <a:bodyPr/>
          <a:lstStyle/>
          <a:p>
            <a:r>
              <a:rPr lang="zh-CN" altLang="en-US" sz="2400" smtClean="0">
                <a:latin typeface="黑体" pitchFamily="2" charset="-122"/>
                <a:ea typeface="黑体" pitchFamily="2" charset="-122"/>
              </a:rPr>
              <a:t>虚拟化市场的领导者</a:t>
            </a:r>
          </a:p>
        </p:txBody>
      </p:sp>
      <p:pic>
        <p:nvPicPr>
          <p:cNvPr id="22" name="Picture 10"/>
          <p:cNvPicPr>
            <a:picLocks noChangeAspect="1"/>
          </p:cNvPicPr>
          <p:nvPr/>
        </p:nvPicPr>
        <p:blipFill>
          <a:blip r:embed="rId3" cstate="print"/>
          <a:stretch>
            <a:fillRect/>
          </a:stretch>
        </p:blipFill>
        <p:spPr>
          <a:xfrm>
            <a:off x="1352282" y="898894"/>
            <a:ext cx="6571044" cy="5079544"/>
          </a:xfrm>
          <a:prstGeom prst="rect">
            <a:avLst/>
          </a:prstGeom>
        </p:spPr>
      </p:pic>
      <p:sp>
        <p:nvSpPr>
          <p:cNvPr id="23" name="Rectangle 13"/>
          <p:cNvSpPr/>
          <p:nvPr/>
        </p:nvSpPr>
        <p:spPr>
          <a:xfrm>
            <a:off x="164544" y="1037513"/>
            <a:ext cx="8859710" cy="5210887"/>
          </a:xfrm>
          <a:prstGeom prst="rect">
            <a:avLst/>
          </a:prstGeom>
          <a:solidFill>
            <a:srgbClr val="FFFFFF">
              <a:alpha val="73000"/>
            </a:srgbClr>
          </a:solidFill>
        </p:spPr>
        <p:txBody>
          <a:bodyPr wrap="square">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600" b="0" i="0" u="none" strike="noStrike" kern="0" cap="none" spc="0" normalizeH="0" baseline="0" noProof="0" dirty="0" smtClean="0">
              <a:ln>
                <a:noFill/>
              </a:ln>
              <a:solidFill>
                <a:sysClr val="windowText" lastClr="000000"/>
              </a:solidFill>
              <a:effectLst/>
              <a:uLnTx/>
              <a:uFillTx/>
              <a:latin typeface="Arial"/>
              <a:ea typeface="黑体" pitchFamily="2" charset="-122"/>
              <a:cs typeface="Arial"/>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600" b="0" i="0" u="none" strike="noStrike" kern="0" cap="none" spc="0" normalizeH="0" baseline="0" noProof="0" dirty="0" smtClean="0">
              <a:ln>
                <a:noFill/>
              </a:ln>
              <a:solidFill>
                <a:sysClr val="windowText" lastClr="000000"/>
              </a:solidFill>
              <a:effectLst/>
              <a:uLnTx/>
              <a:uFillTx/>
              <a:latin typeface="黑体" pitchFamily="2" charset="-122"/>
              <a:ea typeface="黑体" pitchFamily="2" charset="-122"/>
              <a:cs typeface="Arial"/>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600" b="0" i="0" u="none" strike="noStrike" kern="0" cap="none" spc="0" normalizeH="0" baseline="0" noProof="0" dirty="0" smtClean="0">
              <a:ln>
                <a:noFill/>
              </a:ln>
              <a:solidFill>
                <a:sysClr val="windowText" lastClr="000000"/>
              </a:solidFill>
              <a:effectLst/>
              <a:uLnTx/>
              <a:uFillTx/>
              <a:latin typeface="黑体" pitchFamily="2" charset="-122"/>
              <a:ea typeface="黑体" pitchFamily="2" charset="-122"/>
              <a:cs typeface="Arial"/>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smtClean="0">
                <a:ln>
                  <a:noFill/>
                </a:ln>
                <a:solidFill>
                  <a:srgbClr val="333333"/>
                </a:solidFill>
                <a:effectLst/>
                <a:uLnTx/>
                <a:uFillTx/>
                <a:latin typeface="Arial"/>
                <a:ea typeface="黑体" pitchFamily="2" charset="-122"/>
                <a:cs typeface="Arial"/>
              </a:rPr>
              <a:t>VMware</a:t>
            </a:r>
            <a:r>
              <a:rPr kumimoji="0" lang="zh-CN" altLang="en-US" sz="3600" b="1" i="0" u="none" strike="noStrike" kern="0" cap="none" spc="0" normalizeH="0" baseline="0" noProof="0" dirty="0" smtClean="0">
                <a:ln>
                  <a:noFill/>
                </a:ln>
                <a:solidFill>
                  <a:srgbClr val="333333"/>
                </a:solidFill>
                <a:effectLst/>
                <a:uLnTx/>
                <a:uFillTx/>
                <a:latin typeface="黑体" pitchFamily="2" charset="-122"/>
                <a:ea typeface="黑体" pitchFamily="2" charset="-122"/>
                <a:cs typeface="Arial"/>
              </a:rPr>
              <a:t>市场占有率</a:t>
            </a:r>
            <a:r>
              <a:rPr kumimoji="0" lang="en-US" altLang="zh-CN" sz="3600" b="1" i="0" u="none" strike="noStrike" kern="0" cap="none" spc="0" normalizeH="0" baseline="0" noProof="0" dirty="0">
                <a:ln>
                  <a:noFill/>
                </a:ln>
                <a:solidFill>
                  <a:srgbClr val="333333"/>
                </a:solidFill>
                <a:effectLst/>
                <a:uLnTx/>
                <a:uFillTx/>
                <a:latin typeface="Arial"/>
                <a:ea typeface="黑体" pitchFamily="2" charset="-122"/>
                <a:cs typeface="Arial"/>
              </a:rPr>
              <a:t>8</a:t>
            </a:r>
            <a:r>
              <a:rPr kumimoji="0" lang="en-US" altLang="zh-CN" sz="3600" b="1" i="0" u="none" strike="noStrike" kern="0" cap="none" spc="0" normalizeH="0" baseline="0" noProof="0" dirty="0" smtClean="0">
                <a:ln>
                  <a:noFill/>
                </a:ln>
                <a:solidFill>
                  <a:srgbClr val="333333"/>
                </a:solidFill>
                <a:effectLst/>
                <a:uLnTx/>
                <a:uFillTx/>
                <a:latin typeface="Arial"/>
                <a:ea typeface="黑体" pitchFamily="2" charset="-122"/>
                <a:cs typeface="Arial"/>
              </a:rPr>
              <a:t>3.5%</a:t>
            </a:r>
            <a:endParaRPr kumimoji="0" lang="zh-CN" altLang="en-US" sz="3200" b="1" i="0" u="none" strike="noStrike" kern="0" cap="none" spc="0" normalizeH="0" baseline="0" noProof="0" dirty="0" smtClean="0">
              <a:ln>
                <a:noFill/>
              </a:ln>
              <a:solidFill>
                <a:srgbClr val="333333"/>
              </a:solidFill>
              <a:effectLst/>
              <a:uLnTx/>
              <a:uFillTx/>
              <a:latin typeface="黑体" pitchFamily="2" charset="-122"/>
              <a:ea typeface="黑体" pitchFamily="2" charset="-122"/>
              <a:cs typeface="Arial"/>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dirty="0" smtClean="0">
              <a:ln>
                <a:noFill/>
              </a:ln>
              <a:solidFill>
                <a:srgbClr val="4D4D4D"/>
              </a:solidFill>
              <a:effectLst/>
              <a:uLnTx/>
              <a:uFillTx/>
              <a:latin typeface="Arial"/>
              <a:ea typeface="黑体" pitchFamily="2" charset="-122"/>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smtClean="0">
              <a:ln>
                <a:noFill/>
              </a:ln>
              <a:solidFill>
                <a:srgbClr val="4D4D4D"/>
              </a:solidFill>
              <a:effectLst/>
              <a:uLnTx/>
              <a:uFillTx/>
              <a:latin typeface="Arial"/>
              <a:ea typeface="黑体" pitchFamily="2" charset="-122"/>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smtClean="0">
              <a:ln>
                <a:noFill/>
              </a:ln>
              <a:solidFill>
                <a:srgbClr val="4D4D4D"/>
              </a:solidFill>
              <a:effectLst/>
              <a:uLnTx/>
              <a:uFillTx/>
              <a:latin typeface="Arial"/>
              <a:ea typeface="黑体" pitchFamily="2" charset="-122"/>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smtClean="0">
              <a:ln>
                <a:noFill/>
              </a:ln>
              <a:solidFill>
                <a:srgbClr val="4D4D4D"/>
              </a:solidFill>
              <a:effectLst/>
              <a:uLnTx/>
              <a:uFillTx/>
              <a:latin typeface="Arial"/>
              <a:ea typeface="黑体" pitchFamily="2" charset="-122"/>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smtClean="0">
              <a:ln>
                <a:noFill/>
              </a:ln>
              <a:solidFill>
                <a:srgbClr val="4D4D4D"/>
              </a:solidFill>
              <a:effectLst/>
              <a:uLnTx/>
              <a:uFillTx/>
              <a:latin typeface="Arial"/>
              <a:ea typeface="黑体" pitchFamily="2" charset="-122"/>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smtClean="0">
              <a:ln>
                <a:noFill/>
              </a:ln>
              <a:solidFill>
                <a:srgbClr val="4D4D4D"/>
              </a:solidFill>
              <a:effectLst/>
              <a:uLnTx/>
              <a:uFillTx/>
              <a:latin typeface="Arial"/>
              <a:ea typeface="黑体" pitchFamily="2" charset="-122"/>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smtClean="0">
              <a:ln>
                <a:noFill/>
              </a:ln>
              <a:solidFill>
                <a:srgbClr val="4D4D4D"/>
              </a:solidFill>
              <a:effectLst/>
              <a:uLnTx/>
              <a:uFillTx/>
              <a:latin typeface="Arial"/>
              <a:ea typeface="黑体" pitchFamily="2" charset="-122"/>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CN" sz="1200" b="0" i="0" u="none" strike="noStrike" kern="0" cap="none" spc="0" normalizeH="0" baseline="0" noProof="0" dirty="0" smtClean="0">
              <a:ln>
                <a:noFill/>
              </a:ln>
              <a:solidFill>
                <a:srgbClr val="4D4D4D"/>
              </a:solidFill>
              <a:effectLst/>
              <a:uLnTx/>
              <a:uFillTx/>
              <a:latin typeface="Arial"/>
              <a:ea typeface="黑体" pitchFamily="2" charset="-122"/>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altLang="zh-CN" sz="1200" kern="0" dirty="0">
              <a:solidFill>
                <a:srgbClr val="4D4D4D"/>
              </a:solidFill>
              <a:latin typeface="Arial"/>
              <a:ea typeface="黑体" pitchFamily="2" charset="-122"/>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CN" sz="1200" b="0" i="0" u="none" strike="noStrike" kern="0" cap="none" spc="0" normalizeH="0" baseline="0" noProof="0" dirty="0" smtClean="0">
              <a:ln>
                <a:noFill/>
              </a:ln>
              <a:solidFill>
                <a:srgbClr val="4D4D4D"/>
              </a:solidFill>
              <a:effectLst/>
              <a:uLnTx/>
              <a:uFillTx/>
              <a:latin typeface="Arial"/>
              <a:ea typeface="黑体" pitchFamily="2" charset="-122"/>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CN" sz="1200" b="0" i="0" u="none" strike="noStrike" kern="0" cap="none" spc="0" normalizeH="0" baseline="0" noProof="0" dirty="0" smtClean="0">
              <a:ln>
                <a:noFill/>
              </a:ln>
              <a:solidFill>
                <a:srgbClr val="4D4D4D"/>
              </a:solidFill>
              <a:effectLst/>
              <a:uLnTx/>
              <a:uFillTx/>
              <a:latin typeface="Arial"/>
              <a:ea typeface="黑体" pitchFamily="2" charset="-122"/>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altLang="zh-CN" sz="1200" kern="0" dirty="0">
              <a:solidFill>
                <a:srgbClr val="4D4D4D"/>
              </a:solidFill>
              <a:latin typeface="Arial"/>
              <a:ea typeface="黑体" pitchFamily="2" charset="-122"/>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CN" sz="1200" b="0" i="0" u="none" strike="noStrike" kern="0" cap="none" spc="0" normalizeH="0" baseline="0" noProof="0" dirty="0" smtClean="0">
              <a:ln>
                <a:noFill/>
              </a:ln>
              <a:solidFill>
                <a:srgbClr val="4D4D4D"/>
              </a:solidFill>
              <a:effectLst/>
              <a:uLnTx/>
              <a:uFillTx/>
              <a:latin typeface="Arial"/>
              <a:ea typeface="黑体" pitchFamily="2" charset="-122"/>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smtClean="0">
                <a:ln>
                  <a:noFill/>
                </a:ln>
                <a:solidFill>
                  <a:srgbClr val="4D4D4D"/>
                </a:solidFill>
                <a:effectLst/>
                <a:uLnTx/>
                <a:uFillTx/>
                <a:latin typeface="Arial"/>
                <a:ea typeface="黑体" pitchFamily="2" charset="-122"/>
              </a:rPr>
              <a:t>来源：</a:t>
            </a:r>
            <a:r>
              <a:rPr kumimoji="0" lang="en-US" altLang="zh-CN" sz="1200" b="0" i="0" u="none" strike="noStrike" kern="0" cap="none" spc="0" normalizeH="0" baseline="0" noProof="0" dirty="0" smtClean="0">
                <a:ln>
                  <a:noFill/>
                </a:ln>
                <a:solidFill>
                  <a:srgbClr val="4D4D4D"/>
                </a:solidFill>
                <a:effectLst/>
                <a:uLnTx/>
                <a:uFillTx/>
                <a:latin typeface="Arial"/>
                <a:ea typeface="黑体" pitchFamily="2" charset="-122"/>
              </a:rPr>
              <a:t>《2009-2010</a:t>
            </a:r>
            <a:r>
              <a:rPr kumimoji="0" lang="zh-CN" altLang="en-US" sz="1200" b="0" i="0" u="none" strike="noStrike" kern="0" cap="none" spc="0" normalizeH="0" baseline="0" noProof="0" dirty="0" smtClean="0">
                <a:ln>
                  <a:noFill/>
                </a:ln>
                <a:solidFill>
                  <a:srgbClr val="4D4D4D"/>
                </a:solidFill>
                <a:effectLst/>
                <a:uLnTx/>
                <a:uFillTx/>
                <a:latin typeface="Arial"/>
                <a:ea typeface="黑体" pitchFamily="2" charset="-122"/>
              </a:rPr>
              <a:t>年中国虚拟化市场发展状况与趋势研究报告</a:t>
            </a:r>
            <a:r>
              <a:rPr kumimoji="0" lang="en-US" altLang="zh-CN" sz="1200" b="0" i="0" u="none" strike="noStrike" kern="0" cap="none" spc="0" normalizeH="0" baseline="0" noProof="0" dirty="0" smtClean="0">
                <a:ln>
                  <a:noFill/>
                </a:ln>
                <a:solidFill>
                  <a:srgbClr val="4D4D4D"/>
                </a:solidFill>
                <a:effectLst/>
                <a:uLnTx/>
                <a:uFillTx/>
                <a:latin typeface="Arial"/>
                <a:ea typeface="黑体" pitchFamily="2" charset="-122"/>
              </a:rPr>
              <a:t>》– </a:t>
            </a:r>
            <a:r>
              <a:rPr kumimoji="0" lang="zh-CN" altLang="en-US" sz="1200" b="0" i="0" u="none" strike="noStrike" kern="0" cap="none" spc="0" normalizeH="0" baseline="0" noProof="0" dirty="0" smtClean="0">
                <a:ln>
                  <a:noFill/>
                </a:ln>
                <a:solidFill>
                  <a:srgbClr val="4D4D4D"/>
                </a:solidFill>
                <a:effectLst/>
                <a:uLnTx/>
                <a:uFillTx/>
                <a:latin typeface="Arial"/>
                <a:ea typeface="黑体" pitchFamily="2" charset="-122"/>
              </a:rPr>
              <a:t>计世资讯</a:t>
            </a:r>
            <a:endParaRPr kumimoji="0" lang="zh-CN" altLang="en-US" sz="1600" b="0" i="0" u="none" strike="noStrike" kern="0" cap="none" spc="0" normalizeH="0" baseline="0" noProof="0" dirty="0" smtClean="0">
              <a:ln>
                <a:noFill/>
              </a:ln>
              <a:solidFill>
                <a:srgbClr val="4D4D4D"/>
              </a:solidFill>
              <a:effectLst/>
              <a:uLnTx/>
              <a:uFillTx/>
              <a:latin typeface="Arial"/>
              <a:ea typeface="黑体" pitchFamily="2" charset="-122"/>
            </a:endParaRPr>
          </a:p>
        </p:txBody>
      </p:sp>
    </p:spTree>
    <p:extLst>
      <p:ext uri="{BB962C8B-B14F-4D97-AF65-F5344CB8AC3E}">
        <p14:creationId xmlns:p14="http://schemas.microsoft.com/office/powerpoint/2010/main" val="34553378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pPr lvl="0"/>
            <a:r>
              <a:rPr lang="en-US" altLang="zh-CN" dirty="0" smtClean="0"/>
              <a:t>IT</a:t>
            </a:r>
            <a:r>
              <a:rPr lang="zh-CN" altLang="en-US" dirty="0" smtClean="0"/>
              <a:t>业务管理</a:t>
            </a:r>
            <a:r>
              <a:rPr lang="en-US" altLang="zh-CN" dirty="0" smtClean="0"/>
              <a:t>——</a:t>
            </a:r>
            <a:r>
              <a:rPr lang="en-US" altLang="zh-CN" dirty="0" smtClean="0">
                <a:latin typeface="+mj-lt"/>
              </a:rPr>
              <a:t>VMware Operations</a:t>
            </a:r>
            <a:r>
              <a:rPr lang="zh-CN" altLang="en-US" dirty="0" smtClean="0"/>
              <a:t/>
            </a:r>
            <a:br>
              <a:rPr lang="zh-CN" altLang="en-US" dirty="0" smtClean="0"/>
            </a:br>
            <a:r>
              <a:rPr lang="zh-CN" altLang="en-US" dirty="0" smtClean="0">
                <a:latin typeface="黑体" pitchFamily="2" charset="-122"/>
                <a:ea typeface="黑体" pitchFamily="2" charset="-122"/>
              </a:rPr>
              <a:t>智能化的深层原因分析</a:t>
            </a:r>
          </a:p>
        </p:txBody>
      </p:sp>
      <p:pic>
        <p:nvPicPr>
          <p:cNvPr id="71683" name="Picture 2" descr="workload_details_1.png"/>
          <p:cNvPicPr>
            <a:picLocks noChangeAspect="1"/>
          </p:cNvPicPr>
          <p:nvPr/>
        </p:nvPicPr>
        <p:blipFill>
          <a:blip r:embed="rId3" cstate="print"/>
          <a:srcRect t="14487" b="2966"/>
          <a:stretch>
            <a:fillRect/>
          </a:stretch>
        </p:blipFill>
        <p:spPr bwMode="auto">
          <a:xfrm>
            <a:off x="0" y="838200"/>
            <a:ext cx="9144000" cy="5499100"/>
          </a:xfrm>
          <a:prstGeom prst="rect">
            <a:avLst/>
          </a:prstGeom>
          <a:noFill/>
          <a:ln w="9525">
            <a:noFill/>
            <a:miter lim="800000"/>
            <a:headEnd/>
            <a:tailEnd/>
          </a:ln>
        </p:spPr>
      </p:pic>
      <p:sp>
        <p:nvSpPr>
          <p:cNvPr id="5" name="Rounded Rectangular Callout 4"/>
          <p:cNvSpPr/>
          <p:nvPr/>
        </p:nvSpPr>
        <p:spPr bwMode="auto">
          <a:xfrm>
            <a:off x="2733675" y="3311525"/>
            <a:ext cx="2074863" cy="368300"/>
          </a:xfrm>
          <a:prstGeom prst="wedgeRoundRectCallout">
            <a:avLst>
              <a:gd name="adj1" fmla="val -64761"/>
              <a:gd name="adj2" fmla="val -123188"/>
              <a:gd name="adj3" fmla="val 16667"/>
            </a:avLst>
          </a:prstGeom>
          <a:solidFill>
            <a:schemeClr val="accent3"/>
          </a:solidFill>
          <a:ln w="28575">
            <a:solidFill>
              <a:schemeClr val="accent4"/>
            </a:solidFill>
            <a:round/>
            <a:headEnd/>
            <a:tailEnd/>
          </a:ln>
        </p:spPr>
        <p:txBody>
          <a:bodyPr lIns="0" tIns="0" rIns="0" bIns="0" anchor="ctr"/>
          <a:lstStyle/>
          <a:p>
            <a:pPr algn="ctr">
              <a:defRPr/>
            </a:pPr>
            <a:r>
              <a:rPr lang="zh-CN" altLang="en-US" sz="1400" dirty="0">
                <a:solidFill>
                  <a:srgbClr val="FFFFFF"/>
                </a:solidFill>
                <a:latin typeface="黑体" pitchFamily="2" charset="-122"/>
              </a:rPr>
              <a:t>压力是网络</a:t>
            </a:r>
            <a:r>
              <a:rPr lang="en-US" sz="1400" dirty="0">
                <a:solidFill>
                  <a:srgbClr val="FFFFFF"/>
                </a:solidFill>
                <a:latin typeface="黑体" pitchFamily="2" charset="-122"/>
              </a:rPr>
              <a:t> I/O</a:t>
            </a:r>
            <a:r>
              <a:rPr lang="zh-CN" altLang="en-US" sz="1400" dirty="0">
                <a:solidFill>
                  <a:srgbClr val="FFFFFF"/>
                </a:solidFill>
                <a:latin typeface="黑体" pitchFamily="2" charset="-122"/>
              </a:rPr>
              <a:t>所造成</a:t>
            </a:r>
            <a:endParaRPr lang="en-US" sz="1400" dirty="0">
              <a:solidFill>
                <a:srgbClr val="FFFFFF"/>
              </a:solidFill>
              <a:latin typeface="黑体" pitchFamily="2" charset="-122"/>
            </a:endParaRPr>
          </a:p>
        </p:txBody>
      </p:sp>
      <p:sp>
        <p:nvSpPr>
          <p:cNvPr id="7" name="Rounded Rectangle 6"/>
          <p:cNvSpPr/>
          <p:nvPr/>
        </p:nvSpPr>
        <p:spPr bwMode="auto">
          <a:xfrm>
            <a:off x="127000" y="3362325"/>
            <a:ext cx="2438400" cy="1211263"/>
          </a:xfrm>
          <a:prstGeom prst="roundRect">
            <a:avLst/>
          </a:prstGeom>
          <a:noFill/>
          <a:ln w="25400">
            <a:solidFill>
              <a:schemeClr val="accent3"/>
            </a:solidFill>
            <a:round/>
            <a:headEnd/>
            <a:tailEnd/>
          </a:ln>
        </p:spPr>
        <p:txBody>
          <a:bodyPr wrap="none" lIns="0" tIns="0" rIns="0" bIns="0" anchor="ctr"/>
          <a:lstStyle/>
          <a:p>
            <a:pPr algn="ctr">
              <a:defRPr/>
            </a:pPr>
            <a:endParaRPr lang="en-US" sz="1800" dirty="0" err="1">
              <a:solidFill>
                <a:srgbClr val="FFFFFF"/>
              </a:solidFill>
            </a:endParaRPr>
          </a:p>
        </p:txBody>
      </p:sp>
      <p:sp>
        <p:nvSpPr>
          <p:cNvPr id="8" name="Rounded Rectangular Callout 7"/>
          <p:cNvSpPr/>
          <p:nvPr/>
        </p:nvSpPr>
        <p:spPr bwMode="auto">
          <a:xfrm>
            <a:off x="3033713" y="4276725"/>
            <a:ext cx="1530350" cy="482600"/>
          </a:xfrm>
          <a:prstGeom prst="wedgeRoundRectCallout">
            <a:avLst>
              <a:gd name="adj1" fmla="val -79140"/>
              <a:gd name="adj2" fmla="val -47501"/>
              <a:gd name="adj3" fmla="val 16667"/>
            </a:avLst>
          </a:prstGeom>
          <a:solidFill>
            <a:schemeClr val="accent3"/>
          </a:solidFill>
          <a:ln w="28575">
            <a:solidFill>
              <a:schemeClr val="accent4"/>
            </a:solidFill>
            <a:round/>
            <a:headEnd/>
            <a:tailEnd/>
          </a:ln>
        </p:spPr>
        <p:txBody>
          <a:bodyPr lIns="0" tIns="0" rIns="0" bIns="0" anchor="ctr"/>
          <a:lstStyle/>
          <a:p>
            <a:pPr algn="ctr">
              <a:defRPr/>
            </a:pPr>
            <a:r>
              <a:rPr lang="zh-CN" altLang="en-US" sz="1400" dirty="0">
                <a:solidFill>
                  <a:srgbClr val="FFFFFF"/>
                </a:solidFill>
                <a:latin typeface="黑体" pitchFamily="2" charset="-122"/>
              </a:rPr>
              <a:t>快速识别问题所在</a:t>
            </a:r>
            <a:endParaRPr lang="en-US" sz="1400" dirty="0">
              <a:solidFill>
                <a:srgbClr val="FFFFFF"/>
              </a:solidFill>
              <a:latin typeface="黑体" pitchFamily="2" charset="-122"/>
            </a:endParaRPr>
          </a:p>
        </p:txBody>
      </p:sp>
      <p:sp>
        <p:nvSpPr>
          <p:cNvPr id="9" name="Rounded Rectangle 8"/>
          <p:cNvSpPr/>
          <p:nvPr/>
        </p:nvSpPr>
        <p:spPr bwMode="auto">
          <a:xfrm>
            <a:off x="1498600" y="2930525"/>
            <a:ext cx="889000" cy="152400"/>
          </a:xfrm>
          <a:prstGeom prst="roundRect">
            <a:avLst/>
          </a:prstGeom>
          <a:noFill/>
          <a:ln w="25400">
            <a:solidFill>
              <a:schemeClr val="accent3"/>
            </a:solidFill>
            <a:round/>
            <a:headEnd/>
            <a:tailEnd/>
          </a:ln>
        </p:spPr>
        <p:txBody>
          <a:bodyPr wrap="none" lIns="0" tIns="0" rIns="0" bIns="0" anchor="ctr"/>
          <a:lstStyle/>
          <a:p>
            <a:pPr algn="ctr">
              <a:defRPr/>
            </a:pPr>
            <a:endParaRPr lang="en-US" sz="1800" dirty="0" err="1">
              <a:solidFill>
                <a:srgbClr val="FFFFFF"/>
              </a:solidFill>
            </a:endParaRPr>
          </a:p>
        </p:txBody>
      </p:sp>
    </p:spTree>
    <p:extLst>
      <p:ext uri="{BB962C8B-B14F-4D97-AF65-F5344CB8AC3E}">
        <p14:creationId xmlns:p14="http://schemas.microsoft.com/office/powerpoint/2010/main" val="1819228806"/>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68"/>
          <p:cNvSpPr>
            <a:spLocks noGrp="1" noChangeArrowheads="1"/>
          </p:cNvSpPr>
          <p:nvPr>
            <p:ph type="title"/>
          </p:nvPr>
        </p:nvSpPr>
        <p:spPr/>
        <p:txBody>
          <a:bodyPr/>
          <a:lstStyle/>
          <a:p>
            <a:pPr eaLnBrk="1" hangingPunct="1"/>
            <a:r>
              <a:rPr lang="ja-JP" altLang="en-US" smtClean="0">
                <a:latin typeface="Arial"/>
              </a:rPr>
              <a:t>简介</a:t>
            </a:r>
            <a:r>
              <a:rPr lang="en-US" altLang="ja-JP" smtClean="0">
                <a:latin typeface="Arial"/>
              </a:rPr>
              <a:t>…</a:t>
            </a:r>
            <a:endParaRPr lang="en-US" dirty="0" smtClean="0">
              <a:latin typeface="Arial"/>
            </a:endParaRPr>
          </a:p>
        </p:txBody>
      </p:sp>
      <p:sp>
        <p:nvSpPr>
          <p:cNvPr id="24579" name="Rectangle 4"/>
          <p:cNvSpPr>
            <a:spLocks noChangeArrowheads="1"/>
          </p:cNvSpPr>
          <p:nvPr/>
        </p:nvSpPr>
        <p:spPr bwMode="auto">
          <a:xfrm>
            <a:off x="0" y="-169277"/>
            <a:ext cx="9144000" cy="338554"/>
          </a:xfrm>
          <a:prstGeom prst="rect">
            <a:avLst/>
          </a:prstGeom>
          <a:noFill/>
          <a:ln w="9525" algn="ctr">
            <a:noFill/>
            <a:miter lim="800000"/>
            <a:headEnd/>
            <a:tailEnd/>
          </a:ln>
          <a:effectLst>
            <a:prstShdw prst="shdw13" dist="53882" dir="13500000">
              <a:srgbClr val="999999">
                <a:alpha val="50000"/>
              </a:srgbClr>
            </a:prstShdw>
          </a:effectLst>
        </p:spPr>
        <p:txBody>
          <a:bodyPr anchor="ctr">
            <a:spAutoFit/>
          </a:bodyPr>
          <a:lstStyle/>
          <a:p>
            <a:pPr algn="l" eaLnBrk="0" hangingPunct="0">
              <a:spcAft>
                <a:spcPct val="0"/>
              </a:spcAft>
            </a:pPr>
            <a:endParaRPr lang="en-US" sz="1600" dirty="0">
              <a:solidFill>
                <a:srgbClr val="333333"/>
              </a:solidFill>
              <a:latin typeface="Arial" pitchFamily="-65" charset="0"/>
              <a:ea typeface="SimHei" pitchFamily="2" charset="-122"/>
              <a:cs typeface="Arial" pitchFamily="-65" charset="0"/>
            </a:endParaRPr>
          </a:p>
        </p:txBody>
      </p:sp>
      <p:sp>
        <p:nvSpPr>
          <p:cNvPr id="24580" name="Rectangle 5"/>
          <p:cNvSpPr>
            <a:spLocks noChangeArrowheads="1"/>
          </p:cNvSpPr>
          <p:nvPr/>
        </p:nvSpPr>
        <p:spPr bwMode="auto">
          <a:xfrm>
            <a:off x="0" y="-169277"/>
            <a:ext cx="9144000" cy="338554"/>
          </a:xfrm>
          <a:prstGeom prst="rect">
            <a:avLst/>
          </a:prstGeom>
          <a:noFill/>
          <a:ln w="9525" algn="ctr">
            <a:noFill/>
            <a:miter lim="800000"/>
            <a:headEnd/>
            <a:tailEnd/>
          </a:ln>
          <a:effectLst>
            <a:prstShdw prst="shdw13" dist="53882" dir="13500000">
              <a:srgbClr val="999999">
                <a:alpha val="50000"/>
              </a:srgbClr>
            </a:prstShdw>
          </a:effectLst>
        </p:spPr>
        <p:txBody>
          <a:bodyPr anchor="ctr">
            <a:spAutoFit/>
          </a:bodyPr>
          <a:lstStyle/>
          <a:p>
            <a:pPr algn="l" eaLnBrk="0" hangingPunct="0">
              <a:spcAft>
                <a:spcPct val="0"/>
              </a:spcAft>
            </a:pPr>
            <a:endParaRPr lang="en-US" sz="1600" dirty="0">
              <a:solidFill>
                <a:srgbClr val="333333"/>
              </a:solidFill>
              <a:latin typeface="Arial" pitchFamily="-65" charset="0"/>
              <a:ea typeface="SimHei" pitchFamily="2" charset="-122"/>
              <a:cs typeface="Arial" pitchFamily="-65" charset="0"/>
            </a:endParaRPr>
          </a:p>
        </p:txBody>
      </p:sp>
      <p:sp>
        <p:nvSpPr>
          <p:cNvPr id="25605" name="TextBox 8"/>
          <p:cNvSpPr txBox="1">
            <a:spLocks noChangeArrowheads="1"/>
          </p:cNvSpPr>
          <p:nvPr/>
        </p:nvSpPr>
        <p:spPr bwMode="auto">
          <a:xfrm>
            <a:off x="208451" y="1480519"/>
            <a:ext cx="8727098" cy="3231654"/>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260350" h="95250"/>
          </a:sp3d>
        </p:spPr>
        <p:txBody>
          <a:bodyPr wrap="square" anchor="ctr">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spcAft>
                <a:spcPct val="0"/>
              </a:spcAft>
              <a:defRPr/>
            </a:pPr>
            <a:r>
              <a:rPr lang="en-US" sz="4400" b="1" dirty="0" smtClean="0">
                <a:ln/>
                <a:solidFill>
                  <a:srgbClr val="003D79"/>
                </a:solidFill>
                <a:latin typeface="Arial"/>
                <a:ea typeface="SimHei" pitchFamily="2" charset="-122"/>
                <a:cs typeface="Arial" pitchFamily="-65" charset="0"/>
              </a:rPr>
              <a:t>   VMware </a:t>
            </a:r>
          </a:p>
          <a:p>
            <a:pPr>
              <a:spcAft>
                <a:spcPct val="0"/>
              </a:spcAft>
              <a:defRPr/>
            </a:pPr>
            <a:r>
              <a:rPr lang="en-US" altLang="zh-CN" sz="4400" b="1" dirty="0" smtClean="0">
                <a:ln/>
                <a:solidFill>
                  <a:srgbClr val="003D79"/>
                </a:solidFill>
                <a:latin typeface="Arial"/>
                <a:ea typeface="SimHei" pitchFamily="2" charset="-122"/>
                <a:cs typeface="Arial" pitchFamily="-65" charset="0"/>
              </a:rPr>
              <a:t>vCloud Director +  </a:t>
            </a:r>
          </a:p>
          <a:p>
            <a:pPr>
              <a:spcAft>
                <a:spcPct val="0"/>
              </a:spcAft>
              <a:defRPr/>
            </a:pPr>
            <a:r>
              <a:rPr lang="en-US" altLang="zh-CN" sz="4400" b="1" dirty="0" smtClean="0">
                <a:ln/>
                <a:solidFill>
                  <a:srgbClr val="003D79"/>
                </a:solidFill>
                <a:latin typeface="Arial"/>
                <a:ea typeface="SimHei" pitchFamily="2" charset="-122"/>
                <a:cs typeface="Arial" pitchFamily="-65" charset="0"/>
              </a:rPr>
              <a:t>ChargeBack</a:t>
            </a:r>
            <a:endParaRPr lang="en-US" altLang="zh-CN" sz="4400" b="1" dirty="0">
              <a:ln/>
              <a:solidFill>
                <a:srgbClr val="003D79"/>
              </a:solidFill>
              <a:latin typeface="Arial"/>
              <a:ea typeface="SimHei" pitchFamily="2" charset="-122"/>
              <a:cs typeface="Arial" pitchFamily="-65" charset="0"/>
            </a:endParaRPr>
          </a:p>
          <a:p>
            <a:pPr>
              <a:spcAft>
                <a:spcPct val="0"/>
              </a:spcAft>
              <a:defRPr/>
            </a:pPr>
            <a:endParaRPr lang="en-US" altLang="zh-CN" sz="4400" b="1" dirty="0" smtClean="0">
              <a:ln/>
              <a:solidFill>
                <a:srgbClr val="003D79"/>
              </a:solidFill>
              <a:latin typeface="Arial"/>
              <a:ea typeface="SimHei" pitchFamily="2" charset="-122"/>
              <a:cs typeface="Arial" pitchFamily="-65" charset="0"/>
            </a:endParaRPr>
          </a:p>
          <a:p>
            <a:pPr>
              <a:spcAft>
                <a:spcPct val="0"/>
              </a:spcAft>
              <a:defRPr/>
            </a:pPr>
            <a:r>
              <a:rPr lang="zh-CN" altLang="en-US" sz="2800" dirty="0" smtClean="0">
                <a:solidFill>
                  <a:schemeClr val="tx1"/>
                </a:solidFill>
                <a:latin typeface="微软雅黑" pitchFamily="34" charset="-122"/>
                <a:ea typeface="微软雅黑" pitchFamily="34" charset="-122"/>
              </a:rPr>
              <a:t>构建私有云</a:t>
            </a:r>
            <a:r>
              <a:rPr lang="zh-CN" altLang="en-US" sz="2800" dirty="0">
                <a:solidFill>
                  <a:schemeClr val="tx1"/>
                </a:solidFill>
                <a:latin typeface="微软雅黑" pitchFamily="34" charset="-122"/>
                <a:ea typeface="微软雅黑" pitchFamily="34" charset="-122"/>
              </a:rPr>
              <a:t>平台的解决</a:t>
            </a:r>
            <a:r>
              <a:rPr lang="zh-CN" altLang="en-US" sz="2800" dirty="0" smtClean="0">
                <a:solidFill>
                  <a:schemeClr val="tx1"/>
                </a:solidFill>
                <a:latin typeface="微软雅黑" pitchFamily="34" charset="-122"/>
                <a:ea typeface="微软雅黑" pitchFamily="34" charset="-122"/>
              </a:rPr>
              <a:t>方案</a:t>
            </a:r>
            <a:endParaRPr lang="en-US" altLang="zh-CN" sz="2800" dirty="0">
              <a:solidFill>
                <a:schemeClr val="tx1"/>
              </a:solidFill>
              <a:latin typeface="微软雅黑" pitchFamily="34" charset="-122"/>
              <a:ea typeface="微软雅黑" pitchFamily="34" charset="-122"/>
            </a:endParaRPr>
          </a:p>
        </p:txBody>
      </p:sp>
    </p:spTree>
    <p:extLst>
      <p:ext uri="{BB962C8B-B14F-4D97-AF65-F5344CB8AC3E}">
        <p14:creationId xmlns:p14="http://schemas.microsoft.com/office/powerpoint/2010/main" val="3367894346"/>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605"/>
                                        </p:tgtEl>
                                        <p:attrNameLst>
                                          <p:attrName>style.visibility</p:attrName>
                                        </p:attrNameLst>
                                      </p:cBhvr>
                                      <p:to>
                                        <p:strVal val="visible"/>
                                      </p:to>
                                    </p:set>
                                    <p:animEffect transition="in" filter="fade">
                                      <p:cBhvr>
                                        <p:cTn id="7" dur="2000"/>
                                        <p:tgtEl>
                                          <p:spTgt spid="256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什么是私有云？</a:t>
            </a:r>
            <a:endParaRPr kumimoji="1" lang="zh-CN" altLang="en-US" dirty="0"/>
          </a:p>
        </p:txBody>
      </p:sp>
      <p:pic>
        <p:nvPicPr>
          <p:cNvPr id="3" name="图片 2"/>
          <p:cNvPicPr>
            <a:picLocks noChangeAspect="1"/>
          </p:cNvPicPr>
          <p:nvPr/>
        </p:nvPicPr>
        <p:blipFill>
          <a:blip r:embed="rId2"/>
          <a:stretch>
            <a:fillRect/>
          </a:stretch>
        </p:blipFill>
        <p:spPr>
          <a:xfrm>
            <a:off x="3086100" y="1041400"/>
            <a:ext cx="2971800" cy="4762500"/>
          </a:xfrm>
          <a:prstGeom prst="rect">
            <a:avLst/>
          </a:prstGeom>
        </p:spPr>
      </p:pic>
    </p:spTree>
    <p:extLst>
      <p:ext uri="{BB962C8B-B14F-4D97-AF65-F5344CB8AC3E}">
        <p14:creationId xmlns:p14="http://schemas.microsoft.com/office/powerpoint/2010/main" val="153437163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Grp="1" noChangeAspect="1" noChangeArrowheads="1"/>
          </p:cNvPicPr>
          <p:nvPr>
            <p:ph sz="quarter" idx="10"/>
          </p:nvPr>
        </p:nvPicPr>
        <p:blipFill>
          <a:blip r:embed="rId15" cstate="email"/>
          <a:srcRect/>
          <a:stretch>
            <a:fillRect/>
          </a:stretch>
        </p:blipFill>
        <p:spPr bwMode="auto">
          <a:xfrm>
            <a:off x="706320" y="355600"/>
            <a:ext cx="7583723" cy="5897563"/>
          </a:xfrm>
          <a:prstGeom prst="rect">
            <a:avLst/>
          </a:prstGeom>
          <a:noFill/>
          <a:ln w="9525">
            <a:noFill/>
            <a:miter lim="800000"/>
            <a:headEnd/>
            <a:tailEnd/>
          </a:ln>
        </p:spPr>
      </p:pic>
      <p:pic>
        <p:nvPicPr>
          <p:cNvPr id="4" name="Picture 8"/>
          <p:cNvPicPr>
            <a:picLocks noChangeAspect="1" noChangeArrowheads="1"/>
          </p:cNvPicPr>
          <p:nvPr/>
        </p:nvPicPr>
        <p:blipFill>
          <a:blip r:embed="rId16" cstate="email"/>
          <a:srcRect/>
          <a:stretch>
            <a:fillRect/>
          </a:stretch>
        </p:blipFill>
        <p:spPr bwMode="auto">
          <a:xfrm>
            <a:off x="3873500" y="3429000"/>
            <a:ext cx="1270000" cy="584200"/>
          </a:xfrm>
          <a:prstGeom prst="rect">
            <a:avLst/>
          </a:prstGeom>
          <a:noFill/>
          <a:ln w="9525">
            <a:noFill/>
            <a:miter lim="800000"/>
            <a:headEnd/>
            <a:tailEnd/>
          </a:ln>
        </p:spPr>
      </p:pic>
      <p:pic>
        <p:nvPicPr>
          <p:cNvPr id="5" name="Picture 10" descr="http://upload.wikimedia.org/wikipedia/commons/5/53/Loading_bar.gif"/>
          <p:cNvPicPr>
            <a:picLocks noChangeAspect="1" noChangeArrowheads="1" noCrop="1"/>
          </p:cNvPicPr>
          <p:nvPr/>
        </p:nvPicPr>
        <p:blipFill>
          <a:blip r:embed="rId17" cstate="email"/>
          <a:srcRect/>
          <a:stretch>
            <a:fillRect/>
          </a:stretch>
        </p:blipFill>
        <p:spPr bwMode="auto">
          <a:xfrm>
            <a:off x="3992563" y="3722688"/>
            <a:ext cx="1010970" cy="87311"/>
          </a:xfrm>
          <a:prstGeom prst="rect">
            <a:avLst/>
          </a:prstGeom>
          <a:noFill/>
        </p:spPr>
      </p:pic>
      <p:pic>
        <p:nvPicPr>
          <p:cNvPr id="6" name="Picture 5"/>
          <p:cNvPicPr>
            <a:picLocks noChangeAspect="1" noChangeArrowheads="1"/>
          </p:cNvPicPr>
          <p:nvPr/>
        </p:nvPicPr>
        <p:blipFill>
          <a:blip r:embed="rId18" cstate="email"/>
          <a:srcRect/>
          <a:stretch>
            <a:fillRect/>
          </a:stretch>
        </p:blipFill>
        <p:spPr bwMode="auto">
          <a:xfrm>
            <a:off x="706320" y="355600"/>
            <a:ext cx="7583723" cy="5897563"/>
          </a:xfrm>
          <a:prstGeom prst="rect">
            <a:avLst/>
          </a:prstGeom>
          <a:noFill/>
          <a:ln w="9525">
            <a:noFill/>
            <a:miter lim="800000"/>
            <a:headEnd/>
            <a:tailEnd/>
          </a:ln>
        </p:spPr>
      </p:pic>
      <p:pic>
        <p:nvPicPr>
          <p:cNvPr id="7" name="Content Placeholder 2"/>
          <p:cNvPicPr>
            <a:picLocks noChangeAspect="1" noChangeArrowheads="1"/>
          </p:cNvPicPr>
          <p:nvPr>
            <p:custDataLst>
              <p:tags r:id="rId1"/>
            </p:custDataLst>
          </p:nvPr>
        </p:nvPicPr>
        <p:blipFill>
          <a:blip r:embed="rId19" cstate="email"/>
          <a:stretch>
            <a:fillRect/>
          </a:stretch>
        </p:blipFill>
        <p:spPr bwMode="auto">
          <a:xfrm>
            <a:off x="706465" y="355600"/>
            <a:ext cx="7583432" cy="5897563"/>
          </a:xfrm>
          <a:prstGeom prst="rect">
            <a:avLst/>
          </a:prstGeom>
          <a:noFill/>
          <a:ln w="9525">
            <a:noFill/>
            <a:miter lim="800000"/>
            <a:headEnd/>
            <a:tailEnd/>
          </a:ln>
        </p:spPr>
      </p:pic>
      <p:sp>
        <p:nvSpPr>
          <p:cNvPr id="8" name="TextBox 7"/>
          <p:cNvSpPr txBox="1"/>
          <p:nvPr>
            <p:custDataLst>
              <p:tags r:id="rId2"/>
            </p:custDataLst>
          </p:nvPr>
        </p:nvSpPr>
        <p:spPr>
          <a:xfrm>
            <a:off x="3971391" y="3726389"/>
            <a:ext cx="939800" cy="246221"/>
          </a:xfrm>
          <a:prstGeom prst="rect">
            <a:avLst/>
          </a:prstGeom>
          <a:noFill/>
        </p:spPr>
        <p:txBody>
          <a:bodyPr wrap="square" rtlCol="0">
            <a:spAutoFit/>
          </a:bodyPr>
          <a:lstStyle/>
          <a:p>
            <a:pPr algn="l"/>
            <a:r>
              <a:rPr lang="zh-CN" altLang="en-US" sz="1000" smtClean="0">
                <a:solidFill>
                  <a:srgbClr val="333333"/>
                </a:solidFill>
                <a:latin typeface="Arial" pitchFamily="34" charset="0"/>
                <a:ea typeface="SimHei" pitchFamily="2" charset="-122"/>
                <a:cs typeface="Arial" pitchFamily="34" charset="0"/>
              </a:rPr>
              <a:t>******</a:t>
            </a:r>
          </a:p>
        </p:txBody>
      </p:sp>
      <p:sp>
        <p:nvSpPr>
          <p:cNvPr id="9" name="Rectangle 8"/>
          <p:cNvSpPr/>
          <p:nvPr>
            <p:custDataLst>
              <p:tags r:id="rId3"/>
            </p:custDataLst>
          </p:nvPr>
        </p:nvSpPr>
        <p:spPr bwMode="auto">
          <a:xfrm>
            <a:off x="4031456" y="3567113"/>
            <a:ext cx="135732" cy="109537"/>
          </a:xfrm>
          <a:prstGeom prst="rect">
            <a:avLst/>
          </a:prstGeom>
          <a:solidFill>
            <a:schemeClr val="bg1"/>
          </a:solidFill>
          <a:ln w="19050">
            <a:noFill/>
            <a:round/>
            <a:headEnd/>
            <a:tailEnd/>
          </a:ln>
        </p:spPr>
        <p:txBody>
          <a:bodyPr wrap="none" lIns="0" tIns="0" rIns="0" bIns="0" rtlCol="0" anchor="ctr"/>
          <a:lstStyle/>
          <a:p>
            <a:endParaRPr lang="zh-CN" altLang="en-US" sz="1800" smtClean="0">
              <a:solidFill>
                <a:srgbClr val="FFFFFF"/>
              </a:solidFill>
              <a:latin typeface="Arial" pitchFamily="34" charset="0"/>
              <a:ea typeface="SimHei" pitchFamily="2" charset="-122"/>
              <a:cs typeface="Arial" pitchFamily="34" charset="0"/>
            </a:endParaRPr>
          </a:p>
        </p:txBody>
      </p:sp>
      <p:sp>
        <p:nvSpPr>
          <p:cNvPr id="10" name="TextBox 9"/>
          <p:cNvSpPr txBox="1"/>
          <p:nvPr>
            <p:custDataLst>
              <p:tags r:id="rId4"/>
            </p:custDataLst>
          </p:nvPr>
        </p:nvSpPr>
        <p:spPr>
          <a:xfrm>
            <a:off x="3952341" y="3517103"/>
            <a:ext cx="939800" cy="200055"/>
          </a:xfrm>
          <a:prstGeom prst="rect">
            <a:avLst/>
          </a:prstGeom>
          <a:noFill/>
        </p:spPr>
        <p:txBody>
          <a:bodyPr wrap="square" rtlCol="0">
            <a:spAutoFit/>
          </a:bodyPr>
          <a:lstStyle/>
          <a:p>
            <a:pPr algn="l"/>
            <a:r>
              <a:rPr lang="en-US" altLang="zh-CN" sz="700" dirty="0" smtClean="0">
                <a:solidFill>
                  <a:srgbClr val="333333"/>
                </a:solidFill>
                <a:latin typeface="Arial" pitchFamily="34" charset="0"/>
                <a:ea typeface="SimHei" pitchFamily="2" charset="-122"/>
                <a:cs typeface="Arial" pitchFamily="34" charset="0"/>
              </a:rPr>
              <a:t>user</a:t>
            </a:r>
            <a:endParaRPr lang="zh-CN" altLang="en-US" sz="700" dirty="0" smtClean="0">
              <a:solidFill>
                <a:srgbClr val="333333"/>
              </a:solidFill>
              <a:latin typeface="Arial" pitchFamily="34" charset="0"/>
              <a:ea typeface="SimHei" pitchFamily="2" charset="-122"/>
              <a:cs typeface="Arial" pitchFamily="34" charset="0"/>
            </a:endParaRPr>
          </a:p>
        </p:txBody>
      </p:sp>
      <p:sp>
        <p:nvSpPr>
          <p:cNvPr id="11" name="TextBox 10"/>
          <p:cNvSpPr txBox="1"/>
          <p:nvPr>
            <p:custDataLst>
              <p:tags r:id="rId5"/>
            </p:custDataLst>
          </p:nvPr>
        </p:nvSpPr>
        <p:spPr>
          <a:xfrm>
            <a:off x="5143500" y="4425156"/>
            <a:ext cx="768350" cy="184666"/>
          </a:xfrm>
          <a:prstGeom prst="rect">
            <a:avLst/>
          </a:prstGeom>
          <a:noFill/>
        </p:spPr>
        <p:txBody>
          <a:bodyPr wrap="square" rtlCol="0">
            <a:spAutoFit/>
          </a:bodyPr>
          <a:lstStyle/>
          <a:p>
            <a:pPr algn="r"/>
            <a:r>
              <a:rPr lang="zh-CN" altLang="en-US" sz="600" smtClean="0">
                <a:solidFill>
                  <a:srgbClr val="FFFFFF"/>
                </a:solidFill>
                <a:latin typeface="Arial" pitchFamily="34" charset="0"/>
                <a:ea typeface="SimHei" pitchFamily="2" charset="-122"/>
                <a:cs typeface="Arial" pitchFamily="34" charset="0"/>
              </a:rPr>
              <a:t>正在连接</a:t>
            </a:r>
            <a:r>
              <a:rPr lang="en-US" altLang="zh-CN" sz="600" smtClean="0">
                <a:solidFill>
                  <a:srgbClr val="FFFFFF"/>
                </a:solidFill>
                <a:latin typeface="Arial" pitchFamily="34" charset="0"/>
                <a:ea typeface="SimHei" pitchFamily="2" charset="-122"/>
                <a:cs typeface="Arial" pitchFamily="34" charset="0"/>
              </a:rPr>
              <a:t>…</a:t>
            </a:r>
            <a:endParaRPr lang="zh-CN" altLang="en-US" sz="600" smtClean="0">
              <a:solidFill>
                <a:srgbClr val="FFFFFF"/>
              </a:solidFill>
              <a:latin typeface="Arial" pitchFamily="34" charset="0"/>
              <a:ea typeface="SimHei" pitchFamily="2" charset="-122"/>
              <a:cs typeface="Arial" pitchFamily="34" charset="0"/>
            </a:endParaRPr>
          </a:p>
        </p:txBody>
      </p:sp>
      <p:pic>
        <p:nvPicPr>
          <p:cNvPr id="12" name="Picture 2"/>
          <p:cNvPicPr>
            <a:picLocks noChangeAspect="1" noChangeArrowheads="1"/>
          </p:cNvPicPr>
          <p:nvPr>
            <p:custDataLst>
              <p:tags r:id="rId6"/>
            </p:custDataLst>
          </p:nvPr>
        </p:nvPicPr>
        <p:blipFill>
          <a:blip r:embed="rId20" cstate="email"/>
          <a:srcRect/>
          <a:stretch>
            <a:fillRect/>
          </a:stretch>
        </p:blipFill>
        <p:spPr bwMode="auto">
          <a:xfrm>
            <a:off x="4528969" y="4087906"/>
            <a:ext cx="602429" cy="279699"/>
          </a:xfrm>
          <a:prstGeom prst="rect">
            <a:avLst/>
          </a:prstGeom>
          <a:noFill/>
          <a:ln w="9525">
            <a:noFill/>
            <a:miter lim="800000"/>
            <a:headEnd/>
            <a:tailEnd/>
          </a:ln>
        </p:spPr>
      </p:pic>
      <p:pic>
        <p:nvPicPr>
          <p:cNvPr id="13" name="Picture 2" descr="http://www.clker.com/cliparts/c/9/8/d/11949837852006954576mouse_pointer_wolfram_es_03.svg.hi.png"/>
          <p:cNvPicPr>
            <a:picLocks noChangeAspect="1" noChangeArrowheads="1"/>
          </p:cNvPicPr>
          <p:nvPr>
            <p:custDataLst>
              <p:tags r:id="rId7"/>
            </p:custDataLst>
          </p:nvPr>
        </p:nvPicPr>
        <p:blipFill>
          <a:blip r:embed="rId21" cstate="email"/>
          <a:srcRect/>
          <a:stretch>
            <a:fillRect/>
          </a:stretch>
        </p:blipFill>
        <p:spPr bwMode="auto">
          <a:xfrm>
            <a:off x="7292647" y="4366691"/>
            <a:ext cx="93403" cy="163592"/>
          </a:xfrm>
          <a:prstGeom prst="rect">
            <a:avLst/>
          </a:prstGeom>
          <a:noFill/>
        </p:spPr>
      </p:pic>
      <p:grpSp>
        <p:nvGrpSpPr>
          <p:cNvPr id="2" name="Group 18"/>
          <p:cNvGrpSpPr/>
          <p:nvPr/>
        </p:nvGrpSpPr>
        <p:grpSpPr>
          <a:xfrm>
            <a:off x="5448693" y="3214540"/>
            <a:ext cx="4025245" cy="4025249"/>
            <a:chOff x="5448693" y="3214540"/>
            <a:chExt cx="4025245" cy="4025249"/>
          </a:xfrm>
        </p:grpSpPr>
        <p:pic>
          <p:nvPicPr>
            <p:cNvPr id="14" name="Picture 22" descr="winxppro.png"/>
            <p:cNvPicPr>
              <a:picLocks noChangeAspect="1"/>
            </p:cNvPicPr>
            <p:nvPr>
              <p:custDataLst>
                <p:tags r:id="rId8"/>
              </p:custDataLst>
            </p:nvPr>
          </p:nvPicPr>
          <p:blipFill>
            <a:blip r:embed="rId22" cstate="email"/>
            <a:srcRect/>
            <a:stretch>
              <a:fillRect/>
            </a:stretch>
          </p:blipFill>
          <p:spPr bwMode="auto">
            <a:xfrm>
              <a:off x="7239775" y="4967917"/>
              <a:ext cx="2170471" cy="2090108"/>
            </a:xfrm>
            <a:prstGeom prst="roundRect">
              <a:avLst>
                <a:gd name="adj" fmla="val 39042"/>
              </a:avLst>
            </a:prstGeom>
            <a:noFill/>
            <a:ln w="9525">
              <a:noFill/>
              <a:miter lim="800000"/>
              <a:headEnd/>
              <a:tailEnd/>
            </a:ln>
          </p:spPr>
        </p:pic>
        <p:sp>
          <p:nvSpPr>
            <p:cNvPr id="15" name="Oval 14"/>
            <p:cNvSpPr/>
            <p:nvPr>
              <p:custDataLst>
                <p:tags r:id="rId9"/>
              </p:custDataLst>
            </p:nvPr>
          </p:nvSpPr>
          <p:spPr bwMode="auto">
            <a:xfrm>
              <a:off x="7164359" y="4930210"/>
              <a:ext cx="2309579" cy="2309579"/>
            </a:xfrm>
            <a:prstGeom prst="ellipse">
              <a:avLst/>
            </a:prstGeom>
            <a:noFill/>
            <a:ln w="76200">
              <a:solidFill>
                <a:schemeClr val="tx1">
                  <a:lumMod val="50000"/>
                </a:schemeClr>
              </a:solidFill>
              <a:round/>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lIns="0" tIns="0" rIns="0" bIns="0" rtlCol="0" anchor="ctr"/>
            <a:lstStyle/>
            <a:p>
              <a:endParaRPr lang="zh-CN" altLang="en-US" sz="1800" smtClean="0">
                <a:solidFill>
                  <a:srgbClr val="FFFFFF"/>
                </a:solidFill>
                <a:latin typeface="Arial" pitchFamily="34" charset="0"/>
                <a:ea typeface="SimHei" pitchFamily="2" charset="-122"/>
                <a:cs typeface="Arial" pitchFamily="34" charset="0"/>
              </a:endParaRPr>
            </a:p>
          </p:txBody>
        </p:sp>
        <p:cxnSp>
          <p:nvCxnSpPr>
            <p:cNvPr id="16" name="Straight Connector 15"/>
            <p:cNvCxnSpPr>
              <a:stCxn id="15" idx="1"/>
            </p:cNvCxnSpPr>
            <p:nvPr>
              <p:custDataLst>
                <p:tags r:id="rId10"/>
              </p:custDataLst>
            </p:nvPr>
          </p:nvCxnSpPr>
          <p:spPr bwMode="auto">
            <a:xfrm rot="16200000" flipV="1">
              <a:off x="5448691" y="3214542"/>
              <a:ext cx="2053900" cy="2053896"/>
            </a:xfrm>
            <a:prstGeom prst="line">
              <a:avLst/>
            </a:prstGeom>
            <a:ln w="76200">
              <a:solidFill>
                <a:schemeClr val="tx1">
                  <a:lumMod val="50000"/>
                </a:schemeClr>
              </a:solidFill>
              <a:headEnd type="none" w="med" len="med"/>
              <a:tailEnd type="none" w="med" len="med"/>
            </a:ln>
            <a:scene3d>
              <a:camera prst="orthographicFront"/>
              <a:lightRig rig="threePt" dir="t"/>
            </a:scene3d>
            <a:sp3d>
              <a:bevelT/>
            </a:sp3d>
          </p:spPr>
          <p:style>
            <a:lnRef idx="3">
              <a:schemeClr val="dk1"/>
            </a:lnRef>
            <a:fillRef idx="0">
              <a:schemeClr val="dk1"/>
            </a:fillRef>
            <a:effectRef idx="2">
              <a:schemeClr val="dk1"/>
            </a:effectRef>
            <a:fontRef idx="minor">
              <a:schemeClr val="tx1"/>
            </a:fontRef>
          </p:style>
        </p:cxnSp>
        <p:pic>
          <p:nvPicPr>
            <p:cNvPr id="17" name="Picture 22" descr="winxppro.png"/>
            <p:cNvPicPr>
              <a:picLocks noChangeAspect="1"/>
            </p:cNvPicPr>
            <p:nvPr>
              <p:custDataLst>
                <p:tags r:id="rId11"/>
              </p:custDataLst>
            </p:nvPr>
          </p:nvPicPr>
          <p:blipFill>
            <a:blip r:embed="rId23" cstate="email"/>
            <a:srcRect/>
            <a:stretch>
              <a:fillRect/>
            </a:stretch>
          </p:blipFill>
          <p:spPr bwMode="auto">
            <a:xfrm>
              <a:off x="8186738" y="6348412"/>
              <a:ext cx="962025" cy="504825"/>
            </a:xfrm>
            <a:prstGeom prst="rect">
              <a:avLst/>
            </a:prstGeom>
            <a:noFill/>
            <a:ln w="9525">
              <a:noFill/>
              <a:miter lim="800000"/>
              <a:headEnd/>
              <a:tailEnd/>
            </a:ln>
          </p:spPr>
        </p:pic>
        <p:sp>
          <p:nvSpPr>
            <p:cNvPr id="18" name="TextBox 17"/>
            <p:cNvSpPr txBox="1"/>
            <p:nvPr>
              <p:custDataLst>
                <p:tags r:id="rId12"/>
              </p:custDataLst>
            </p:nvPr>
          </p:nvSpPr>
          <p:spPr>
            <a:xfrm>
              <a:off x="8210746" y="6570480"/>
              <a:ext cx="933254" cy="215444"/>
            </a:xfrm>
            <a:prstGeom prst="rect">
              <a:avLst/>
            </a:prstGeom>
            <a:noFill/>
          </p:spPr>
          <p:txBody>
            <a:bodyPr wrap="square" lIns="0" tIns="0" rIns="0" bIns="0" rtlCol="0">
              <a:spAutoFit/>
            </a:bodyPr>
            <a:lstStyle/>
            <a:p>
              <a:pPr algn="l"/>
              <a:r>
                <a:rPr lang="zh-CN" altLang="en-US" sz="1400" smtClean="0">
                  <a:solidFill>
                    <a:srgbClr val="FFFFFF"/>
                  </a:solidFill>
                  <a:latin typeface="Arial" pitchFamily="34" charset="0"/>
                  <a:ea typeface="SimHei" pitchFamily="2" charset="-122"/>
                  <a:cs typeface="Arial" pitchFamily="34" charset="0"/>
                </a:rPr>
                <a:t>上午 </a:t>
              </a:r>
              <a:r>
                <a:rPr lang="en-US" altLang="zh-CN" sz="1400" smtClean="0">
                  <a:solidFill>
                    <a:srgbClr val="FFFFFF"/>
                  </a:solidFill>
                  <a:latin typeface="Arial" pitchFamily="34" charset="0"/>
                  <a:ea typeface="SimHei" pitchFamily="2" charset="-122"/>
                  <a:cs typeface="Arial" pitchFamily="34" charset="0"/>
                </a:rPr>
                <a:t>11:20</a:t>
              </a:r>
              <a:endParaRPr lang="zh-CN" altLang="en-US" sz="1400" smtClean="0">
                <a:solidFill>
                  <a:srgbClr val="FFFFFF"/>
                </a:solidFill>
                <a:latin typeface="Arial" pitchFamily="34" charset="0"/>
                <a:ea typeface="SimHei" pitchFamily="2" charset="-122"/>
                <a:cs typeface="Arial" pitchFamily="34" charset="0"/>
              </a:endParaRPr>
            </a:p>
          </p:txBody>
        </p:sp>
      </p:grpSp>
    </p:spTree>
    <p:extLst>
      <p:ext uri="{BB962C8B-B14F-4D97-AF65-F5344CB8AC3E}">
        <p14:creationId xmlns:p14="http://schemas.microsoft.com/office/powerpoint/2010/main" val="2910719302"/>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childTnLst>
                          </p:cTn>
                        </p:par>
                        <p:par>
                          <p:cTn id="11" fill="hold">
                            <p:stCondLst>
                              <p:cond delay="1000"/>
                            </p:stCondLst>
                            <p:childTnLst>
                              <p:par>
                                <p:cTn id="12" presetID="10" presetClass="entr" presetSubtype="0" fill="hold"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childTnLst>
                                </p:cTn>
                              </p:par>
                            </p:childTnLst>
                          </p:cTn>
                        </p:par>
                        <p:par>
                          <p:cTn id="15" fill="hold">
                            <p:stCondLst>
                              <p:cond delay="3000"/>
                            </p:stCondLst>
                            <p:childTnLst>
                              <p:par>
                                <p:cTn id="16" presetID="10"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2000"/>
                                        <p:tgtEl>
                                          <p:spTgt spid="9"/>
                                        </p:tgtEl>
                                      </p:cBhvr>
                                    </p:animEffect>
                                  </p:childTnLst>
                                </p:cTn>
                              </p:par>
                            </p:childTnLst>
                          </p:cTn>
                        </p:par>
                        <p:par>
                          <p:cTn id="22" fill="hold">
                            <p:stCondLst>
                              <p:cond delay="5000"/>
                            </p:stCondLst>
                            <p:childTnLst>
                              <p:par>
                                <p:cTn id="23" presetID="10" presetClass="entr" presetSubtype="0"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20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2000"/>
                                        <p:tgtEl>
                                          <p:spTgt spid="2"/>
                                        </p:tgtEl>
                                      </p:cBhvr>
                                    </p:animEffect>
                                    <p:set>
                                      <p:cBhvr>
                                        <p:cTn id="30" dur="1" fill="hold">
                                          <p:stCondLst>
                                            <p:cond delay="1999"/>
                                          </p:stCondLst>
                                        </p:cTn>
                                        <p:tgtEl>
                                          <p:spTgt spid="2"/>
                                        </p:tgtEl>
                                        <p:attrNameLst>
                                          <p:attrName>style.visibility</p:attrName>
                                        </p:attrNameLst>
                                      </p:cBhvr>
                                      <p:to>
                                        <p:strVal val="hidden"/>
                                      </p:to>
                                    </p:set>
                                  </p:childTnLst>
                                </p:cTn>
                              </p:par>
                            </p:childTnLst>
                          </p:cTn>
                        </p:par>
                        <p:par>
                          <p:cTn id="31" fill="hold">
                            <p:stCondLst>
                              <p:cond delay="2000"/>
                            </p:stCondLst>
                            <p:childTnLst>
                              <p:par>
                                <p:cTn id="32" presetID="27" presetClass="entr" presetSubtype="0" fill="hold" nodeType="afterEffect">
                                  <p:stCondLst>
                                    <p:cond delay="0"/>
                                  </p:stCondLst>
                                  <p:iterate type="lt">
                                    <p:tmPct val="50000"/>
                                  </p:iterate>
                                  <p:childTnLst>
                                    <p:set>
                                      <p:cBhvr>
                                        <p:cTn id="33" dur="1" fill="hold">
                                          <p:stCondLst>
                                            <p:cond delay="0"/>
                                          </p:stCondLst>
                                        </p:cTn>
                                        <p:tgtEl>
                                          <p:spTgt spid="10"/>
                                        </p:tgtEl>
                                        <p:attrNameLst>
                                          <p:attrName>style.visibility</p:attrName>
                                        </p:attrNameLst>
                                      </p:cBhvr>
                                      <p:to>
                                        <p:strVal val="visible"/>
                                      </p:to>
                                    </p:set>
                                    <p:anim calcmode="discrete" valueType="clr">
                                      <p:cBhvr override="childStyle">
                                        <p:cTn id="34" dur="500"/>
                                        <p:tgtEl>
                                          <p:spTgt spid="10"/>
                                        </p:tgtEl>
                                        <p:attrNameLst>
                                          <p:attrName>style.color</p:attrName>
                                        </p:attrNameLst>
                                      </p:cBhvr>
                                      <p:tavLst>
                                        <p:tav tm="0">
                                          <p:val>
                                            <p:clrVal>
                                              <a:schemeClr val="tx1"/>
                                            </p:clrVal>
                                          </p:val>
                                        </p:tav>
                                        <p:tav tm="50000">
                                          <p:val>
                                            <p:clrVal>
                                              <a:schemeClr val="tx1"/>
                                            </p:clrVal>
                                          </p:val>
                                        </p:tav>
                                      </p:tavLst>
                                    </p:anim>
                                    <p:anim calcmode="discrete" valueType="clr">
                                      <p:cBhvr>
                                        <p:cTn id="35" dur="500"/>
                                        <p:tgtEl>
                                          <p:spTgt spid="10"/>
                                        </p:tgtEl>
                                        <p:attrNameLst>
                                          <p:attrName>fillcolor</p:attrName>
                                        </p:attrNameLst>
                                      </p:cBhvr>
                                      <p:tavLst>
                                        <p:tav tm="0">
                                          <p:val>
                                            <p:clrVal>
                                              <a:schemeClr val="accent2"/>
                                            </p:clrVal>
                                          </p:val>
                                        </p:tav>
                                        <p:tav tm="50000">
                                          <p:val>
                                            <p:clrVal>
                                              <a:schemeClr val="hlink"/>
                                            </p:clrVal>
                                          </p:val>
                                        </p:tav>
                                      </p:tavLst>
                                    </p:anim>
                                    <p:set>
                                      <p:cBhvr>
                                        <p:cTn id="36" dur="500"/>
                                        <p:tgtEl>
                                          <p:spTgt spid="10"/>
                                        </p:tgtEl>
                                        <p:attrNameLst>
                                          <p:attrName>fill.type</p:attrName>
                                        </p:attrNameLst>
                                      </p:cBhvr>
                                      <p:to>
                                        <p:strVal val="solid"/>
                                      </p:to>
                                    </p:set>
                                  </p:childTnLst>
                                </p:cTn>
                              </p:par>
                            </p:childTnLst>
                          </p:cTn>
                        </p:par>
                        <p:par>
                          <p:cTn id="37" fill="hold">
                            <p:stCondLst>
                              <p:cond delay="3250"/>
                            </p:stCondLst>
                            <p:childTnLst>
                              <p:par>
                                <p:cTn id="38" presetID="27" presetClass="entr" presetSubtype="0" fill="hold" grpId="0" nodeType="afterEffect">
                                  <p:stCondLst>
                                    <p:cond delay="0"/>
                                  </p:stCondLst>
                                  <p:iterate type="lt">
                                    <p:tmPct val="50000"/>
                                  </p:iterate>
                                  <p:childTnLst>
                                    <p:set>
                                      <p:cBhvr>
                                        <p:cTn id="39" dur="1" fill="hold">
                                          <p:stCondLst>
                                            <p:cond delay="0"/>
                                          </p:stCondLst>
                                        </p:cTn>
                                        <p:tgtEl>
                                          <p:spTgt spid="8"/>
                                        </p:tgtEl>
                                        <p:attrNameLst>
                                          <p:attrName>style.visibility</p:attrName>
                                        </p:attrNameLst>
                                      </p:cBhvr>
                                      <p:to>
                                        <p:strVal val="visible"/>
                                      </p:to>
                                    </p:set>
                                    <p:anim calcmode="discrete" valueType="clr">
                                      <p:cBhvr override="childStyle">
                                        <p:cTn id="40" dur="500"/>
                                        <p:tgtEl>
                                          <p:spTgt spid="8"/>
                                        </p:tgtEl>
                                        <p:attrNameLst>
                                          <p:attrName>style.color</p:attrName>
                                        </p:attrNameLst>
                                      </p:cBhvr>
                                      <p:tavLst>
                                        <p:tav tm="0">
                                          <p:val>
                                            <p:clrVal>
                                              <a:schemeClr val="tx1"/>
                                            </p:clrVal>
                                          </p:val>
                                        </p:tav>
                                        <p:tav tm="50000">
                                          <p:val>
                                            <p:clrVal>
                                              <a:schemeClr val="tx1"/>
                                            </p:clrVal>
                                          </p:val>
                                        </p:tav>
                                      </p:tavLst>
                                    </p:anim>
                                    <p:anim calcmode="discrete" valueType="clr">
                                      <p:cBhvr>
                                        <p:cTn id="41" dur="500"/>
                                        <p:tgtEl>
                                          <p:spTgt spid="8"/>
                                        </p:tgtEl>
                                        <p:attrNameLst>
                                          <p:attrName>fillcolor</p:attrName>
                                        </p:attrNameLst>
                                      </p:cBhvr>
                                      <p:tavLst>
                                        <p:tav tm="0">
                                          <p:val>
                                            <p:clrVal>
                                              <a:schemeClr val="accent2"/>
                                            </p:clrVal>
                                          </p:val>
                                        </p:tav>
                                        <p:tav tm="50000">
                                          <p:val>
                                            <p:clrVal>
                                              <a:schemeClr val="hlink"/>
                                            </p:clrVal>
                                          </p:val>
                                        </p:tav>
                                      </p:tavLst>
                                    </p:anim>
                                    <p:set>
                                      <p:cBhvr>
                                        <p:cTn id="42" dur="500"/>
                                        <p:tgtEl>
                                          <p:spTgt spid="8"/>
                                        </p:tgtEl>
                                        <p:attrNameLst>
                                          <p:attrName>fill.type</p:attrName>
                                        </p:attrNameLst>
                                      </p:cBhvr>
                                      <p:to>
                                        <p:strVal val="solid"/>
                                      </p:to>
                                    </p:set>
                                  </p:childTnLst>
                                </p:cTn>
                              </p:par>
                              <p:par>
                                <p:cTn id="43" presetID="10" presetClass="entr" presetSubtype="0"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childTnLst>
                          </p:cTn>
                        </p:par>
                        <p:par>
                          <p:cTn id="46" fill="hold">
                            <p:stCondLst>
                              <p:cond delay="5000"/>
                            </p:stCondLst>
                            <p:childTnLst>
                              <p:par>
                                <p:cTn id="47" presetID="0" presetClass="path" presetSubtype="0" accel="50000" decel="50000" fill="hold" nodeType="afterEffect">
                                  <p:stCondLst>
                                    <p:cond delay="0"/>
                                  </p:stCondLst>
                                  <p:childTnLst>
                                    <p:animMotion origin="layout" path="M -4.16667E-6 0.00324 C -0.03385 0.01898 -0.06753 0.03472 -0.11371 0.02986 C -0.15989 0.02523 -0.2184 0.00023 -0.27673 -0.02407 " pathEditMode="relative" rAng="0" ptsTypes="aaA">
                                      <p:cBhvr>
                                        <p:cTn id="48" dur="1000" fill="hold"/>
                                        <p:tgtEl>
                                          <p:spTgt spid="13"/>
                                        </p:tgtEl>
                                        <p:attrNameLst>
                                          <p:attrName>ppt_x</p:attrName>
                                          <p:attrName>ppt_y</p:attrName>
                                        </p:attrNameLst>
                                      </p:cBhvr>
                                      <p:rCtr x="-13800" y="200"/>
                                    </p:animMotion>
                                  </p:childTnLst>
                                </p:cTn>
                              </p:par>
                            </p:childTnLst>
                          </p:cTn>
                        </p:par>
                        <p:par>
                          <p:cTn id="49" fill="hold">
                            <p:stCondLst>
                              <p:cond delay="6000"/>
                            </p:stCondLst>
                            <p:childTnLst>
                              <p:par>
                                <p:cTn id="50" presetID="3" presetClass="emph" presetSubtype="2" fill="hold" grpId="1" nodeType="afterEffect">
                                  <p:stCondLst>
                                    <p:cond delay="0"/>
                                  </p:stCondLst>
                                  <p:iterate type="lt">
                                    <p:tmPct val="0"/>
                                  </p:iterate>
                                  <p:childTnLst>
                                    <p:animClr clrSpc="rgb" dir="cw">
                                      <p:cBhvr override="childStyle">
                                        <p:cTn id="51" dur="500" fill="hold"/>
                                        <p:tgtEl>
                                          <p:spTgt spid="8"/>
                                        </p:tgtEl>
                                        <p:attrNameLst>
                                          <p:attrName>style.color</p:attrName>
                                        </p:attrNameLst>
                                      </p:cBhvr>
                                      <p:to>
                                        <a:schemeClr val="bg2"/>
                                      </p:to>
                                    </p:animClr>
                                  </p:childTnLst>
                                </p:cTn>
                              </p:par>
                              <p:par>
                                <p:cTn id="52" presetID="3" presetClass="emph" presetSubtype="2" fill="hold" grpId="0" nodeType="withEffect">
                                  <p:stCondLst>
                                    <p:cond delay="0"/>
                                  </p:stCondLst>
                                  <p:iterate type="lt">
                                    <p:tmPct val="0"/>
                                  </p:iterate>
                                  <p:childTnLst>
                                    <p:animClr clrSpc="rgb" dir="cw">
                                      <p:cBhvr override="childStyle">
                                        <p:cTn id="53" dur="500" fill="hold"/>
                                        <p:tgtEl>
                                          <p:spTgt spid="10"/>
                                        </p:tgtEl>
                                        <p:attrNameLst>
                                          <p:attrName>style.color</p:attrName>
                                        </p:attrNameLst>
                                      </p:cBhvr>
                                      <p:to>
                                        <a:schemeClr val="bg2"/>
                                      </p:to>
                                    </p:animClr>
                                  </p:childTnLst>
                                </p:cTn>
                              </p:par>
                            </p:childTnLst>
                          </p:cTn>
                        </p:par>
                        <p:par>
                          <p:cTn id="54" fill="hold">
                            <p:stCondLst>
                              <p:cond delay="6500"/>
                            </p:stCondLst>
                            <p:childTnLst>
                              <p:par>
                                <p:cTn id="55" presetID="10" presetClass="entr" presetSubtype="0" fill="hold" grpId="0" nodeType="after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animBg="1"/>
      <p:bldP spid="10" grpId="0"/>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quarter" idx="10"/>
          </p:nvPr>
        </p:nvPicPr>
        <p:blipFill>
          <a:blip r:embed="rId5" cstate="email"/>
          <a:srcRect/>
          <a:stretch>
            <a:fillRect/>
          </a:stretch>
        </p:blipFill>
        <p:spPr bwMode="auto">
          <a:xfrm>
            <a:off x="706465" y="355600"/>
            <a:ext cx="7583432" cy="5897563"/>
          </a:xfrm>
          <a:prstGeom prst="rect">
            <a:avLst/>
          </a:prstGeom>
          <a:noFill/>
          <a:ln w="9525">
            <a:noFill/>
            <a:miter lim="800000"/>
            <a:headEnd/>
            <a:tailEnd/>
          </a:ln>
        </p:spPr>
      </p:pic>
      <p:pic>
        <p:nvPicPr>
          <p:cNvPr id="4" name="Picture 3" descr="http://www.clker.com/cliparts/c/9/8/d/11949837852006954576mouse_pointer_wolfram_es_03.svg.hi.png"/>
          <p:cNvPicPr>
            <a:picLocks noChangeAspect="1" noChangeArrowheads="1"/>
          </p:cNvPicPr>
          <p:nvPr>
            <p:custDataLst>
              <p:tags r:id="rId1"/>
            </p:custDataLst>
          </p:nvPr>
        </p:nvPicPr>
        <p:blipFill>
          <a:blip r:embed="rId6" cstate="email"/>
          <a:srcRect/>
          <a:stretch>
            <a:fillRect/>
          </a:stretch>
        </p:blipFill>
        <p:spPr bwMode="auto">
          <a:xfrm>
            <a:off x="4789402" y="4199574"/>
            <a:ext cx="93403" cy="163592"/>
          </a:xfrm>
          <a:prstGeom prst="rect">
            <a:avLst/>
          </a:prstGeom>
          <a:noFill/>
        </p:spPr>
      </p:pic>
      <p:pic>
        <p:nvPicPr>
          <p:cNvPr id="5" name="Picture 2"/>
          <p:cNvPicPr>
            <a:picLocks noChangeAspect="1" noChangeArrowheads="1"/>
          </p:cNvPicPr>
          <p:nvPr/>
        </p:nvPicPr>
        <p:blipFill>
          <a:blip r:embed="rId7" cstate="email"/>
          <a:srcRect/>
          <a:stretch>
            <a:fillRect/>
          </a:stretch>
        </p:blipFill>
        <p:spPr bwMode="auto">
          <a:xfrm>
            <a:off x="1545021" y="2222938"/>
            <a:ext cx="5959365" cy="2948152"/>
          </a:xfrm>
          <a:prstGeom prst="rect">
            <a:avLst/>
          </a:prstGeom>
          <a:noFill/>
          <a:ln w="9525">
            <a:noFill/>
            <a:miter lim="800000"/>
            <a:headEnd/>
            <a:tailEnd/>
          </a:ln>
        </p:spPr>
      </p:pic>
      <p:pic>
        <p:nvPicPr>
          <p:cNvPr id="6" name="Picture 5" descr="http://www.clker.com/cliparts/c/9/8/d/11949837852006954576mouse_pointer_wolfram_es_03.svg.hi.png"/>
          <p:cNvPicPr>
            <a:picLocks noChangeAspect="1" noChangeArrowheads="1"/>
          </p:cNvPicPr>
          <p:nvPr>
            <p:custDataLst>
              <p:tags r:id="rId2"/>
            </p:custDataLst>
          </p:nvPr>
        </p:nvPicPr>
        <p:blipFill>
          <a:blip r:embed="rId6" cstate="email"/>
          <a:srcRect/>
          <a:stretch>
            <a:fillRect/>
          </a:stretch>
        </p:blipFill>
        <p:spPr bwMode="auto">
          <a:xfrm>
            <a:off x="1038544" y="2127387"/>
            <a:ext cx="93403" cy="163592"/>
          </a:xfrm>
          <a:prstGeom prst="rect">
            <a:avLst/>
          </a:prstGeom>
          <a:noFill/>
        </p:spPr>
      </p:pic>
    </p:spTree>
    <p:extLst>
      <p:ext uri="{BB962C8B-B14F-4D97-AF65-F5344CB8AC3E}">
        <p14:creationId xmlns:p14="http://schemas.microsoft.com/office/powerpoint/2010/main" val="77562070"/>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5.55556E-7 -4.07407E-6 C -0.00069 -0.00023 -0.01319 -0.01342 -0.01615 -0.01527 C -0.03247 -0.025 -0.05417 -0.03333 -0.07031 -0.0449 C -0.11302 -0.07523 -0.16198 -0.09884 -0.20764 -0.12615 C -0.23073 -0.14004 -0.25833 -0.14861 -0.28125 -0.16319 C -0.2967 -0.17291 -0.31302 -0.18379 -0.32535 -0.19722 C -0.33507 -0.20717 -0.34132 -0.2199 -0.35104 -0.22963 C -0.36285 -0.24236 -0.37986 -0.25208 -0.39028 -0.26481 C -0.39583 -0.27152 -0.3974 -0.27939 -0.4026 -0.28611 C -0.40451 -0.29259 -0.40972 -0.2993 -0.40972 -0.30555 " pathEditMode="relative" rAng="0" ptsTypes="fffffffffA">
                                      <p:cBhvr>
                                        <p:cTn id="6" dur="2000" fill="hold"/>
                                        <p:tgtEl>
                                          <p:spTgt spid="4"/>
                                        </p:tgtEl>
                                        <p:attrNameLst>
                                          <p:attrName>ppt_x</p:attrName>
                                          <p:attrName>ppt_y</p:attrName>
                                        </p:attrNameLst>
                                      </p:cBhvr>
                                      <p:rCtr x="-20500" y="-15300"/>
                                    </p:animMotion>
                                  </p:childTnLst>
                                </p:cTn>
                              </p:par>
                            </p:childTnLst>
                          </p:cTn>
                        </p:par>
                        <p:par>
                          <p:cTn id="7" fill="hold">
                            <p:stCondLst>
                              <p:cond delay="2000"/>
                            </p:stCondLst>
                            <p:childTnLst>
                              <p:par>
                                <p:cTn id="8" presetID="10" presetClass="entr" presetSubtype="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4"/>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par>
                          <p:cTn id="17" fill="hold">
                            <p:stCondLst>
                              <p:cond delay="0"/>
                            </p:stCondLst>
                            <p:childTnLst>
                              <p:par>
                                <p:cTn id="18" presetID="0" presetClass="path" presetSubtype="0" accel="50000" decel="50000" fill="hold" nodeType="afterEffect">
                                  <p:stCondLst>
                                    <p:cond delay="0"/>
                                  </p:stCondLst>
                                  <p:childTnLst>
                                    <p:animMotion origin="layout" path="M 0.00052 -0.00347 L 0.5677 0.40773 " pathEditMode="relative" rAng="0" ptsTypes="AA">
                                      <p:cBhvr>
                                        <p:cTn id="19" dur="2000" fill="hold"/>
                                        <p:tgtEl>
                                          <p:spTgt spid="6"/>
                                        </p:tgtEl>
                                        <p:attrNameLst>
                                          <p:attrName>ppt_x</p:attrName>
                                          <p:attrName>ppt_y</p:attrName>
                                        </p:attrNameLst>
                                      </p:cBhvr>
                                      <p:rCtr x="28400" y="206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36199" name="think-cell Slide" r:id="rId9" imgW="0" imgH="0" progId="">
                  <p:embed/>
                </p:oleObj>
              </mc:Choice>
              <mc:Fallback>
                <p:oleObj name="think-cell Slide" r:id="rId9"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4338" name="Picture 2"/>
          <p:cNvPicPr>
            <a:picLocks noGrp="1" noChangeAspect="1" noChangeArrowheads="1"/>
          </p:cNvPicPr>
          <p:nvPr>
            <p:ph sz="quarter" idx="10"/>
            <p:custDataLst>
              <p:tags r:id="rId3"/>
            </p:custDataLst>
          </p:nvPr>
        </p:nvPicPr>
        <p:blipFill>
          <a:blip r:embed="rId10" cstate="email"/>
          <a:srcRect/>
          <a:stretch>
            <a:fillRect/>
          </a:stretch>
        </p:blipFill>
        <p:spPr bwMode="auto">
          <a:xfrm>
            <a:off x="706465" y="355600"/>
            <a:ext cx="7583432" cy="5897563"/>
          </a:xfrm>
          <a:prstGeom prst="rect">
            <a:avLst/>
          </a:prstGeom>
          <a:noFill/>
          <a:ln w="9525">
            <a:noFill/>
            <a:miter lim="800000"/>
            <a:headEnd/>
            <a:tailEnd/>
          </a:ln>
        </p:spPr>
      </p:pic>
      <p:pic>
        <p:nvPicPr>
          <p:cNvPr id="9" name="Picture 2"/>
          <p:cNvPicPr>
            <a:picLocks noChangeAspect="1" noChangeArrowheads="1"/>
          </p:cNvPicPr>
          <p:nvPr>
            <p:custDataLst>
              <p:tags r:id="rId4"/>
            </p:custDataLst>
          </p:nvPr>
        </p:nvPicPr>
        <p:blipFill>
          <a:blip r:embed="rId11" cstate="email"/>
          <a:srcRect/>
          <a:stretch>
            <a:fillRect/>
          </a:stretch>
        </p:blipFill>
        <p:spPr bwMode="auto">
          <a:xfrm>
            <a:off x="4258588" y="3521754"/>
            <a:ext cx="173038" cy="213520"/>
          </a:xfrm>
          <a:prstGeom prst="rect">
            <a:avLst/>
          </a:prstGeom>
          <a:noFill/>
          <a:ln w="9525">
            <a:noFill/>
            <a:miter lim="800000"/>
            <a:headEnd/>
            <a:tailEnd/>
          </a:ln>
        </p:spPr>
      </p:pic>
      <p:pic>
        <p:nvPicPr>
          <p:cNvPr id="33809" name="Picture 17" descr="http://www.albumspinner.com/images/animated_progress.gif"/>
          <p:cNvPicPr>
            <a:picLocks noChangeAspect="1" noChangeArrowheads="1" noCrop="1"/>
          </p:cNvPicPr>
          <p:nvPr>
            <p:custDataLst>
              <p:tags r:id="rId5"/>
            </p:custDataLst>
          </p:nvPr>
        </p:nvPicPr>
        <p:blipFill>
          <a:blip r:embed="rId12" cstate="email"/>
          <a:srcRect/>
          <a:stretch>
            <a:fillRect/>
          </a:stretch>
        </p:blipFill>
        <p:spPr bwMode="auto">
          <a:xfrm>
            <a:off x="4289425" y="3543300"/>
            <a:ext cx="146050" cy="146050"/>
          </a:xfrm>
          <a:prstGeom prst="rect">
            <a:avLst/>
          </a:prstGeom>
          <a:noFill/>
        </p:spPr>
      </p:pic>
      <p:pic>
        <p:nvPicPr>
          <p:cNvPr id="11" name="Picture 2"/>
          <p:cNvPicPr>
            <a:picLocks noChangeAspect="1" noChangeArrowheads="1"/>
          </p:cNvPicPr>
          <p:nvPr>
            <p:custDataLst>
              <p:tags r:id="rId6"/>
            </p:custDataLst>
          </p:nvPr>
        </p:nvPicPr>
        <p:blipFill>
          <a:blip r:embed="rId13" cstate="email"/>
          <a:srcRect/>
          <a:stretch>
            <a:fillRect/>
          </a:stretch>
        </p:blipFill>
        <p:spPr bwMode="auto">
          <a:xfrm>
            <a:off x="4053840" y="2697480"/>
            <a:ext cx="1920240" cy="1356360"/>
          </a:xfrm>
          <a:prstGeom prst="rect">
            <a:avLst/>
          </a:prstGeom>
          <a:noFill/>
          <a:ln w="9525">
            <a:noFill/>
            <a:miter lim="800000"/>
            <a:headEnd/>
            <a:tailEnd/>
          </a:ln>
        </p:spPr>
      </p:pic>
    </p:spTree>
    <p:extLst>
      <p:ext uri="{BB962C8B-B14F-4D97-AF65-F5344CB8AC3E}">
        <p14:creationId xmlns:p14="http://schemas.microsoft.com/office/powerpoint/2010/main" val="2102806640"/>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云计算基础架构和管理</a:t>
            </a:r>
            <a:r>
              <a:rPr lang="en-US" altLang="zh-CN" dirty="0" smtClean="0"/>
              <a:t>——</a:t>
            </a:r>
            <a:r>
              <a:rPr lang="en-US" altLang="zh-CN" dirty="0" smtClean="0">
                <a:latin typeface="+mj-lt"/>
              </a:rPr>
              <a:t>ChargeBack</a:t>
            </a:r>
            <a:endParaRPr lang="zh-CN" altLang="en-US" dirty="0">
              <a:latin typeface="+mj-lt"/>
            </a:endParaRPr>
          </a:p>
        </p:txBody>
      </p:sp>
      <p:grpSp>
        <p:nvGrpSpPr>
          <p:cNvPr id="4" name="Group 47"/>
          <p:cNvGrpSpPr>
            <a:grpSpLocks/>
          </p:cNvGrpSpPr>
          <p:nvPr/>
        </p:nvGrpSpPr>
        <p:grpSpPr bwMode="auto">
          <a:xfrm>
            <a:off x="533400" y="3657600"/>
            <a:ext cx="2743200" cy="2057400"/>
            <a:chOff x="7086600" y="3314700"/>
            <a:chExt cx="1600200" cy="800100"/>
          </a:xfrm>
        </p:grpSpPr>
        <p:sp>
          <p:nvSpPr>
            <p:cNvPr id="5" name="Rounded Rectangle 34"/>
            <p:cNvSpPr/>
            <p:nvPr/>
          </p:nvSpPr>
          <p:spPr bwMode="auto">
            <a:xfrm>
              <a:off x="7086600" y="3314700"/>
              <a:ext cx="1600200" cy="800100"/>
            </a:xfrm>
            <a:prstGeom prst="roundRect">
              <a:avLst/>
            </a:prstGeom>
            <a:gradFill>
              <a:gsLst>
                <a:gs pos="0">
                  <a:srgbClr val="0F388A"/>
                </a:gs>
                <a:gs pos="100000">
                  <a:srgbClr val="41739B"/>
                </a:gs>
              </a:gsLst>
            </a:gradFill>
            <a:ln w="12700">
              <a:solidFill>
                <a:srgbClr val="1A448A"/>
              </a:solidFill>
              <a:headEnd type="none" w="med" len="med"/>
              <a:tailEnd type="none" w="med" len="med"/>
            </a:ln>
            <a:effectLst/>
            <a:scene3d>
              <a:camera prst="orthographicFront"/>
              <a:lightRig rig="threePt" dir="t"/>
            </a:scene3d>
            <a:sp3d>
              <a:bevelT w="31750" h="6350"/>
            </a:sp3d>
          </p:spPr>
          <p:style>
            <a:lnRef idx="1">
              <a:schemeClr val="accent4"/>
            </a:lnRef>
            <a:fillRef idx="3">
              <a:schemeClr val="accent4"/>
            </a:fillRef>
            <a:effectRef idx="2">
              <a:schemeClr val="accent4"/>
            </a:effectRef>
            <a:fontRef idx="minor">
              <a:schemeClr val="lt1"/>
            </a:fontRef>
          </p:style>
          <p:txBody>
            <a:bodyPr anchor="ctr"/>
            <a:lstStyle/>
            <a:p>
              <a:pPr>
                <a:buClr>
                  <a:schemeClr val="bg1"/>
                </a:buClr>
                <a:defRPr/>
              </a:pPr>
              <a:endParaRPr lang="zh-CN" altLang="zh-CN">
                <a:solidFill>
                  <a:schemeClr val="bg1"/>
                </a:solidFill>
                <a:ea typeface="宋体" pitchFamily="2" charset="-122"/>
              </a:endParaRPr>
            </a:p>
          </p:txBody>
        </p:sp>
        <p:sp>
          <p:nvSpPr>
            <p:cNvPr id="6" name="Freeform 35"/>
            <p:cNvSpPr/>
            <p:nvPr/>
          </p:nvSpPr>
          <p:spPr bwMode="auto">
            <a:xfrm>
              <a:off x="7086600" y="3319639"/>
              <a:ext cx="1582606" cy="387086"/>
            </a:xfrm>
            <a:custGeom>
              <a:avLst/>
              <a:gdLst>
                <a:gd name="connsiteX0" fmla="*/ 1583448 w 1583448"/>
                <a:gd name="connsiteY0" fmla="*/ 387586 h 387586"/>
                <a:gd name="connsiteX1" fmla="*/ 1583448 w 1583448"/>
                <a:gd name="connsiteY1" fmla="*/ 140191 h 387586"/>
                <a:gd name="connsiteX2" fmla="*/ 1575200 w 1583448"/>
                <a:gd name="connsiteY2" fmla="*/ 82465 h 387586"/>
                <a:gd name="connsiteX3" fmla="*/ 1575200 w 1583448"/>
                <a:gd name="connsiteY3" fmla="*/ 82465 h 387586"/>
                <a:gd name="connsiteX4" fmla="*/ 1525718 w 1583448"/>
                <a:gd name="connsiteY4" fmla="*/ 8246 h 387586"/>
                <a:gd name="connsiteX5" fmla="*/ 1467988 w 1583448"/>
                <a:gd name="connsiteY5" fmla="*/ 0 h 387586"/>
                <a:gd name="connsiteX6" fmla="*/ 115459 w 1583448"/>
                <a:gd name="connsiteY6" fmla="*/ 0 h 387586"/>
                <a:gd name="connsiteX7" fmla="*/ 57729 w 1583448"/>
                <a:gd name="connsiteY7" fmla="*/ 16493 h 387586"/>
                <a:gd name="connsiteX8" fmla="*/ 57729 w 1583448"/>
                <a:gd name="connsiteY8" fmla="*/ 16493 h 387586"/>
                <a:gd name="connsiteX9" fmla="*/ 8247 w 1583448"/>
                <a:gd name="connsiteY9" fmla="*/ 74218 h 387586"/>
                <a:gd name="connsiteX10" fmla="*/ 8247 w 1583448"/>
                <a:gd name="connsiteY10" fmla="*/ 74218 h 387586"/>
                <a:gd name="connsiteX11" fmla="*/ 0 w 1583448"/>
                <a:gd name="connsiteY11" fmla="*/ 156684 h 387586"/>
                <a:gd name="connsiteX12" fmla="*/ 0 w 1583448"/>
                <a:gd name="connsiteY12" fmla="*/ 156684 h 387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83448" h="387586">
                  <a:moveTo>
                    <a:pt x="1583448" y="387586"/>
                  </a:moveTo>
                  <a:lnTo>
                    <a:pt x="1583448" y="140191"/>
                  </a:lnTo>
                  <a:lnTo>
                    <a:pt x="1575200" y="82465"/>
                  </a:lnTo>
                  <a:lnTo>
                    <a:pt x="1575200" y="82465"/>
                  </a:lnTo>
                  <a:lnTo>
                    <a:pt x="1525718" y="8246"/>
                  </a:lnTo>
                  <a:lnTo>
                    <a:pt x="1467988" y="0"/>
                  </a:lnTo>
                  <a:lnTo>
                    <a:pt x="115459" y="0"/>
                  </a:lnTo>
                  <a:lnTo>
                    <a:pt x="57729" y="16493"/>
                  </a:lnTo>
                  <a:lnTo>
                    <a:pt x="57729" y="16493"/>
                  </a:lnTo>
                  <a:lnTo>
                    <a:pt x="8247" y="74218"/>
                  </a:lnTo>
                  <a:lnTo>
                    <a:pt x="8247" y="74218"/>
                  </a:lnTo>
                  <a:lnTo>
                    <a:pt x="0" y="156684"/>
                  </a:lnTo>
                  <a:lnTo>
                    <a:pt x="0" y="156684"/>
                  </a:lnTo>
                </a:path>
              </a:pathLst>
            </a:custGeom>
            <a:gradFill flip="none" rotWithShape="1">
              <a:gsLst>
                <a:gs pos="0">
                  <a:schemeClr val="bg1">
                    <a:alpha val="12000"/>
                  </a:schemeClr>
                </a:gs>
                <a:gs pos="88000">
                  <a:schemeClr val="bg1">
                    <a:alpha val="0"/>
                  </a:schemeClr>
                </a:gs>
              </a:gsLst>
              <a:lin ang="18000000" scaled="0"/>
              <a:tileRect/>
            </a:gradFill>
            <a:ln w="9525" cap="flat" cmpd="sng" algn="ctr">
              <a:noFill/>
              <a:prstDash val="solid"/>
              <a:round/>
              <a:headEnd type="none" w="med" len="med"/>
              <a:tailEnd type="none" w="med" len="med"/>
            </a:ln>
            <a:effectLst/>
          </p:spPr>
          <p:txBody>
            <a:bodyPr anchor="ctr"/>
            <a:lstStyle/>
            <a:p>
              <a:pPr>
                <a:buClr>
                  <a:schemeClr val="bg1"/>
                </a:buClr>
                <a:buFont typeface="Arial" pitchFamily="34" charset="0"/>
                <a:buChar char="•"/>
                <a:defRPr/>
              </a:pPr>
              <a:endParaRPr lang="zh-CN" altLang="zh-CN"/>
            </a:p>
          </p:txBody>
        </p:sp>
      </p:grpSp>
      <p:sp>
        <p:nvSpPr>
          <p:cNvPr id="7" name="AutoShape 15"/>
          <p:cNvSpPr>
            <a:spLocks noChangeArrowheads="1"/>
          </p:cNvSpPr>
          <p:nvPr/>
        </p:nvSpPr>
        <p:spPr bwMode="auto">
          <a:xfrm>
            <a:off x="839788" y="1981200"/>
            <a:ext cx="2216150" cy="628650"/>
          </a:xfrm>
          <a:prstGeom prst="triangle">
            <a:avLst>
              <a:gd name="adj" fmla="val 50000"/>
            </a:avLst>
          </a:prstGeom>
          <a:gradFill rotWithShape="1">
            <a:gsLst>
              <a:gs pos="0">
                <a:schemeClr val="accent1"/>
              </a:gs>
              <a:gs pos="100000">
                <a:schemeClr val="accent1">
                  <a:alpha val="0"/>
                </a:schemeClr>
              </a:gs>
            </a:gsLst>
            <a:lin ang="5400000" scaled="1"/>
          </a:gradFill>
          <a:ln w="9525">
            <a:noFill/>
            <a:miter lim="800000"/>
            <a:headEnd/>
            <a:tailEnd/>
          </a:ln>
        </p:spPr>
        <p:txBody>
          <a:bodyPr wrap="none" anchor="ctr"/>
          <a:lstStyle/>
          <a:p>
            <a:endParaRPr lang="zh-CN" altLang="zh-CN">
              <a:ea typeface="Arial Unicode MS" pitchFamily="34" charset="-122"/>
              <a:cs typeface="Arial Unicode MS" pitchFamily="34" charset="-122"/>
            </a:endParaRPr>
          </a:p>
        </p:txBody>
      </p:sp>
      <p:pic>
        <p:nvPicPr>
          <p:cNvPr id="8" name="Picture 5"/>
          <p:cNvPicPr>
            <a:picLocks noChangeAspect="1" noChangeArrowheads="1"/>
          </p:cNvPicPr>
          <p:nvPr/>
        </p:nvPicPr>
        <p:blipFill>
          <a:blip r:embed="rId3" cstate="print"/>
          <a:srcRect/>
          <a:stretch>
            <a:fillRect/>
          </a:stretch>
        </p:blipFill>
        <p:spPr bwMode="auto">
          <a:xfrm>
            <a:off x="1665288" y="1752600"/>
            <a:ext cx="544512" cy="838200"/>
          </a:xfrm>
          <a:prstGeom prst="rect">
            <a:avLst/>
          </a:prstGeom>
          <a:noFill/>
          <a:ln w="9525">
            <a:noFill/>
            <a:miter lim="800000"/>
            <a:headEnd/>
            <a:tailEnd/>
          </a:ln>
        </p:spPr>
      </p:pic>
      <p:pic>
        <p:nvPicPr>
          <p:cNvPr id="9" name="Picture 5" descr="ICON_NetworkSwitch_Q308"/>
          <p:cNvPicPr>
            <a:picLocks noChangeAspect="1" noChangeArrowheads="1"/>
          </p:cNvPicPr>
          <p:nvPr/>
        </p:nvPicPr>
        <p:blipFill>
          <a:blip r:embed="rId4" cstate="print"/>
          <a:srcRect/>
          <a:stretch>
            <a:fillRect/>
          </a:stretch>
        </p:blipFill>
        <p:spPr bwMode="auto">
          <a:xfrm>
            <a:off x="2011363" y="4724400"/>
            <a:ext cx="962025" cy="685800"/>
          </a:xfrm>
          <a:prstGeom prst="rect">
            <a:avLst/>
          </a:prstGeom>
          <a:noFill/>
          <a:ln w="9525">
            <a:noFill/>
            <a:miter lim="800000"/>
            <a:headEnd/>
            <a:tailEnd/>
          </a:ln>
        </p:spPr>
      </p:pic>
      <p:pic>
        <p:nvPicPr>
          <p:cNvPr id="10" name="Picture 356" descr="ICON_CPU_Q308"/>
          <p:cNvPicPr>
            <a:picLocks noChangeAspect="1" noChangeArrowheads="1"/>
          </p:cNvPicPr>
          <p:nvPr/>
        </p:nvPicPr>
        <p:blipFill>
          <a:blip r:embed="rId5" cstate="print"/>
          <a:srcRect/>
          <a:stretch>
            <a:fillRect/>
          </a:stretch>
        </p:blipFill>
        <p:spPr bwMode="auto">
          <a:xfrm>
            <a:off x="1268413" y="3687763"/>
            <a:ext cx="484187" cy="884237"/>
          </a:xfrm>
          <a:prstGeom prst="rect">
            <a:avLst/>
          </a:prstGeom>
          <a:noFill/>
          <a:ln w="9525">
            <a:noFill/>
            <a:miter lim="800000"/>
            <a:headEnd/>
            <a:tailEnd/>
          </a:ln>
        </p:spPr>
      </p:pic>
      <p:pic>
        <p:nvPicPr>
          <p:cNvPr id="11" name="Picture 359" descr="ICON_Memory_Q308"/>
          <p:cNvPicPr>
            <a:picLocks noChangeAspect="1" noChangeArrowheads="1"/>
          </p:cNvPicPr>
          <p:nvPr/>
        </p:nvPicPr>
        <p:blipFill>
          <a:blip r:embed="rId6" cstate="print"/>
          <a:srcRect/>
          <a:stretch>
            <a:fillRect/>
          </a:stretch>
        </p:blipFill>
        <p:spPr bwMode="auto">
          <a:xfrm>
            <a:off x="2057400" y="3838575"/>
            <a:ext cx="762000" cy="809625"/>
          </a:xfrm>
          <a:prstGeom prst="rect">
            <a:avLst/>
          </a:prstGeom>
          <a:noFill/>
          <a:ln w="9525">
            <a:noFill/>
            <a:miter lim="800000"/>
            <a:headEnd/>
            <a:tailEnd/>
          </a:ln>
        </p:spPr>
      </p:pic>
      <p:pic>
        <p:nvPicPr>
          <p:cNvPr id="12" name="Picture 382" descr="ICON_DiscDrive_Q308"/>
          <p:cNvPicPr>
            <a:picLocks noChangeAspect="1" noChangeArrowheads="1"/>
          </p:cNvPicPr>
          <p:nvPr/>
        </p:nvPicPr>
        <p:blipFill>
          <a:blip r:embed="rId7" cstate="print"/>
          <a:srcRect/>
          <a:stretch>
            <a:fillRect/>
          </a:stretch>
        </p:blipFill>
        <p:spPr bwMode="auto">
          <a:xfrm>
            <a:off x="989013" y="4724400"/>
            <a:ext cx="915987" cy="625475"/>
          </a:xfrm>
          <a:prstGeom prst="rect">
            <a:avLst/>
          </a:prstGeom>
          <a:noFill/>
          <a:ln w="9525">
            <a:noFill/>
            <a:miter lim="800000"/>
            <a:headEnd/>
            <a:tailEnd/>
          </a:ln>
        </p:spPr>
      </p:pic>
      <p:pic>
        <p:nvPicPr>
          <p:cNvPr id="13" name="Picture 150" descr="ICON_VM_basic_label_Q308"/>
          <p:cNvPicPr>
            <a:picLocks noChangeAspect="1" noChangeArrowheads="1"/>
          </p:cNvPicPr>
          <p:nvPr/>
        </p:nvPicPr>
        <p:blipFill>
          <a:blip r:embed="rId8" cstate="print"/>
          <a:srcRect/>
          <a:stretch>
            <a:fillRect/>
          </a:stretch>
        </p:blipFill>
        <p:spPr bwMode="auto">
          <a:xfrm>
            <a:off x="681038" y="2667000"/>
            <a:ext cx="919162" cy="1066800"/>
          </a:xfrm>
          <a:prstGeom prst="rect">
            <a:avLst/>
          </a:prstGeom>
          <a:noFill/>
          <a:ln w="9525">
            <a:noFill/>
            <a:miter lim="800000"/>
            <a:headEnd/>
            <a:tailEnd/>
          </a:ln>
        </p:spPr>
      </p:pic>
      <p:pic>
        <p:nvPicPr>
          <p:cNvPr id="14" name="Picture 150" descr="ICON_VM_basic_label_Q308"/>
          <p:cNvPicPr>
            <a:picLocks noChangeAspect="1" noChangeArrowheads="1"/>
          </p:cNvPicPr>
          <p:nvPr/>
        </p:nvPicPr>
        <p:blipFill>
          <a:blip r:embed="rId8" cstate="print"/>
          <a:srcRect/>
          <a:stretch>
            <a:fillRect/>
          </a:stretch>
        </p:blipFill>
        <p:spPr bwMode="auto">
          <a:xfrm>
            <a:off x="1519238" y="2667000"/>
            <a:ext cx="919162" cy="1066800"/>
          </a:xfrm>
          <a:prstGeom prst="rect">
            <a:avLst/>
          </a:prstGeom>
          <a:noFill/>
          <a:ln w="9525">
            <a:noFill/>
            <a:miter lim="800000"/>
            <a:headEnd/>
            <a:tailEnd/>
          </a:ln>
        </p:spPr>
      </p:pic>
      <p:pic>
        <p:nvPicPr>
          <p:cNvPr id="15" name="Picture 150" descr="ICON_VM_basic_label_Q308"/>
          <p:cNvPicPr>
            <a:picLocks noChangeAspect="1" noChangeArrowheads="1"/>
          </p:cNvPicPr>
          <p:nvPr/>
        </p:nvPicPr>
        <p:blipFill>
          <a:blip r:embed="rId8" cstate="print"/>
          <a:srcRect/>
          <a:stretch>
            <a:fillRect/>
          </a:stretch>
        </p:blipFill>
        <p:spPr bwMode="auto">
          <a:xfrm>
            <a:off x="2286000" y="2667000"/>
            <a:ext cx="919163" cy="1066800"/>
          </a:xfrm>
          <a:prstGeom prst="rect">
            <a:avLst/>
          </a:prstGeom>
          <a:noFill/>
          <a:ln w="9525">
            <a:noFill/>
            <a:miter lim="800000"/>
            <a:headEnd/>
            <a:tailEnd/>
          </a:ln>
        </p:spPr>
      </p:pic>
      <p:sp>
        <p:nvSpPr>
          <p:cNvPr id="16" name="AutoShape 32"/>
          <p:cNvSpPr>
            <a:spLocks noChangeArrowheads="1"/>
          </p:cNvSpPr>
          <p:nvPr/>
        </p:nvSpPr>
        <p:spPr bwMode="auto">
          <a:xfrm>
            <a:off x="3932238" y="4330700"/>
            <a:ext cx="4754562" cy="1554163"/>
          </a:xfrm>
          <a:prstGeom prst="roundRect">
            <a:avLst>
              <a:gd name="adj" fmla="val 8718"/>
            </a:avLst>
          </a:prstGeom>
          <a:solidFill>
            <a:schemeClr val="bg1">
              <a:alpha val="47058"/>
            </a:schemeClr>
          </a:solidFill>
          <a:ln w="9525">
            <a:solidFill>
              <a:schemeClr val="bg2"/>
            </a:solidFill>
            <a:round/>
            <a:headEnd/>
            <a:tailEnd/>
          </a:ln>
        </p:spPr>
        <p:txBody>
          <a:bodyPr anchor="ctr"/>
          <a:lstStyle/>
          <a:p>
            <a:pPr marL="342900" indent="-342900">
              <a:spcAft>
                <a:spcPct val="40000"/>
              </a:spcAft>
              <a:buClr>
                <a:schemeClr val="folHlink"/>
              </a:buClr>
              <a:buSzPct val="75000"/>
              <a:buFont typeface="Wingdings 3" pitchFamily="18" charset="2"/>
              <a:buBlip>
                <a:blip r:embed="rId9"/>
              </a:buBlip>
            </a:pPr>
            <a:endParaRPr lang="zh-CN" altLang="zh-CN">
              <a:ea typeface="MS PGothic" pitchFamily="34" charset="-128"/>
            </a:endParaRPr>
          </a:p>
        </p:txBody>
      </p:sp>
      <p:sp>
        <p:nvSpPr>
          <p:cNvPr id="17" name="AutoShape 32"/>
          <p:cNvSpPr>
            <a:spLocks noChangeArrowheads="1"/>
          </p:cNvSpPr>
          <p:nvPr/>
        </p:nvSpPr>
        <p:spPr bwMode="auto">
          <a:xfrm>
            <a:off x="3932238" y="2057400"/>
            <a:ext cx="4754562" cy="2159000"/>
          </a:xfrm>
          <a:prstGeom prst="roundRect">
            <a:avLst>
              <a:gd name="adj" fmla="val 8718"/>
            </a:avLst>
          </a:prstGeom>
          <a:gradFill rotWithShape="1">
            <a:gsLst>
              <a:gs pos="0">
                <a:srgbClr val="DDDDDD"/>
              </a:gs>
              <a:gs pos="100000">
                <a:srgbClr val="FFFFFF"/>
              </a:gs>
            </a:gsLst>
            <a:lin ang="5400000" scaled="1"/>
          </a:gradFill>
          <a:ln w="9525">
            <a:solidFill>
              <a:schemeClr val="bg2"/>
            </a:solidFill>
            <a:round/>
            <a:headEnd/>
            <a:tailEnd/>
          </a:ln>
        </p:spPr>
        <p:txBody>
          <a:bodyPr/>
          <a:lstStyle/>
          <a:p>
            <a:endParaRPr lang="zh-CN" altLang="zh-CN">
              <a:ea typeface="Arial Unicode MS" pitchFamily="34" charset="-122"/>
              <a:cs typeface="Arial Unicode MS" pitchFamily="34" charset="-122"/>
            </a:endParaRPr>
          </a:p>
        </p:txBody>
      </p:sp>
      <p:sp>
        <p:nvSpPr>
          <p:cNvPr id="18" name="Rectangle 5"/>
          <p:cNvSpPr txBox="1">
            <a:spLocks noChangeArrowheads="1"/>
          </p:cNvSpPr>
          <p:nvPr/>
        </p:nvSpPr>
        <p:spPr>
          <a:xfrm>
            <a:off x="3967163" y="2133600"/>
            <a:ext cx="4643437" cy="1885950"/>
          </a:xfrm>
          <a:prstGeom prst="rect">
            <a:avLst/>
          </a:prstGeom>
        </p:spPr>
        <p:txBody>
          <a:bodyPr/>
          <a:lstStyle/>
          <a:p>
            <a:pPr marL="300038" lvl="1" indent="-298450" eaLnBrk="0" hangingPunct="0">
              <a:spcAft>
                <a:spcPct val="40000"/>
              </a:spcAft>
              <a:buClr>
                <a:schemeClr val="folHlink"/>
              </a:buClr>
              <a:buSzPct val="75000"/>
              <a:buFont typeface="Wingdings 3" pitchFamily="18" charset="2"/>
              <a:buBlip>
                <a:blip r:embed="rId9"/>
              </a:buBlip>
              <a:defRPr/>
            </a:pPr>
            <a:r>
              <a:rPr lang="zh-CN" altLang="en-US" sz="1400" b="1" kern="0" dirty="0">
                <a:solidFill>
                  <a:srgbClr val="000000"/>
                </a:solidFill>
                <a:latin typeface="+mn-lt"/>
              </a:rPr>
              <a:t>益处</a:t>
            </a:r>
            <a:endParaRPr lang="en-US" altLang="zh-CN" sz="1400" b="1" kern="0" dirty="0">
              <a:solidFill>
                <a:srgbClr val="000000"/>
              </a:solidFill>
              <a:latin typeface="+mn-lt"/>
            </a:endParaRPr>
          </a:p>
          <a:p>
            <a:pPr marL="300038" lvl="1" indent="-298450" eaLnBrk="0" hangingPunct="0">
              <a:spcAft>
                <a:spcPct val="40000"/>
              </a:spcAft>
              <a:buClr>
                <a:schemeClr val="folHlink"/>
              </a:buClr>
              <a:buSzPct val="75000"/>
              <a:buFont typeface="Wingdings 3" pitchFamily="18" charset="2"/>
              <a:buBlip>
                <a:blip r:embed="rId9"/>
              </a:buBlip>
              <a:defRPr/>
            </a:pPr>
            <a:r>
              <a:rPr lang="zh-CN" altLang="en-US" sz="1400" b="1" kern="0" dirty="0">
                <a:solidFill>
                  <a:srgbClr val="000000"/>
                </a:solidFill>
                <a:latin typeface="+mn-lt"/>
              </a:rPr>
              <a:t>改善资源利用情况</a:t>
            </a:r>
            <a:r>
              <a:rPr lang="en-US" altLang="zh-CN" sz="1400" b="1" kern="0" dirty="0">
                <a:solidFill>
                  <a:srgbClr val="000000"/>
                </a:solidFill>
                <a:latin typeface="+mn-lt"/>
              </a:rPr>
              <a:t>: </a:t>
            </a:r>
          </a:p>
          <a:p>
            <a:pPr marL="300038" lvl="1" indent="-298450" eaLnBrk="0" hangingPunct="0">
              <a:spcAft>
                <a:spcPct val="40000"/>
              </a:spcAft>
              <a:buClr>
                <a:schemeClr val="folHlink"/>
              </a:buClr>
              <a:buSzPct val="75000"/>
              <a:buFont typeface="Wingdings 3" pitchFamily="18" charset="2"/>
              <a:buBlip>
                <a:blip r:embed="rId9"/>
              </a:buBlip>
              <a:defRPr/>
            </a:pPr>
            <a:r>
              <a:rPr lang="zh-CN" altLang="en-US" sz="1400" kern="0" dirty="0">
                <a:solidFill>
                  <a:srgbClr val="000000"/>
                </a:solidFill>
                <a:latin typeface="+mn-lt"/>
              </a:rPr>
              <a:t>使</a:t>
            </a:r>
            <a:r>
              <a:rPr lang="en-US" altLang="zh-CN" sz="1400" kern="0" dirty="0">
                <a:solidFill>
                  <a:srgbClr val="000000"/>
                </a:solidFill>
                <a:latin typeface="+mn-lt"/>
              </a:rPr>
              <a:t>cost</a:t>
            </a:r>
            <a:r>
              <a:rPr lang="zh-CN" altLang="en-US" sz="1400" kern="0" dirty="0">
                <a:solidFill>
                  <a:srgbClr val="000000"/>
                </a:solidFill>
                <a:latin typeface="+mn-lt"/>
              </a:rPr>
              <a:t>与</a:t>
            </a:r>
            <a:r>
              <a:rPr lang="en-US" altLang="zh-CN" sz="1400" kern="0" dirty="0">
                <a:solidFill>
                  <a:srgbClr val="000000"/>
                </a:solidFill>
                <a:latin typeface="+mn-lt"/>
              </a:rPr>
              <a:t>VM</a:t>
            </a:r>
            <a:r>
              <a:rPr lang="zh-CN" altLang="en-US" sz="1400" kern="0" dirty="0">
                <a:solidFill>
                  <a:srgbClr val="000000"/>
                </a:solidFill>
                <a:latin typeface="+mn-lt"/>
              </a:rPr>
              <a:t>建立计费关系，提升</a:t>
            </a:r>
            <a:r>
              <a:rPr lang="en-US" altLang="zh-CN" sz="1400" kern="0" dirty="0">
                <a:solidFill>
                  <a:srgbClr val="000000"/>
                </a:solidFill>
                <a:latin typeface="+mn-lt"/>
              </a:rPr>
              <a:t>SLA</a:t>
            </a:r>
          </a:p>
          <a:p>
            <a:pPr marL="300038" lvl="1" indent="-298450" eaLnBrk="0" hangingPunct="0">
              <a:spcAft>
                <a:spcPct val="40000"/>
              </a:spcAft>
              <a:buClr>
                <a:schemeClr val="folHlink"/>
              </a:buClr>
              <a:buSzPct val="75000"/>
              <a:buFont typeface="Wingdings 3" pitchFamily="18" charset="2"/>
              <a:buBlip>
                <a:blip r:embed="rId9"/>
              </a:buBlip>
              <a:defRPr/>
            </a:pPr>
            <a:r>
              <a:rPr lang="zh-CN" altLang="en-US" sz="1400" b="1" kern="0" dirty="0">
                <a:solidFill>
                  <a:srgbClr val="000000"/>
                </a:solidFill>
                <a:latin typeface="+mn-lt"/>
              </a:rPr>
              <a:t>预算优化</a:t>
            </a:r>
            <a:r>
              <a:rPr lang="en-US" altLang="zh-CN" sz="1400" kern="0" dirty="0">
                <a:solidFill>
                  <a:srgbClr val="000000"/>
                </a:solidFill>
                <a:latin typeface="+mn-lt"/>
              </a:rPr>
              <a:t>:</a:t>
            </a:r>
          </a:p>
          <a:p>
            <a:pPr marL="300038" lvl="1" indent="-298450" eaLnBrk="0" hangingPunct="0">
              <a:spcAft>
                <a:spcPct val="40000"/>
              </a:spcAft>
              <a:buClr>
                <a:schemeClr val="folHlink"/>
              </a:buClr>
              <a:buSzPct val="75000"/>
              <a:buFont typeface="Wingdings 3" pitchFamily="18" charset="2"/>
              <a:buBlip>
                <a:blip r:embed="rId9"/>
              </a:buBlip>
              <a:defRPr/>
            </a:pPr>
            <a:r>
              <a:rPr lang="zh-CN" altLang="en-US" sz="1400" kern="0" dirty="0">
                <a:solidFill>
                  <a:srgbClr val="000000"/>
                </a:solidFill>
                <a:latin typeface="+mn-lt"/>
              </a:rPr>
              <a:t>业务部门能够知晓他们使用的资源总量以及尚未使用的部分，为他们提供了优化资源、节省成本的依据。</a:t>
            </a:r>
            <a:endParaRPr lang="en-US" altLang="zh-CN" sz="1400" kern="0" dirty="0">
              <a:solidFill>
                <a:srgbClr val="000000"/>
              </a:solidFill>
              <a:latin typeface="+mn-lt"/>
            </a:endParaRPr>
          </a:p>
        </p:txBody>
      </p:sp>
      <p:sp>
        <p:nvSpPr>
          <p:cNvPr id="19" name="Rectangle 21"/>
          <p:cNvSpPr>
            <a:spLocks noChangeArrowheads="1"/>
          </p:cNvSpPr>
          <p:nvPr/>
        </p:nvSpPr>
        <p:spPr bwMode="auto">
          <a:xfrm>
            <a:off x="3954463" y="4391025"/>
            <a:ext cx="4467225" cy="1462088"/>
          </a:xfrm>
          <a:prstGeom prst="rect">
            <a:avLst/>
          </a:prstGeom>
          <a:noFill/>
          <a:ln w="9525">
            <a:noFill/>
            <a:miter lim="800000"/>
            <a:headEnd/>
            <a:tailEnd/>
          </a:ln>
        </p:spPr>
        <p:txBody>
          <a:bodyPr/>
          <a:lstStyle/>
          <a:p>
            <a:pPr marL="300038" lvl="1" indent="-298450" eaLnBrk="0" hangingPunct="0">
              <a:lnSpc>
                <a:spcPct val="90000"/>
              </a:lnSpc>
              <a:spcAft>
                <a:spcPct val="40000"/>
              </a:spcAft>
              <a:buClr>
                <a:schemeClr val="folHlink"/>
              </a:buClr>
              <a:buSzPct val="75000"/>
              <a:buFont typeface="Wingdings 3" pitchFamily="18" charset="2"/>
              <a:buBlip>
                <a:blip r:embed="rId9"/>
              </a:buBlip>
            </a:pPr>
            <a:r>
              <a:rPr lang="zh-CN" altLang="en-US" sz="1400" b="1">
                <a:solidFill>
                  <a:srgbClr val="000000"/>
                </a:solidFill>
              </a:rPr>
              <a:t>主要特点</a:t>
            </a:r>
            <a:endParaRPr lang="en-US" altLang="zh-CN" sz="1400" b="1">
              <a:solidFill>
                <a:srgbClr val="000000"/>
              </a:solidFill>
            </a:endParaRPr>
          </a:p>
          <a:p>
            <a:pPr marL="300038" lvl="1" indent="-298450" eaLnBrk="0" hangingPunct="0">
              <a:lnSpc>
                <a:spcPct val="90000"/>
              </a:lnSpc>
              <a:spcAft>
                <a:spcPct val="40000"/>
              </a:spcAft>
              <a:buClr>
                <a:schemeClr val="folHlink"/>
              </a:buClr>
              <a:buSzPct val="75000"/>
              <a:buFont typeface="Wingdings 3" pitchFamily="18" charset="2"/>
              <a:buBlip>
                <a:blip r:embed="rId9"/>
              </a:buBlip>
            </a:pPr>
            <a:r>
              <a:rPr lang="zh-CN" altLang="en-US" sz="1400">
                <a:solidFill>
                  <a:srgbClr val="000000"/>
                </a:solidFill>
              </a:rPr>
              <a:t>固定的、已分配的、以利用的资源都可以与成本建立联系</a:t>
            </a:r>
            <a:endParaRPr lang="en-US" altLang="zh-CN" sz="1400">
              <a:solidFill>
                <a:srgbClr val="000000"/>
              </a:solidFill>
            </a:endParaRPr>
          </a:p>
          <a:p>
            <a:pPr marL="300038" lvl="1" indent="-298450" eaLnBrk="0" hangingPunct="0">
              <a:lnSpc>
                <a:spcPct val="90000"/>
              </a:lnSpc>
              <a:spcAft>
                <a:spcPct val="40000"/>
              </a:spcAft>
              <a:buClr>
                <a:schemeClr val="folHlink"/>
              </a:buClr>
              <a:buSzPct val="75000"/>
              <a:buFont typeface="Wingdings 3" pitchFamily="18" charset="2"/>
              <a:buBlip>
                <a:blip r:embed="rId9"/>
              </a:buBlip>
            </a:pPr>
            <a:r>
              <a:rPr lang="zh-CN" altLang="en-US" sz="1400">
                <a:solidFill>
                  <a:srgbClr val="000000"/>
                </a:solidFill>
              </a:rPr>
              <a:t>能够掌管虚拟架构中不同等级的虚拟机数量</a:t>
            </a:r>
            <a:endParaRPr lang="en-US" altLang="zh-CN" sz="1400">
              <a:solidFill>
                <a:srgbClr val="000000"/>
              </a:solidFill>
            </a:endParaRPr>
          </a:p>
          <a:p>
            <a:pPr marL="300038" lvl="1" indent="-298450" eaLnBrk="0" hangingPunct="0">
              <a:lnSpc>
                <a:spcPct val="90000"/>
              </a:lnSpc>
              <a:spcAft>
                <a:spcPct val="40000"/>
              </a:spcAft>
              <a:buClr>
                <a:schemeClr val="folHlink"/>
              </a:buClr>
              <a:buSzPct val="75000"/>
              <a:buFont typeface="Wingdings 3" pitchFamily="18" charset="2"/>
              <a:buBlip>
                <a:blip r:embed="rId9"/>
              </a:buBlip>
            </a:pPr>
            <a:r>
              <a:rPr lang="zh-CN" altLang="en-US" sz="1400">
                <a:solidFill>
                  <a:srgbClr val="000000"/>
                </a:solidFill>
              </a:rPr>
              <a:t>能够提供</a:t>
            </a:r>
            <a:r>
              <a:rPr lang="en-US" altLang="zh-CN" sz="1400">
                <a:solidFill>
                  <a:srgbClr val="000000"/>
                </a:solidFill>
              </a:rPr>
              <a:t>report</a:t>
            </a:r>
            <a:r>
              <a:rPr lang="zh-CN" altLang="en-US" sz="1400">
                <a:solidFill>
                  <a:srgbClr val="000000"/>
                </a:solidFill>
              </a:rPr>
              <a:t>或者通过</a:t>
            </a:r>
            <a:r>
              <a:rPr lang="en-US" altLang="zh-CN" sz="1400">
                <a:solidFill>
                  <a:srgbClr val="000000"/>
                </a:solidFill>
              </a:rPr>
              <a:t>email</a:t>
            </a:r>
            <a:r>
              <a:rPr lang="zh-CN" altLang="en-US" sz="1400">
                <a:solidFill>
                  <a:srgbClr val="000000"/>
                </a:solidFill>
              </a:rPr>
              <a:t>等方式供管理者使用</a:t>
            </a:r>
            <a:endParaRPr lang="en-US" altLang="zh-CN" sz="1400">
              <a:solidFill>
                <a:srgbClr val="000000"/>
              </a:solidFill>
            </a:endParaRPr>
          </a:p>
        </p:txBody>
      </p:sp>
      <p:sp>
        <p:nvSpPr>
          <p:cNvPr id="20" name="Rectangle 20"/>
          <p:cNvSpPr>
            <a:spLocks noChangeArrowheads="1"/>
          </p:cNvSpPr>
          <p:nvPr/>
        </p:nvSpPr>
        <p:spPr bwMode="auto">
          <a:xfrm>
            <a:off x="4191000" y="1066800"/>
            <a:ext cx="3186113" cy="341313"/>
          </a:xfrm>
          <a:prstGeom prst="rect">
            <a:avLst/>
          </a:prstGeom>
          <a:noFill/>
          <a:ln w="9525">
            <a:noFill/>
            <a:miter lim="800000"/>
            <a:headEnd/>
            <a:tailEnd/>
          </a:ln>
        </p:spPr>
        <p:txBody>
          <a:bodyPr wrap="none">
            <a:spAutoFit/>
          </a:bodyPr>
          <a:lstStyle/>
          <a:p>
            <a:pPr eaLnBrk="0" hangingPunct="0">
              <a:lnSpc>
                <a:spcPct val="90000"/>
              </a:lnSpc>
              <a:buFont typeface="Wingdings 3" pitchFamily="18" charset="2"/>
              <a:buNone/>
            </a:pPr>
            <a:r>
              <a:rPr lang="zh-CN" altLang="en-US" b="1" dirty="0">
                <a:solidFill>
                  <a:srgbClr val="0000CC"/>
                </a:solidFill>
                <a:latin typeface="华文细黑" pitchFamily="2" charset="-122"/>
                <a:ea typeface="华文细黑" pitchFamily="2" charset="-122"/>
              </a:rPr>
              <a:t>虚拟化环境中的资源计费工具</a:t>
            </a:r>
            <a:endParaRPr lang="en-US" altLang="zh-CN" b="1" dirty="0">
              <a:solidFill>
                <a:srgbClr val="0000CC"/>
              </a:solidFill>
              <a:latin typeface="华文细黑" pitchFamily="2" charset="-122"/>
              <a:ea typeface="华文细黑" pitchFamily="2" charset="-122"/>
            </a:endParaRPr>
          </a:p>
        </p:txBody>
      </p:sp>
      <p:sp>
        <p:nvSpPr>
          <p:cNvPr id="21" name="Rectangle 20"/>
          <p:cNvSpPr>
            <a:spLocks noChangeArrowheads="1"/>
          </p:cNvSpPr>
          <p:nvPr/>
        </p:nvSpPr>
        <p:spPr bwMode="auto">
          <a:xfrm>
            <a:off x="3657600" y="1524000"/>
            <a:ext cx="5410200" cy="314325"/>
          </a:xfrm>
          <a:prstGeom prst="rect">
            <a:avLst/>
          </a:prstGeom>
          <a:noFill/>
          <a:ln w="9525">
            <a:noFill/>
            <a:miter lim="800000"/>
            <a:headEnd/>
            <a:tailEnd/>
          </a:ln>
          <a:effectLst>
            <a:prstShdw prst="shdw17" dist="17961" dir="2700000">
              <a:schemeClr val="accent1">
                <a:gamma/>
                <a:shade val="60000"/>
                <a:invGamma/>
                <a:alpha val="74998"/>
              </a:schemeClr>
            </a:prstShdw>
          </a:effectLst>
        </p:spPr>
        <p:txBody>
          <a:bodyPr>
            <a:spAutoFit/>
          </a:bodyPr>
          <a:lstStyle/>
          <a:p>
            <a:pPr algn="ctr" eaLnBrk="0" hangingPunct="0">
              <a:lnSpc>
                <a:spcPct val="90000"/>
              </a:lnSpc>
              <a:spcAft>
                <a:spcPct val="40000"/>
              </a:spcAft>
              <a:buFont typeface="Wingdings 3" pitchFamily="18" charset="2"/>
              <a:buNone/>
              <a:defRPr/>
            </a:pPr>
            <a:r>
              <a:rPr lang="zh-CN" altLang="en-US" dirty="0">
                <a:solidFill>
                  <a:schemeClr val="tx2"/>
                </a:solidFill>
              </a:rPr>
              <a:t>记录、监视、报告虚拟架构中的资源分配及使用情况。</a:t>
            </a:r>
            <a:endParaRPr lang="en-US" altLang="zh-CN" dirty="0">
              <a:solidFill>
                <a:schemeClr val="tx2"/>
              </a:solidFill>
            </a:endParaRPr>
          </a:p>
        </p:txBody>
      </p:sp>
    </p:spTree>
    <p:extLst>
      <p:ext uri="{BB962C8B-B14F-4D97-AF65-F5344CB8AC3E}">
        <p14:creationId xmlns:p14="http://schemas.microsoft.com/office/powerpoint/2010/main" val="2466020400"/>
      </p:ext>
    </p:extLst>
  </p:cSld>
  <p:clrMapOvr>
    <a:masterClrMapping/>
  </p:clrMapOvr>
  <p:transition xmlns:p14="http://schemas.microsoft.com/office/powerpoint/2010/main">
    <p:strips dir="rd"/>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68"/>
          <p:cNvSpPr>
            <a:spLocks noGrp="1" noChangeArrowheads="1"/>
          </p:cNvSpPr>
          <p:nvPr>
            <p:ph type="title"/>
          </p:nvPr>
        </p:nvSpPr>
        <p:spPr/>
        <p:txBody>
          <a:bodyPr/>
          <a:lstStyle/>
          <a:p>
            <a:pPr eaLnBrk="1" hangingPunct="1"/>
            <a:r>
              <a:rPr lang="ja-JP" altLang="en-US" smtClean="0">
                <a:latin typeface="Arial"/>
              </a:rPr>
              <a:t>简介</a:t>
            </a:r>
            <a:r>
              <a:rPr lang="en-US" altLang="ja-JP" smtClean="0">
                <a:latin typeface="Arial"/>
              </a:rPr>
              <a:t>…</a:t>
            </a:r>
            <a:endParaRPr lang="en-US" dirty="0" smtClean="0">
              <a:latin typeface="Arial"/>
            </a:endParaRPr>
          </a:p>
        </p:txBody>
      </p:sp>
      <p:sp>
        <p:nvSpPr>
          <p:cNvPr id="24579" name="Rectangle 4"/>
          <p:cNvSpPr>
            <a:spLocks noChangeArrowheads="1"/>
          </p:cNvSpPr>
          <p:nvPr/>
        </p:nvSpPr>
        <p:spPr bwMode="auto">
          <a:xfrm>
            <a:off x="0" y="-169277"/>
            <a:ext cx="9144000" cy="338554"/>
          </a:xfrm>
          <a:prstGeom prst="rect">
            <a:avLst/>
          </a:prstGeom>
          <a:noFill/>
          <a:ln w="9525" algn="ctr">
            <a:noFill/>
            <a:miter lim="800000"/>
            <a:headEnd/>
            <a:tailEnd/>
          </a:ln>
          <a:effectLst>
            <a:prstShdw prst="shdw13" dist="53882" dir="13500000">
              <a:srgbClr val="999999">
                <a:alpha val="50000"/>
              </a:srgbClr>
            </a:prstShdw>
          </a:effectLst>
        </p:spPr>
        <p:txBody>
          <a:bodyPr anchor="ctr">
            <a:spAutoFit/>
          </a:bodyPr>
          <a:lstStyle/>
          <a:p>
            <a:pPr algn="l" eaLnBrk="0" hangingPunct="0">
              <a:spcAft>
                <a:spcPct val="0"/>
              </a:spcAft>
            </a:pPr>
            <a:endParaRPr lang="en-US" sz="1600" dirty="0">
              <a:solidFill>
                <a:srgbClr val="333333"/>
              </a:solidFill>
              <a:latin typeface="Arial" pitchFamily="-65" charset="0"/>
              <a:ea typeface="SimHei" pitchFamily="2" charset="-122"/>
              <a:cs typeface="Arial" pitchFamily="-65" charset="0"/>
            </a:endParaRPr>
          </a:p>
        </p:txBody>
      </p:sp>
      <p:sp>
        <p:nvSpPr>
          <p:cNvPr id="24580" name="Rectangle 5"/>
          <p:cNvSpPr>
            <a:spLocks noChangeArrowheads="1"/>
          </p:cNvSpPr>
          <p:nvPr/>
        </p:nvSpPr>
        <p:spPr bwMode="auto">
          <a:xfrm>
            <a:off x="0" y="-169277"/>
            <a:ext cx="9144000" cy="338554"/>
          </a:xfrm>
          <a:prstGeom prst="rect">
            <a:avLst/>
          </a:prstGeom>
          <a:noFill/>
          <a:ln w="9525" algn="ctr">
            <a:noFill/>
            <a:miter lim="800000"/>
            <a:headEnd/>
            <a:tailEnd/>
          </a:ln>
          <a:effectLst>
            <a:prstShdw prst="shdw13" dist="53882" dir="13500000">
              <a:srgbClr val="999999">
                <a:alpha val="50000"/>
              </a:srgbClr>
            </a:prstShdw>
          </a:effectLst>
        </p:spPr>
        <p:txBody>
          <a:bodyPr anchor="ctr">
            <a:spAutoFit/>
          </a:bodyPr>
          <a:lstStyle/>
          <a:p>
            <a:pPr algn="l" eaLnBrk="0" hangingPunct="0">
              <a:spcAft>
                <a:spcPct val="0"/>
              </a:spcAft>
            </a:pPr>
            <a:endParaRPr lang="en-US" sz="1600" dirty="0">
              <a:solidFill>
                <a:srgbClr val="333333"/>
              </a:solidFill>
              <a:latin typeface="Arial" pitchFamily="-65" charset="0"/>
              <a:ea typeface="SimHei" pitchFamily="2" charset="-122"/>
              <a:cs typeface="Arial" pitchFamily="-65" charset="0"/>
            </a:endParaRPr>
          </a:p>
        </p:txBody>
      </p:sp>
      <p:sp>
        <p:nvSpPr>
          <p:cNvPr id="25605" name="TextBox 8"/>
          <p:cNvSpPr txBox="1">
            <a:spLocks noChangeArrowheads="1"/>
          </p:cNvSpPr>
          <p:nvPr/>
        </p:nvSpPr>
        <p:spPr bwMode="auto">
          <a:xfrm>
            <a:off x="2016194" y="2474927"/>
            <a:ext cx="5166222" cy="769441"/>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260350" h="95250"/>
          </a:sp3d>
        </p:spPr>
        <p:txBody>
          <a:bodyPr wrap="none" anchor="ctr">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spcAft>
                <a:spcPct val="0"/>
              </a:spcAft>
              <a:defRPr/>
            </a:pPr>
            <a:r>
              <a:rPr lang="en-US" sz="4400" b="1" dirty="0" smtClean="0">
                <a:ln/>
                <a:solidFill>
                  <a:srgbClr val="003D79"/>
                </a:solidFill>
                <a:latin typeface="Arial"/>
                <a:ea typeface="SimHei" pitchFamily="2" charset="-122"/>
                <a:cs typeface="Arial" pitchFamily="-65" charset="0"/>
              </a:rPr>
              <a:t>   VMware View 5.2</a:t>
            </a:r>
            <a:endParaRPr lang="en-US" sz="4000" b="1" dirty="0">
              <a:ln/>
              <a:solidFill>
                <a:srgbClr val="003D79"/>
              </a:solidFill>
              <a:latin typeface="Arial"/>
              <a:ea typeface="SimHei" pitchFamily="2" charset="-122"/>
              <a:cs typeface="Arial" pitchFamily="-65" charset="0"/>
            </a:endParaRPr>
          </a:p>
        </p:txBody>
      </p:sp>
      <p:sp>
        <p:nvSpPr>
          <p:cNvPr id="25606" name="Rectangle 9"/>
          <p:cNvSpPr>
            <a:spLocks noChangeArrowheads="1"/>
          </p:cNvSpPr>
          <p:nvPr/>
        </p:nvSpPr>
        <p:spPr bwMode="auto">
          <a:xfrm>
            <a:off x="1484966" y="3892125"/>
            <a:ext cx="6959787" cy="523220"/>
          </a:xfrm>
          <a:prstGeom prst="rect">
            <a:avLst/>
          </a:prstGeom>
          <a:noFill/>
          <a:ln w="9525">
            <a:noFill/>
            <a:miter lim="800000"/>
            <a:headEnd/>
            <a:tailEnd/>
          </a:ln>
        </p:spPr>
        <p:txBody>
          <a:bodyPr wrap="square">
            <a:spAutoFit/>
          </a:bodyPr>
          <a:lstStyle/>
          <a:p>
            <a:pPr>
              <a:spcAft>
                <a:spcPct val="0"/>
              </a:spcAft>
              <a:defRPr/>
            </a:pPr>
            <a:r>
              <a:rPr lang="zh-CN" altLang="en-US" sz="2800" dirty="0" smtClean="0">
                <a:solidFill>
                  <a:srgbClr val="333333"/>
                </a:solidFill>
                <a:latin typeface="Arial"/>
                <a:ea typeface="SimHei" pitchFamily="2" charset="-122"/>
                <a:cs typeface="Arial" pitchFamily="-65" charset="0"/>
              </a:rPr>
              <a:t>桌面虚拟化解决方案</a:t>
            </a:r>
            <a:endParaRPr lang="en-US" sz="2800" dirty="0">
              <a:solidFill>
                <a:srgbClr val="333333"/>
              </a:solidFill>
              <a:latin typeface="Arial"/>
              <a:ea typeface="SimHei" pitchFamily="2" charset="-122"/>
              <a:cs typeface="Arial" pitchFamily="-65" charset="0"/>
            </a:endParaRPr>
          </a:p>
        </p:txBody>
      </p:sp>
      <p:sp>
        <p:nvSpPr>
          <p:cNvPr id="13" name="Pentagon 12"/>
          <p:cNvSpPr>
            <a:spLocks noChangeArrowheads="1"/>
          </p:cNvSpPr>
          <p:nvPr/>
        </p:nvSpPr>
        <p:spPr bwMode="auto">
          <a:xfrm>
            <a:off x="-8596313" y="2338388"/>
            <a:ext cx="8596313" cy="1071562"/>
          </a:xfrm>
          <a:prstGeom prst="homePlate">
            <a:avLst>
              <a:gd name="adj" fmla="val 26295"/>
            </a:avLst>
          </a:prstGeom>
          <a:gradFill rotWithShape="1">
            <a:gsLst>
              <a:gs pos="0">
                <a:srgbClr val="1B3E70">
                  <a:alpha val="25000"/>
                </a:srgbClr>
              </a:gs>
              <a:gs pos="100000">
                <a:schemeClr val="bg1">
                  <a:alpha val="25000"/>
                </a:schemeClr>
              </a:gs>
            </a:gsLst>
            <a:lin ang="10800000" scaled="1"/>
          </a:gradFill>
          <a:ln w="31750" algn="ctr">
            <a:noFill/>
            <a:round/>
            <a:headEnd/>
            <a:tailEnd/>
          </a:ln>
        </p:spPr>
        <p:txBody>
          <a:bodyPr wrap="none"/>
          <a:lstStyle/>
          <a:p>
            <a:pPr algn="l">
              <a:spcAft>
                <a:spcPct val="0"/>
              </a:spcAft>
            </a:pPr>
            <a:endParaRPr lang="en-US" sz="1600" dirty="0">
              <a:solidFill>
                <a:srgbClr val="333333"/>
              </a:solidFill>
              <a:latin typeface="Arial" pitchFamily="-65" charset="0"/>
              <a:ea typeface="SimHei" pitchFamily="2" charset="-122"/>
              <a:cs typeface="Arial" pitchFamily="-65" charset="0"/>
            </a:endParaRPr>
          </a:p>
        </p:txBody>
      </p:sp>
      <p:sp>
        <p:nvSpPr>
          <p:cNvPr id="17" name="Pentagon 16"/>
          <p:cNvSpPr>
            <a:spLocks noChangeArrowheads="1"/>
          </p:cNvSpPr>
          <p:nvPr/>
        </p:nvSpPr>
        <p:spPr bwMode="auto">
          <a:xfrm rot="10800000">
            <a:off x="9144000" y="2338388"/>
            <a:ext cx="8596313" cy="1071562"/>
          </a:xfrm>
          <a:prstGeom prst="homePlate">
            <a:avLst>
              <a:gd name="adj" fmla="val 26295"/>
            </a:avLst>
          </a:prstGeom>
          <a:gradFill rotWithShape="1">
            <a:gsLst>
              <a:gs pos="0">
                <a:srgbClr val="1B3E70">
                  <a:alpha val="25000"/>
                </a:srgbClr>
              </a:gs>
              <a:gs pos="100000">
                <a:schemeClr val="bg1">
                  <a:alpha val="25000"/>
                </a:schemeClr>
              </a:gs>
            </a:gsLst>
            <a:lin ang="10800000" scaled="1"/>
          </a:gradFill>
          <a:ln w="31750" algn="ctr">
            <a:noFill/>
            <a:round/>
            <a:headEnd/>
            <a:tailEnd/>
          </a:ln>
        </p:spPr>
        <p:txBody>
          <a:bodyPr wrap="none"/>
          <a:lstStyle/>
          <a:p>
            <a:pPr algn="l">
              <a:spcAft>
                <a:spcPct val="0"/>
              </a:spcAft>
            </a:pPr>
            <a:endParaRPr lang="en-US" sz="1600" dirty="0">
              <a:solidFill>
                <a:srgbClr val="333333"/>
              </a:solidFill>
              <a:latin typeface="Arial" pitchFamily="-65" charset="0"/>
              <a:ea typeface="SimHei" pitchFamily="2" charset="-122"/>
              <a:cs typeface="Arial" pitchFamily="-65" charset="0"/>
            </a:endParaRPr>
          </a:p>
        </p:txBody>
      </p:sp>
    </p:spTree>
    <p:extLst>
      <p:ext uri="{BB962C8B-B14F-4D97-AF65-F5344CB8AC3E}">
        <p14:creationId xmlns:p14="http://schemas.microsoft.com/office/powerpoint/2010/main" val="1011817990"/>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afterEffect">
                                  <p:stCondLst>
                                    <p:cond delay="0"/>
                                  </p:stCondLst>
                                  <p:childTnLst>
                                    <p:animMotion origin="layout" path="M 0 0 L -2.88438 0 " pathEditMode="relative" ptsTypes="AA">
                                      <p:cBhvr>
                                        <p:cTn id="6" dur="1000" fill="hold"/>
                                        <p:tgtEl>
                                          <p:spTgt spid="17"/>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 0 L 2.88125 0 " pathEditMode="relative" ptsTypes="AA">
                                      <p:cBhvr>
                                        <p:cTn id="8" dur="1000" fill="hold"/>
                                        <p:tgtEl>
                                          <p:spTgt spid="13"/>
                                        </p:tgtEl>
                                        <p:attrNameLst>
                                          <p:attrName>ppt_x</p:attrName>
                                          <p:attrName>ppt_y</p:attrName>
                                        </p:attrNameLst>
                                      </p:cBhvr>
                                    </p:animMotion>
                                  </p:childTnLst>
                                </p:cTn>
                              </p:par>
                              <p:par>
                                <p:cTn id="9" presetID="10" presetClass="entr" presetSubtype="0" fill="hold" nodeType="withEffect">
                                  <p:stCondLst>
                                    <p:cond delay="0"/>
                                  </p:stCondLst>
                                  <p:childTnLst>
                                    <p:set>
                                      <p:cBhvr>
                                        <p:cTn id="10" dur="1" fill="hold">
                                          <p:stCondLst>
                                            <p:cond delay="0"/>
                                          </p:stCondLst>
                                        </p:cTn>
                                        <p:tgtEl>
                                          <p:spTgt spid="25605"/>
                                        </p:tgtEl>
                                        <p:attrNameLst>
                                          <p:attrName>style.visibility</p:attrName>
                                        </p:attrNameLst>
                                      </p:cBhvr>
                                      <p:to>
                                        <p:strVal val="visible"/>
                                      </p:to>
                                    </p:set>
                                    <p:animEffect transition="in" filter="fade">
                                      <p:cBhvr>
                                        <p:cTn id="11" dur="2000"/>
                                        <p:tgtEl>
                                          <p:spTgt spid="25605"/>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25606"/>
                                        </p:tgtEl>
                                        <p:attrNameLst>
                                          <p:attrName>style.visibility</p:attrName>
                                        </p:attrNameLst>
                                      </p:cBhvr>
                                      <p:to>
                                        <p:strVal val="visible"/>
                                      </p:to>
                                    </p:set>
                                    <p:animEffect transition="in" filter="fade">
                                      <p:cBhvr>
                                        <p:cTn id="15" dur="1000"/>
                                        <p:tgtEl>
                                          <p:spTgt spid="25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6" grpId="0"/>
      <p:bldP spid="13" grpId="0" animBg="1"/>
      <p:bldP spid="1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Cube 46"/>
          <p:cNvSpPr/>
          <p:nvPr/>
        </p:nvSpPr>
        <p:spPr bwMode="auto">
          <a:xfrm>
            <a:off x="1539875" y="4414838"/>
            <a:ext cx="4629150" cy="717550"/>
          </a:xfrm>
          <a:prstGeom prst="cube">
            <a:avLst>
              <a:gd name="adj" fmla="val 94251"/>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ea typeface="黑体" pitchFamily="2" charset="-122"/>
            </a:endParaRPr>
          </a:p>
        </p:txBody>
      </p:sp>
      <p:sp>
        <p:nvSpPr>
          <p:cNvPr id="137237" name="TextBox 30"/>
          <p:cNvSpPr txBox="1">
            <a:spLocks noChangeArrowheads="1"/>
          </p:cNvSpPr>
          <p:nvPr/>
        </p:nvSpPr>
        <p:spPr bwMode="auto">
          <a:xfrm>
            <a:off x="4056597" y="5108549"/>
            <a:ext cx="1429804" cy="430887"/>
          </a:xfrm>
          <a:prstGeom prst="rect">
            <a:avLst/>
          </a:prstGeom>
          <a:noFill/>
          <a:ln w="9525">
            <a:noFill/>
            <a:miter lim="800000"/>
            <a:headEnd/>
            <a:tailEnd/>
          </a:ln>
        </p:spPr>
        <p:txBody>
          <a:bodyPr wrap="square">
            <a:spAutoFit/>
          </a:bodyPr>
          <a:lstStyle/>
          <a:p>
            <a:pPr algn="ctr"/>
            <a:r>
              <a:rPr lang="zh-CN" altLang="en-US" sz="2200" b="1" smtClean="0">
                <a:solidFill>
                  <a:srgbClr val="333333"/>
                </a:solidFill>
                <a:latin typeface="Arial" pitchFamily="34" charset="0"/>
                <a:ea typeface="黑体" pitchFamily="2" charset="-122"/>
              </a:rPr>
              <a:t>运营开销</a:t>
            </a:r>
            <a:endParaRPr lang="en-US" sz="2200" b="1" dirty="0">
              <a:solidFill>
                <a:srgbClr val="333333"/>
              </a:solidFill>
              <a:latin typeface="Arial" pitchFamily="34" charset="0"/>
              <a:ea typeface="黑体" pitchFamily="2" charset="-122"/>
            </a:endParaRPr>
          </a:p>
        </p:txBody>
      </p:sp>
      <p:sp>
        <p:nvSpPr>
          <p:cNvPr id="137238" name="TextBox 31"/>
          <p:cNvSpPr txBox="1">
            <a:spLocks noChangeArrowheads="1"/>
          </p:cNvSpPr>
          <p:nvPr/>
        </p:nvSpPr>
        <p:spPr bwMode="auto">
          <a:xfrm>
            <a:off x="1606305" y="5108549"/>
            <a:ext cx="2203695" cy="430887"/>
          </a:xfrm>
          <a:prstGeom prst="rect">
            <a:avLst/>
          </a:prstGeom>
          <a:noFill/>
          <a:ln w="9525">
            <a:noFill/>
            <a:miter lim="800000"/>
            <a:headEnd/>
            <a:tailEnd/>
          </a:ln>
        </p:spPr>
        <p:txBody>
          <a:bodyPr>
            <a:spAutoFit/>
          </a:bodyPr>
          <a:lstStyle/>
          <a:p>
            <a:pPr algn="ctr"/>
            <a:r>
              <a:rPr lang="zh-CN" altLang="en-US" sz="2200" b="1" smtClean="0">
                <a:solidFill>
                  <a:srgbClr val="333333"/>
                </a:solidFill>
                <a:latin typeface="Arial" pitchFamily="34" charset="0"/>
                <a:ea typeface="黑体" pitchFamily="2" charset="-122"/>
              </a:rPr>
              <a:t>资金开销</a:t>
            </a:r>
            <a:endParaRPr lang="en-US" sz="2200" b="1" dirty="0">
              <a:solidFill>
                <a:srgbClr val="333333"/>
              </a:solidFill>
              <a:latin typeface="Arial" pitchFamily="34" charset="0"/>
              <a:ea typeface="黑体" pitchFamily="2" charset="-122"/>
            </a:endParaRPr>
          </a:p>
        </p:txBody>
      </p:sp>
      <p:sp>
        <p:nvSpPr>
          <p:cNvPr id="30" name="TextBox 29"/>
          <p:cNvSpPr txBox="1">
            <a:spLocks noChangeArrowheads="1"/>
          </p:cNvSpPr>
          <p:nvPr/>
        </p:nvSpPr>
        <p:spPr bwMode="auto">
          <a:xfrm>
            <a:off x="356616" y="865295"/>
            <a:ext cx="3967433" cy="553998"/>
          </a:xfrm>
          <a:prstGeom prst="rect">
            <a:avLst/>
          </a:prstGeom>
          <a:noFill/>
          <a:ln w="9525">
            <a:noFill/>
            <a:miter lim="800000"/>
            <a:headEnd/>
            <a:tailEnd/>
          </a:ln>
        </p:spPr>
        <p:txBody>
          <a:bodyPr wrap="none" lIns="0" tIns="0" rIns="0" bIns="0">
            <a:spAutoFit/>
          </a:bodyPr>
          <a:lstStyle/>
          <a:p>
            <a:pPr algn="l">
              <a:lnSpc>
                <a:spcPct val="90000"/>
              </a:lnSpc>
            </a:pPr>
            <a:r>
              <a:rPr lang="zh-CN" altLang="en-US" sz="2000" b="1" i="1" dirty="0" smtClean="0">
                <a:solidFill>
                  <a:schemeClr val="tx1"/>
                </a:solidFill>
                <a:latin typeface="Arial" pitchFamily="34" charset="0"/>
                <a:ea typeface="黑体" pitchFamily="2" charset="-122"/>
              </a:rPr>
              <a:t>在硬件上每花费  </a:t>
            </a:r>
            <a:r>
              <a:rPr lang="en-US" altLang="zh-CN" sz="2000" b="1" i="1" dirty="0" smtClean="0">
                <a:solidFill>
                  <a:schemeClr val="tx1"/>
                </a:solidFill>
                <a:latin typeface="Arial" pitchFamily="34" charset="0"/>
                <a:ea typeface="黑体" pitchFamily="2" charset="-122"/>
              </a:rPr>
              <a:t>1 </a:t>
            </a:r>
            <a:r>
              <a:rPr lang="zh-CN" altLang="en-US" sz="2000" b="1" i="1" dirty="0" smtClean="0">
                <a:solidFill>
                  <a:schemeClr val="tx1"/>
                </a:solidFill>
                <a:latin typeface="Arial" pitchFamily="34" charset="0"/>
                <a:ea typeface="黑体" pitchFamily="2" charset="-122"/>
              </a:rPr>
              <a:t>美元，</a:t>
            </a:r>
            <a:br>
              <a:rPr lang="zh-CN" altLang="en-US" sz="2000" b="1" i="1" dirty="0" smtClean="0">
                <a:solidFill>
                  <a:schemeClr val="tx1"/>
                </a:solidFill>
                <a:latin typeface="Arial" pitchFamily="34" charset="0"/>
                <a:ea typeface="黑体" pitchFamily="2" charset="-122"/>
              </a:rPr>
            </a:br>
            <a:r>
              <a:rPr lang="zh-CN" altLang="en-US" sz="2000" b="1" i="1" dirty="0" smtClean="0">
                <a:solidFill>
                  <a:schemeClr val="tx1"/>
                </a:solidFill>
                <a:latin typeface="Arial" pitchFamily="34" charset="0"/>
                <a:ea typeface="黑体" pitchFamily="2" charset="-122"/>
              </a:rPr>
              <a:t>公司就需要花费  </a:t>
            </a:r>
            <a:r>
              <a:rPr lang="en-US" altLang="zh-CN" sz="2000" b="1" i="1" dirty="0" smtClean="0">
                <a:solidFill>
                  <a:schemeClr val="tx1"/>
                </a:solidFill>
                <a:latin typeface="Arial" pitchFamily="34" charset="0"/>
                <a:ea typeface="黑体" pitchFamily="2" charset="-122"/>
              </a:rPr>
              <a:t>3 </a:t>
            </a:r>
            <a:r>
              <a:rPr lang="zh-CN" altLang="en-US" sz="2000" b="1" i="1" dirty="0" smtClean="0">
                <a:solidFill>
                  <a:schemeClr val="tx1"/>
                </a:solidFill>
                <a:latin typeface="Arial" pitchFamily="34" charset="0"/>
                <a:ea typeface="黑体" pitchFamily="2" charset="-122"/>
              </a:rPr>
              <a:t>美元进行管理。</a:t>
            </a:r>
            <a:endParaRPr lang="en-US" sz="2000" b="1" i="1" dirty="0">
              <a:solidFill>
                <a:schemeClr val="tx1"/>
              </a:solidFill>
              <a:latin typeface="Arial" pitchFamily="34" charset="0"/>
              <a:ea typeface="黑体" pitchFamily="2" charset="-122"/>
            </a:endParaRPr>
          </a:p>
        </p:txBody>
      </p:sp>
      <p:pic>
        <p:nvPicPr>
          <p:cNvPr id="137221" name="Picture 2" descr="http://www.microsoft.com/presspass/_resources/images/blank.gif"/>
          <p:cNvPicPr>
            <a:picLocks noChangeAspect="1" noChangeArrowheads="1"/>
          </p:cNvPicPr>
          <p:nvPr/>
        </p:nvPicPr>
        <p:blipFill>
          <a:blip r:embed="rId3"/>
          <a:srcRect/>
          <a:stretch>
            <a:fillRect/>
          </a:stretch>
        </p:blipFill>
        <p:spPr bwMode="auto">
          <a:xfrm>
            <a:off x="8474075" y="-155575"/>
            <a:ext cx="9525" cy="9525"/>
          </a:xfrm>
          <a:prstGeom prst="rect">
            <a:avLst/>
          </a:prstGeom>
          <a:noFill/>
          <a:ln w="9525">
            <a:noFill/>
            <a:miter lim="800000"/>
            <a:headEnd/>
            <a:tailEnd/>
          </a:ln>
        </p:spPr>
      </p:pic>
      <p:pic>
        <p:nvPicPr>
          <p:cNvPr id="137222" name="Picture 3" descr="http://www.microsoft.com/presspass/_resources/images/blank.gif"/>
          <p:cNvPicPr>
            <a:picLocks noChangeAspect="1" noChangeArrowheads="1"/>
          </p:cNvPicPr>
          <p:nvPr/>
        </p:nvPicPr>
        <p:blipFill>
          <a:blip r:embed="rId3"/>
          <a:srcRect/>
          <a:stretch>
            <a:fillRect/>
          </a:stretch>
        </p:blipFill>
        <p:spPr bwMode="auto">
          <a:xfrm>
            <a:off x="8505825" y="-155575"/>
            <a:ext cx="9525" cy="9525"/>
          </a:xfrm>
          <a:prstGeom prst="rect">
            <a:avLst/>
          </a:prstGeom>
          <a:noFill/>
          <a:ln w="9525">
            <a:noFill/>
            <a:miter lim="800000"/>
            <a:headEnd/>
            <a:tailEnd/>
          </a:ln>
        </p:spPr>
      </p:pic>
      <p:sp>
        <p:nvSpPr>
          <p:cNvPr id="50" name="Freeform 49"/>
          <p:cNvSpPr/>
          <p:nvPr/>
        </p:nvSpPr>
        <p:spPr>
          <a:xfrm>
            <a:off x="3359150" y="2066925"/>
            <a:ext cx="1033463" cy="2974975"/>
          </a:xfrm>
          <a:custGeom>
            <a:avLst/>
            <a:gdLst>
              <a:gd name="connsiteX0" fmla="*/ 0 w 573206"/>
              <a:gd name="connsiteY0" fmla="*/ 1023582 h 1692322"/>
              <a:gd name="connsiteX1" fmla="*/ 573206 w 573206"/>
              <a:gd name="connsiteY1" fmla="*/ 0 h 1692322"/>
              <a:gd name="connsiteX2" fmla="*/ 559558 w 573206"/>
              <a:gd name="connsiteY2" fmla="*/ 1692322 h 1692322"/>
              <a:gd name="connsiteX3" fmla="*/ 13647 w 573206"/>
              <a:gd name="connsiteY3" fmla="*/ 1501254 h 1692322"/>
              <a:gd name="connsiteX4" fmla="*/ 0 w 573206"/>
              <a:gd name="connsiteY4" fmla="*/ 1023582 h 169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3206" h="1692322">
                <a:moveTo>
                  <a:pt x="0" y="1023582"/>
                </a:moveTo>
                <a:lnTo>
                  <a:pt x="573206" y="0"/>
                </a:lnTo>
                <a:lnTo>
                  <a:pt x="559558" y="1692322"/>
                </a:lnTo>
                <a:lnTo>
                  <a:pt x="13647" y="1501254"/>
                </a:lnTo>
                <a:lnTo>
                  <a:pt x="0" y="1023582"/>
                </a:lnTo>
                <a:close/>
              </a:path>
            </a:pathLst>
          </a:custGeom>
          <a:gradFill flip="none" rotWithShape="1">
            <a:gsLst>
              <a:gs pos="0">
                <a:srgbClr val="000000">
                  <a:tint val="66000"/>
                  <a:satMod val="160000"/>
                </a:srgbClr>
              </a:gs>
              <a:gs pos="50000">
                <a:srgbClr val="000000">
                  <a:tint val="44500"/>
                  <a:satMod val="160000"/>
                </a:srgbClr>
              </a:gs>
              <a:gs pos="100000">
                <a:srgbClr val="000000">
                  <a:tint val="23500"/>
                  <a:satMod val="160000"/>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ea typeface="黑体" pitchFamily="2" charset="-122"/>
            </a:endParaRPr>
          </a:p>
        </p:txBody>
      </p:sp>
      <p:grpSp>
        <p:nvGrpSpPr>
          <p:cNvPr id="2" name="Group 47"/>
          <p:cNvGrpSpPr>
            <a:grpSpLocks/>
          </p:cNvGrpSpPr>
          <p:nvPr/>
        </p:nvGrpSpPr>
        <p:grpSpPr bwMode="auto">
          <a:xfrm>
            <a:off x="2256183" y="3848100"/>
            <a:ext cx="1144242" cy="1189037"/>
            <a:chOff x="452509" y="3514380"/>
            <a:chExt cx="667386" cy="694063"/>
          </a:xfrm>
          <a:solidFill>
            <a:schemeClr val="accent3"/>
          </a:solidFill>
        </p:grpSpPr>
        <p:sp>
          <p:nvSpPr>
            <p:cNvPr id="29" name="Cube 28"/>
            <p:cNvSpPr/>
            <p:nvPr/>
          </p:nvSpPr>
          <p:spPr>
            <a:xfrm>
              <a:off x="469900" y="3514380"/>
              <a:ext cx="649995" cy="694063"/>
            </a:xfrm>
            <a:prstGeom prst="cub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200" dirty="0">
                <a:latin typeface="Arial" pitchFamily="34" charset="0"/>
                <a:ea typeface="黑体" pitchFamily="2" charset="-122"/>
              </a:endParaRPr>
            </a:p>
          </p:txBody>
        </p:sp>
        <p:sp>
          <p:nvSpPr>
            <p:cNvPr id="137233" name="TextBox 27"/>
            <p:cNvSpPr txBox="1">
              <a:spLocks noChangeArrowheads="1"/>
            </p:cNvSpPr>
            <p:nvPr/>
          </p:nvSpPr>
          <p:spPr bwMode="auto">
            <a:xfrm>
              <a:off x="452509" y="3826762"/>
              <a:ext cx="530378" cy="233552"/>
            </a:xfrm>
            <a:prstGeom prst="rect">
              <a:avLst/>
            </a:prstGeom>
            <a:noFill/>
            <a:ln w="9525">
              <a:noFill/>
              <a:miter lim="800000"/>
              <a:headEnd/>
              <a:tailEnd/>
            </a:ln>
          </p:spPr>
          <p:txBody>
            <a:bodyPr>
              <a:spAutoFit/>
            </a:bodyPr>
            <a:lstStyle/>
            <a:p>
              <a:pPr algn="ctr"/>
              <a:r>
                <a:rPr lang="en-US" altLang="zh-CN" sz="2000" b="1" dirty="0" smtClean="0">
                  <a:solidFill>
                    <a:schemeClr val="bg1"/>
                  </a:solidFill>
                  <a:latin typeface="Arial" pitchFamily="34" charset="0"/>
                  <a:ea typeface="黑体" pitchFamily="2" charset="-122"/>
                </a:rPr>
                <a:t>1 </a:t>
              </a:r>
              <a:r>
                <a:rPr lang="zh-CN" altLang="en-US" sz="2000" b="1" smtClean="0">
                  <a:solidFill>
                    <a:schemeClr val="bg1"/>
                  </a:solidFill>
                  <a:latin typeface="Arial" pitchFamily="34" charset="0"/>
                  <a:ea typeface="黑体" pitchFamily="2" charset="-122"/>
                </a:rPr>
                <a:t>美元</a:t>
              </a:r>
              <a:endParaRPr lang="en-US" sz="2000" b="1" dirty="0">
                <a:solidFill>
                  <a:schemeClr val="bg1"/>
                </a:solidFill>
                <a:latin typeface="Arial" pitchFamily="34" charset="0"/>
                <a:ea typeface="黑体" pitchFamily="2" charset="-122"/>
              </a:endParaRPr>
            </a:p>
          </p:txBody>
        </p:sp>
      </p:grpSp>
      <p:grpSp>
        <p:nvGrpSpPr>
          <p:cNvPr id="3" name="Group 52"/>
          <p:cNvGrpSpPr>
            <a:grpSpLocks/>
          </p:cNvGrpSpPr>
          <p:nvPr/>
        </p:nvGrpSpPr>
        <p:grpSpPr bwMode="auto">
          <a:xfrm>
            <a:off x="4283075" y="1844675"/>
            <a:ext cx="1163638" cy="3192462"/>
            <a:chOff x="2108141" y="2192357"/>
            <a:chExt cx="678464" cy="1861850"/>
          </a:xfrm>
        </p:grpSpPr>
        <p:grpSp>
          <p:nvGrpSpPr>
            <p:cNvPr id="4" name="Group 48"/>
            <p:cNvGrpSpPr>
              <a:grpSpLocks/>
            </p:cNvGrpSpPr>
            <p:nvPr/>
          </p:nvGrpSpPr>
          <p:grpSpPr bwMode="auto">
            <a:xfrm>
              <a:off x="2108141" y="2192357"/>
              <a:ext cx="678464" cy="1861850"/>
              <a:chOff x="1800331" y="2346593"/>
              <a:chExt cx="678464" cy="1861850"/>
            </a:xfrm>
          </p:grpSpPr>
          <p:sp>
            <p:nvSpPr>
              <p:cNvPr id="137230" name="TextBox 32"/>
              <p:cNvSpPr txBox="1">
                <a:spLocks noChangeArrowheads="1"/>
              </p:cNvSpPr>
              <p:nvPr/>
            </p:nvSpPr>
            <p:spPr bwMode="auto">
              <a:xfrm>
                <a:off x="1800331" y="3123627"/>
                <a:ext cx="530378" cy="448739"/>
              </a:xfrm>
              <a:prstGeom prst="rect">
                <a:avLst/>
              </a:prstGeom>
              <a:noFill/>
              <a:ln w="9525">
                <a:noFill/>
                <a:miter lim="800000"/>
                <a:headEnd/>
                <a:tailEnd/>
              </a:ln>
            </p:spPr>
            <p:txBody>
              <a:bodyPr>
                <a:spAutoFit/>
              </a:bodyPr>
              <a:lstStyle/>
              <a:p>
                <a:pPr algn="ctr"/>
                <a:r>
                  <a:rPr lang="en-US" altLang="zh-CN" sz="2200" b="1" dirty="0" smtClean="0">
                    <a:solidFill>
                      <a:schemeClr val="bg1"/>
                    </a:solidFill>
                    <a:latin typeface="Arial" pitchFamily="34" charset="0"/>
                    <a:ea typeface="黑体" pitchFamily="2" charset="-122"/>
                  </a:rPr>
                  <a:t>3 </a:t>
                </a:r>
                <a:r>
                  <a:rPr lang="zh-CN" altLang="en-US" sz="2200" b="1" smtClean="0">
                    <a:solidFill>
                      <a:schemeClr val="bg1"/>
                    </a:solidFill>
                    <a:latin typeface="Arial" pitchFamily="34" charset="0"/>
                    <a:ea typeface="黑体" pitchFamily="2" charset="-122"/>
                  </a:rPr>
                  <a:t>美元</a:t>
                </a:r>
                <a:endParaRPr lang="en-US" sz="2200" b="1" dirty="0">
                  <a:solidFill>
                    <a:schemeClr val="bg1"/>
                  </a:solidFill>
                  <a:latin typeface="Arial" pitchFamily="34" charset="0"/>
                  <a:ea typeface="黑体" pitchFamily="2" charset="-122"/>
                </a:endParaRPr>
              </a:p>
            </p:txBody>
          </p:sp>
          <p:sp>
            <p:nvSpPr>
              <p:cNvPr id="36" name="Cube 35"/>
              <p:cNvSpPr/>
              <p:nvPr/>
            </p:nvSpPr>
            <p:spPr>
              <a:xfrm>
                <a:off x="1829025" y="2346593"/>
                <a:ext cx="649770" cy="1861850"/>
              </a:xfrm>
              <a:prstGeom prst="cube">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200" dirty="0">
                  <a:latin typeface="Arial" pitchFamily="34" charset="0"/>
                  <a:ea typeface="黑体" pitchFamily="2" charset="-122"/>
                </a:endParaRPr>
              </a:p>
            </p:txBody>
          </p:sp>
        </p:grpSp>
        <p:sp>
          <p:nvSpPr>
            <p:cNvPr id="137229" name="TextBox 51"/>
            <p:cNvSpPr txBox="1">
              <a:spLocks noChangeArrowheads="1"/>
            </p:cNvSpPr>
            <p:nvPr/>
          </p:nvSpPr>
          <p:spPr bwMode="auto">
            <a:xfrm>
              <a:off x="2116204" y="3020627"/>
              <a:ext cx="530378" cy="233345"/>
            </a:xfrm>
            <a:prstGeom prst="rect">
              <a:avLst/>
            </a:prstGeom>
            <a:noFill/>
            <a:ln w="9525">
              <a:noFill/>
              <a:miter lim="800000"/>
              <a:headEnd/>
              <a:tailEnd/>
            </a:ln>
          </p:spPr>
          <p:txBody>
            <a:bodyPr>
              <a:spAutoFit/>
            </a:bodyPr>
            <a:lstStyle/>
            <a:p>
              <a:pPr algn="ctr"/>
              <a:r>
                <a:rPr lang="en-US" altLang="zh-CN" sz="2000" b="1" dirty="0" smtClean="0">
                  <a:solidFill>
                    <a:schemeClr val="bg1"/>
                  </a:solidFill>
                  <a:latin typeface="Arial" pitchFamily="34" charset="0"/>
                  <a:ea typeface="黑体" pitchFamily="2" charset="-122"/>
                </a:rPr>
                <a:t>3 </a:t>
              </a:r>
              <a:r>
                <a:rPr lang="zh-CN" altLang="en-US" sz="2000" b="1" smtClean="0">
                  <a:solidFill>
                    <a:schemeClr val="bg1"/>
                  </a:solidFill>
                  <a:latin typeface="Arial" pitchFamily="34" charset="0"/>
                  <a:ea typeface="黑体" pitchFamily="2" charset="-122"/>
                </a:rPr>
                <a:t>美元</a:t>
              </a:r>
              <a:endParaRPr lang="en-US" sz="2000" b="1" dirty="0">
                <a:solidFill>
                  <a:schemeClr val="bg1"/>
                </a:solidFill>
                <a:latin typeface="Arial" pitchFamily="34" charset="0"/>
                <a:ea typeface="黑体" pitchFamily="2" charset="-122"/>
              </a:endParaRPr>
            </a:p>
          </p:txBody>
        </p:sp>
      </p:grpSp>
      <p:sp>
        <p:nvSpPr>
          <p:cNvPr id="23" name="Title 15"/>
          <p:cNvSpPr txBox="1">
            <a:spLocks/>
          </p:cNvSpPr>
          <p:nvPr/>
        </p:nvSpPr>
        <p:spPr bwMode="auto">
          <a:xfrm>
            <a:off x="4015410" y="5493146"/>
            <a:ext cx="1912938" cy="261610"/>
          </a:xfrm>
          <a:prstGeom prst="rect">
            <a:avLst/>
          </a:prstGeom>
          <a:noFill/>
          <a:ln w="9525">
            <a:noFill/>
            <a:miter lim="800000"/>
            <a:headEnd/>
            <a:tailEnd/>
          </a:ln>
        </p:spPr>
        <p:txBody>
          <a:bodyPr lIns="45720" rIns="45720" anchor="b">
            <a:spAutoFit/>
          </a:bodyPr>
          <a:lstStyle/>
          <a:p>
            <a:pPr fontAlgn="b">
              <a:defRPr/>
            </a:pPr>
            <a:r>
              <a:rPr lang="zh-CN" altLang="en-US" sz="1100" smtClean="0">
                <a:solidFill>
                  <a:srgbClr val="000000"/>
                </a:solidFill>
                <a:latin typeface="Arial" pitchFamily="34" charset="0"/>
                <a:ea typeface="黑体" pitchFamily="2" charset="-122"/>
                <a:cs typeface="Arial" pitchFamily="34" charset="0"/>
              </a:rPr>
              <a:t>来源：</a:t>
            </a:r>
            <a:r>
              <a:rPr lang="en-US" altLang="zh-CN" sz="1100" dirty="0" smtClean="0">
                <a:solidFill>
                  <a:srgbClr val="000000"/>
                </a:solidFill>
                <a:latin typeface="Arial" pitchFamily="34" charset="0"/>
                <a:ea typeface="黑体" pitchFamily="2" charset="-122"/>
                <a:cs typeface="Arial" pitchFamily="34" charset="0"/>
              </a:rPr>
              <a:t>IDC </a:t>
            </a:r>
            <a:r>
              <a:rPr lang="zh-CN" altLang="en-US" sz="1100" smtClean="0">
                <a:solidFill>
                  <a:srgbClr val="000000"/>
                </a:solidFill>
                <a:latin typeface="Arial" pitchFamily="34" charset="0"/>
                <a:ea typeface="黑体" pitchFamily="2" charset="-122"/>
                <a:cs typeface="Arial" pitchFamily="34" charset="0"/>
              </a:rPr>
              <a:t>研究，</a:t>
            </a:r>
            <a:r>
              <a:rPr lang="en-US" altLang="zh-CN" sz="1100" dirty="0" smtClean="0">
                <a:solidFill>
                  <a:srgbClr val="000000"/>
                </a:solidFill>
                <a:latin typeface="Arial" pitchFamily="34" charset="0"/>
                <a:ea typeface="黑体" pitchFamily="2" charset="-122"/>
                <a:cs typeface="Arial" pitchFamily="34" charset="0"/>
              </a:rPr>
              <a:t>2009 </a:t>
            </a:r>
            <a:r>
              <a:rPr lang="zh-CN" altLang="en-US" sz="1100" smtClean="0">
                <a:solidFill>
                  <a:srgbClr val="000000"/>
                </a:solidFill>
                <a:latin typeface="Arial" pitchFamily="34" charset="0"/>
                <a:ea typeface="黑体" pitchFamily="2" charset="-122"/>
                <a:cs typeface="Arial" pitchFamily="34" charset="0"/>
              </a:rPr>
              <a:t>年</a:t>
            </a:r>
            <a:endParaRPr lang="en-US" sz="1100" dirty="0">
              <a:solidFill>
                <a:srgbClr val="000000"/>
              </a:solidFill>
              <a:latin typeface="Arial" pitchFamily="34" charset="0"/>
              <a:ea typeface="黑体" pitchFamily="2" charset="-122"/>
              <a:cs typeface="Arial" pitchFamily="34" charset="0"/>
            </a:endParaRPr>
          </a:p>
        </p:txBody>
      </p:sp>
      <p:sp>
        <p:nvSpPr>
          <p:cNvPr id="27" name="Title 26"/>
          <p:cNvSpPr>
            <a:spLocks noGrp="1"/>
          </p:cNvSpPr>
          <p:nvPr>
            <p:ph type="title"/>
          </p:nvPr>
        </p:nvSpPr>
        <p:spPr>
          <a:xfrm>
            <a:off x="356616" y="171450"/>
            <a:ext cx="8492109" cy="333375"/>
          </a:xfrm>
        </p:spPr>
        <p:txBody>
          <a:bodyPr/>
          <a:lstStyle/>
          <a:p>
            <a:r>
              <a:rPr lang="zh-CN" altLang="en-US" dirty="0" smtClean="0"/>
              <a:t>桌面管理</a:t>
            </a:r>
            <a:r>
              <a:rPr lang="zh-CN" altLang="en-US" smtClean="0"/>
              <a:t>成本远比我们认为的高</a:t>
            </a:r>
            <a:endParaRPr lang="en-US" dirty="0"/>
          </a:p>
        </p:txBody>
      </p:sp>
      <p:pic>
        <p:nvPicPr>
          <p:cNvPr id="32" name="Picture 31" descr="Arrow2.png"/>
          <p:cNvPicPr>
            <a:picLocks noChangeAspect="1"/>
          </p:cNvPicPr>
          <p:nvPr/>
        </p:nvPicPr>
        <p:blipFill>
          <a:blip r:embed="rId4" cstate="print"/>
          <a:stretch>
            <a:fillRect/>
          </a:stretch>
        </p:blipFill>
        <p:spPr>
          <a:xfrm>
            <a:off x="6169025" y="768350"/>
            <a:ext cx="2552700" cy="5076825"/>
          </a:xfrm>
          <a:prstGeom prst="rect">
            <a:avLst/>
          </a:prstGeom>
        </p:spPr>
      </p:pic>
      <p:sp>
        <p:nvSpPr>
          <p:cNvPr id="26" name="Rectangle 25"/>
          <p:cNvSpPr/>
          <p:nvPr/>
        </p:nvSpPr>
        <p:spPr bwMode="auto">
          <a:xfrm rot="10800000" flipV="1">
            <a:off x="7237627" y="1058312"/>
            <a:ext cx="415498" cy="450121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wrap="square" lIns="0" tIns="0" rIns="0" bIns="0" anchor="ctr">
            <a:spAutoFit/>
          </a:bodyPr>
          <a:lstStyle/>
          <a:p>
            <a:pPr marL="365760" lvl="0">
              <a:lnSpc>
                <a:spcPct val="90000"/>
              </a:lnSpc>
              <a:defRPr/>
            </a:pPr>
            <a:r>
              <a:rPr lang="zh-CN" altLang="en-US" sz="3000" b="1" spc="110" smtClean="0">
                <a:solidFill>
                  <a:schemeClr val="bg1"/>
                </a:solidFill>
                <a:latin typeface="Arial" pitchFamily="34" charset="0"/>
                <a:ea typeface="黑体" pitchFamily="2" charset="-122"/>
              </a:rPr>
              <a:t>不断攀升的 </a:t>
            </a:r>
            <a:r>
              <a:rPr lang="en-US" sz="3000" b="1" spc="110" dirty="0" smtClean="0">
                <a:solidFill>
                  <a:schemeClr val="bg1"/>
                </a:solidFill>
                <a:latin typeface="Arial" pitchFamily="34" charset="0"/>
                <a:ea typeface="黑体" pitchFamily="2" charset="-122"/>
              </a:rPr>
              <a:t>IT </a:t>
            </a:r>
            <a:r>
              <a:rPr lang="zh-CN" altLang="en-US" sz="3000" b="1" spc="110" smtClean="0">
                <a:solidFill>
                  <a:schemeClr val="bg1"/>
                </a:solidFill>
                <a:latin typeface="Arial" pitchFamily="34" charset="0"/>
                <a:ea typeface="黑体" pitchFamily="2" charset="-122"/>
              </a:rPr>
              <a:t>成本</a:t>
            </a:r>
            <a:r>
              <a:rPr lang="en-US" sz="3000" b="1" spc="110" dirty="0" smtClean="0">
                <a:solidFill>
                  <a:schemeClr val="bg1"/>
                </a:solidFill>
                <a:latin typeface="Arial" pitchFamily="34" charset="0"/>
                <a:ea typeface="黑体" pitchFamily="2" charset="-122"/>
              </a:rPr>
              <a:t> </a:t>
            </a:r>
          </a:p>
        </p:txBody>
      </p:sp>
      <p:sp>
        <p:nvSpPr>
          <p:cNvPr id="22" name="Rectangle 21"/>
          <p:cNvSpPr/>
          <p:nvPr/>
        </p:nvSpPr>
        <p:spPr>
          <a:xfrm>
            <a:off x="152400" y="5879068"/>
            <a:ext cx="8763000" cy="400110"/>
          </a:xfrm>
          <a:prstGeom prst="rect">
            <a:avLst/>
          </a:prstGeom>
        </p:spPr>
        <p:txBody>
          <a:bodyPr wrap="square">
            <a:spAutoFit/>
          </a:bodyPr>
          <a:lstStyle/>
          <a:p>
            <a:r>
              <a:rPr lang="en-US" altLang="zh-CN" sz="2000" b="1" i="1" dirty="0" smtClean="0">
                <a:solidFill>
                  <a:schemeClr val="tx1"/>
                </a:solidFill>
                <a:latin typeface="Arial" pitchFamily="34" charset="0"/>
                <a:ea typeface="黑体" pitchFamily="2" charset="-122"/>
              </a:rPr>
              <a:t>IT </a:t>
            </a:r>
            <a:r>
              <a:rPr lang="zh-CN" altLang="en-US" sz="2000" b="1" i="1" smtClean="0">
                <a:solidFill>
                  <a:schemeClr val="tx1"/>
                </a:solidFill>
                <a:latin typeface="Arial" pitchFamily="34" charset="0"/>
                <a:ea typeface="黑体" pitchFamily="2" charset="-122"/>
              </a:rPr>
              <a:t>和最终用户的需求是否能够得到满足？</a:t>
            </a:r>
            <a:endParaRPr lang="en-US" sz="2000" b="1" i="1" dirty="0" smtClean="0">
              <a:solidFill>
                <a:schemeClr val="tx1"/>
              </a:solidFill>
              <a:latin typeface="Arial" pitchFamily="34" charset="0"/>
              <a:ea typeface="黑体" pitchFamily="2" charset="-122"/>
            </a:endParaRPr>
          </a:p>
        </p:txBody>
      </p:sp>
    </p:spTree>
    <p:extLst>
      <p:ext uri="{BB962C8B-B14F-4D97-AF65-F5344CB8AC3E}">
        <p14:creationId xmlns:p14="http://schemas.microsoft.com/office/powerpoint/2010/main" val="1499973153"/>
      </p:ext>
    </p:extLst>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7238"/>
                                        </p:tgtEl>
                                        <p:attrNameLst>
                                          <p:attrName>style.visibility</p:attrName>
                                        </p:attrNameLst>
                                      </p:cBhvr>
                                      <p:to>
                                        <p:strVal val="visible"/>
                                      </p:to>
                                    </p:set>
                                    <p:animEffect transition="in" filter="fade">
                                      <p:cBhvr>
                                        <p:cTn id="11" dur="500"/>
                                        <p:tgtEl>
                                          <p:spTgt spid="13723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wipe(left)">
                                      <p:cBhvr>
                                        <p:cTn id="19" dur="500"/>
                                        <p:tgtEl>
                                          <p:spTgt spid="5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7237"/>
                                        </p:tgtEl>
                                        <p:attrNameLst>
                                          <p:attrName>style.visibility</p:attrName>
                                        </p:attrNameLst>
                                      </p:cBhvr>
                                      <p:to>
                                        <p:strVal val="visible"/>
                                      </p:to>
                                    </p:set>
                                    <p:animEffect transition="in" filter="fade">
                                      <p:cBhvr>
                                        <p:cTn id="22" dur="500"/>
                                        <p:tgtEl>
                                          <p:spTgt spid="137237"/>
                                        </p:tgtEl>
                                      </p:cBhvr>
                                    </p:animEffect>
                                  </p:childTnLst>
                                </p:cTn>
                              </p:par>
                              <p:par>
                                <p:cTn id="23" presetID="22" presetClass="entr" presetSubtype="4"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1000"/>
                                        <p:tgtEl>
                                          <p:spTgt spid="3"/>
                                        </p:tgtEl>
                                      </p:cBhvr>
                                    </p:animEffect>
                                  </p:childTnLst>
                                </p:cTn>
                              </p:par>
                            </p:childTnLst>
                          </p:cTn>
                        </p:par>
                        <p:par>
                          <p:cTn id="26" fill="hold">
                            <p:stCondLst>
                              <p:cond delay="3000"/>
                            </p:stCondLst>
                            <p:childTnLst>
                              <p:par>
                                <p:cTn id="27" presetID="22" presetClass="entr" presetSubtype="4" fill="hold"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down)">
                                      <p:cBhvr>
                                        <p:cTn id="29" dur="500"/>
                                        <p:tgtEl>
                                          <p:spTgt spid="32"/>
                                        </p:tgtEl>
                                      </p:cBhvr>
                                    </p:animEffect>
                                  </p:childTnLst>
                                </p:cTn>
                              </p:par>
                            </p:childTnLst>
                          </p:cTn>
                        </p:par>
                        <p:par>
                          <p:cTn id="30" fill="hold">
                            <p:stCondLst>
                              <p:cond delay="3500"/>
                            </p:stCondLst>
                            <p:childTnLst>
                              <p:par>
                                <p:cTn id="31" presetID="10" presetClass="entr" presetSubtype="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137237" grpId="0"/>
      <p:bldP spid="137238" grpId="0"/>
      <p:bldP spid="50" grpId="0" animBg="1"/>
      <p:bldP spid="26" grpId="0"/>
      <p:bldP spid="2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7"/>
          <p:cNvGrpSpPr/>
          <p:nvPr/>
        </p:nvGrpSpPr>
        <p:grpSpPr>
          <a:xfrm>
            <a:off x="5083715" y="1967023"/>
            <a:ext cx="499734" cy="387848"/>
            <a:chOff x="2666999" y="4295221"/>
            <a:chExt cx="1981200" cy="1106835"/>
          </a:xfrm>
        </p:grpSpPr>
        <p:sp>
          <p:nvSpPr>
            <p:cNvPr id="63" name="Rounded Rectangle 62"/>
            <p:cNvSpPr/>
            <p:nvPr/>
          </p:nvSpPr>
          <p:spPr bwMode="auto">
            <a:xfrm>
              <a:off x="2666999" y="4295221"/>
              <a:ext cx="1981200" cy="324963"/>
            </a:xfrm>
            <a:prstGeom prst="roundRect">
              <a:avLst/>
            </a:prstGeom>
            <a:solidFill>
              <a:srgbClr val="77CBE1"/>
            </a:solidFill>
            <a:ln w="12700">
              <a:noFill/>
              <a:round/>
              <a:headEnd/>
              <a:tailEnd/>
            </a:ln>
          </p:spPr>
          <p:txBody>
            <a:bodyPr wrap="none" lIns="0" tIns="0" rIns="0" bIns="0" rtlCol="0" anchor="ctr"/>
            <a:lstStyle/>
            <a:p>
              <a:endParaRPr lang="en-US" sz="1400" b="1" dirty="0" smtClean="0">
                <a:solidFill>
                  <a:srgbClr val="FFFFFF"/>
                </a:solidFill>
                <a:latin typeface="Arial" pitchFamily="34" charset="0"/>
                <a:ea typeface="黑体" pitchFamily="2" charset="-122"/>
              </a:endParaRPr>
            </a:p>
          </p:txBody>
        </p:sp>
        <p:sp>
          <p:nvSpPr>
            <p:cNvPr id="64" name="Rounded Rectangle 63"/>
            <p:cNvSpPr/>
            <p:nvPr/>
          </p:nvSpPr>
          <p:spPr bwMode="auto">
            <a:xfrm>
              <a:off x="2667001" y="4684362"/>
              <a:ext cx="1981198" cy="308678"/>
            </a:xfrm>
            <a:prstGeom prst="roundRect">
              <a:avLst/>
            </a:prstGeom>
            <a:solidFill>
              <a:schemeClr val="accent5"/>
            </a:solidFill>
            <a:ln w="12700">
              <a:noFill/>
              <a:round/>
              <a:headEnd/>
              <a:tailEnd/>
            </a:ln>
          </p:spPr>
          <p:txBody>
            <a:bodyPr wrap="none" lIns="0" tIns="0" rIns="0" bIns="0" rtlCol="0" anchor="ctr"/>
            <a:lstStyle/>
            <a:p>
              <a:endParaRPr lang="en-US" sz="1400" b="1" dirty="0" smtClean="0">
                <a:solidFill>
                  <a:srgbClr val="FFFFFF"/>
                </a:solidFill>
                <a:latin typeface="Arial" pitchFamily="34" charset="0"/>
                <a:ea typeface="黑体" pitchFamily="2" charset="-122"/>
              </a:endParaRPr>
            </a:p>
          </p:txBody>
        </p:sp>
        <p:sp>
          <p:nvSpPr>
            <p:cNvPr id="65" name="Rounded Rectangle 64"/>
            <p:cNvSpPr/>
            <p:nvPr/>
          </p:nvSpPr>
          <p:spPr bwMode="auto">
            <a:xfrm>
              <a:off x="2667001" y="5037345"/>
              <a:ext cx="1981198" cy="364711"/>
            </a:xfrm>
            <a:prstGeom prst="roundRect">
              <a:avLst/>
            </a:prstGeom>
            <a:solidFill>
              <a:srgbClr val="003366"/>
            </a:solidFill>
            <a:ln w="12700">
              <a:noFill/>
              <a:round/>
              <a:headEnd/>
              <a:tailEnd/>
            </a:ln>
          </p:spPr>
          <p:txBody>
            <a:bodyPr wrap="none" lIns="0" tIns="0" rIns="0" bIns="0" rtlCol="0" anchor="ctr"/>
            <a:lstStyle/>
            <a:p>
              <a:endParaRPr lang="en-US" sz="1400" b="1" dirty="0" smtClean="0">
                <a:solidFill>
                  <a:srgbClr val="FFFFFF"/>
                </a:solidFill>
                <a:latin typeface="Arial" pitchFamily="34" charset="0"/>
                <a:ea typeface="黑体" pitchFamily="2" charset="-122"/>
              </a:endParaRPr>
            </a:p>
          </p:txBody>
        </p:sp>
      </p:grpSp>
      <p:grpSp>
        <p:nvGrpSpPr>
          <p:cNvPr id="3" name="Group 10"/>
          <p:cNvGrpSpPr/>
          <p:nvPr/>
        </p:nvGrpSpPr>
        <p:grpSpPr>
          <a:xfrm>
            <a:off x="3810000" y="990600"/>
            <a:ext cx="3124200" cy="2276475"/>
            <a:chOff x="5410199" y="3657600"/>
            <a:chExt cx="3482975" cy="2276475"/>
          </a:xfrm>
        </p:grpSpPr>
        <p:sp>
          <p:nvSpPr>
            <p:cNvPr id="9" name="Rounded Rectangle 8"/>
            <p:cNvSpPr/>
            <p:nvPr/>
          </p:nvSpPr>
          <p:spPr>
            <a:xfrm>
              <a:off x="5410199" y="3657600"/>
              <a:ext cx="3482975" cy="2276475"/>
            </a:xfrm>
            <a:prstGeom prst="roundRect">
              <a:avLst>
                <a:gd name="adj" fmla="val 4757"/>
              </a:avLst>
            </a:prstGeom>
            <a:solidFill>
              <a:schemeClr val="bg1"/>
            </a:solidFill>
            <a:ln w="76200">
              <a:solidFill>
                <a:schemeClr val="tx1">
                  <a:lumMod val="65000"/>
                  <a:lumOff val="35000"/>
                </a:schemeClr>
              </a:solidFill>
            </a:ln>
            <a:effectLst>
              <a:outerShdw blurRad="635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Arial" pitchFamily="34" charset="0"/>
                <a:ea typeface="黑体" pitchFamily="2" charset="-122"/>
              </a:endParaRPr>
            </a:p>
          </p:txBody>
        </p:sp>
        <p:pic>
          <p:nvPicPr>
            <p:cNvPr id="8" name="Picture 27" descr="ICON_Cloud_Q308"/>
            <p:cNvPicPr>
              <a:picLocks noChangeAspect="1" noChangeArrowheads="1"/>
            </p:cNvPicPr>
            <p:nvPr/>
          </p:nvPicPr>
          <p:blipFill>
            <a:blip r:embed="rId3" cstate="print"/>
            <a:srcRect/>
            <a:stretch>
              <a:fillRect/>
            </a:stretch>
          </p:blipFill>
          <p:spPr bwMode="auto">
            <a:xfrm>
              <a:off x="5666580" y="3859139"/>
              <a:ext cx="2970212" cy="1887612"/>
            </a:xfrm>
            <a:prstGeom prst="rect">
              <a:avLst/>
            </a:prstGeom>
            <a:noFill/>
            <a:ln w="9525">
              <a:noFill/>
              <a:miter lim="800000"/>
              <a:headEnd/>
              <a:tailEnd/>
            </a:ln>
          </p:spPr>
        </p:pic>
      </p:grpSp>
      <p:cxnSp>
        <p:nvCxnSpPr>
          <p:cNvPr id="52" name="Straight Connector 51"/>
          <p:cNvCxnSpPr/>
          <p:nvPr/>
        </p:nvCxnSpPr>
        <p:spPr bwMode="auto">
          <a:xfrm rot="5400000">
            <a:off x="4572000" y="3123406"/>
            <a:ext cx="1524000" cy="1588"/>
          </a:xfrm>
          <a:prstGeom prst="line">
            <a:avLst/>
          </a:prstGeom>
          <a:solidFill>
            <a:srgbClr val="0095D3"/>
          </a:solidFill>
          <a:ln w="38100" cap="flat" cmpd="sng" algn="ctr">
            <a:solidFill>
              <a:schemeClr val="tx1"/>
            </a:solidFill>
            <a:prstDash val="solid"/>
            <a:round/>
            <a:headEnd type="none" w="med" len="med"/>
            <a:tailEnd type="none" w="med" len="med"/>
          </a:ln>
          <a:effectLst/>
        </p:spPr>
      </p:cxnSp>
      <p:grpSp>
        <p:nvGrpSpPr>
          <p:cNvPr id="5" name="Group 57"/>
          <p:cNvGrpSpPr/>
          <p:nvPr/>
        </p:nvGrpSpPr>
        <p:grpSpPr>
          <a:xfrm>
            <a:off x="5083715" y="1967023"/>
            <a:ext cx="499734" cy="387848"/>
            <a:chOff x="2666999" y="4295221"/>
            <a:chExt cx="1981200" cy="1106835"/>
          </a:xfrm>
        </p:grpSpPr>
        <p:sp>
          <p:nvSpPr>
            <p:cNvPr id="67" name="Rounded Rectangle 66"/>
            <p:cNvSpPr/>
            <p:nvPr/>
          </p:nvSpPr>
          <p:spPr bwMode="auto">
            <a:xfrm>
              <a:off x="2666999" y="4295221"/>
              <a:ext cx="1981200" cy="324963"/>
            </a:xfrm>
            <a:prstGeom prst="roundRect">
              <a:avLst/>
            </a:prstGeom>
            <a:solidFill>
              <a:srgbClr val="77CBE1"/>
            </a:solidFill>
            <a:ln w="12700">
              <a:noFill/>
              <a:round/>
              <a:headEnd/>
              <a:tailEnd/>
            </a:ln>
          </p:spPr>
          <p:txBody>
            <a:bodyPr wrap="none" lIns="0" tIns="0" rIns="0" bIns="0" rtlCol="0" anchor="ctr"/>
            <a:lstStyle/>
            <a:p>
              <a:endParaRPr lang="en-US" sz="1400" b="1" dirty="0" smtClean="0">
                <a:solidFill>
                  <a:srgbClr val="FFFFFF"/>
                </a:solidFill>
                <a:latin typeface="Arial" pitchFamily="34" charset="0"/>
                <a:ea typeface="黑体" pitchFamily="2" charset="-122"/>
              </a:endParaRPr>
            </a:p>
          </p:txBody>
        </p:sp>
        <p:sp>
          <p:nvSpPr>
            <p:cNvPr id="68" name="Rounded Rectangle 67"/>
            <p:cNvSpPr/>
            <p:nvPr/>
          </p:nvSpPr>
          <p:spPr bwMode="auto">
            <a:xfrm>
              <a:off x="2667001" y="4684362"/>
              <a:ext cx="1981198" cy="308678"/>
            </a:xfrm>
            <a:prstGeom prst="roundRect">
              <a:avLst/>
            </a:prstGeom>
            <a:solidFill>
              <a:schemeClr val="accent5"/>
            </a:solidFill>
            <a:ln w="12700">
              <a:noFill/>
              <a:round/>
              <a:headEnd/>
              <a:tailEnd/>
            </a:ln>
          </p:spPr>
          <p:txBody>
            <a:bodyPr wrap="none" lIns="0" tIns="0" rIns="0" bIns="0" rtlCol="0" anchor="ctr"/>
            <a:lstStyle/>
            <a:p>
              <a:endParaRPr lang="en-US" sz="1400" b="1" dirty="0" smtClean="0">
                <a:solidFill>
                  <a:srgbClr val="FFFFFF"/>
                </a:solidFill>
                <a:latin typeface="Arial" pitchFamily="34" charset="0"/>
                <a:ea typeface="黑体" pitchFamily="2" charset="-122"/>
              </a:endParaRPr>
            </a:p>
          </p:txBody>
        </p:sp>
        <p:sp>
          <p:nvSpPr>
            <p:cNvPr id="69" name="Rounded Rectangle 68"/>
            <p:cNvSpPr/>
            <p:nvPr/>
          </p:nvSpPr>
          <p:spPr bwMode="auto">
            <a:xfrm>
              <a:off x="2667001" y="5037345"/>
              <a:ext cx="1981198" cy="364711"/>
            </a:xfrm>
            <a:prstGeom prst="roundRect">
              <a:avLst/>
            </a:prstGeom>
            <a:solidFill>
              <a:srgbClr val="003366"/>
            </a:solidFill>
            <a:ln w="12700">
              <a:noFill/>
              <a:round/>
              <a:headEnd/>
              <a:tailEnd/>
            </a:ln>
          </p:spPr>
          <p:txBody>
            <a:bodyPr wrap="none" lIns="0" tIns="0" rIns="0" bIns="0" rtlCol="0" anchor="ctr"/>
            <a:lstStyle/>
            <a:p>
              <a:endParaRPr lang="en-US" sz="1400" b="1" dirty="0" smtClean="0">
                <a:solidFill>
                  <a:srgbClr val="FFFFFF"/>
                </a:solidFill>
                <a:latin typeface="Arial" pitchFamily="34" charset="0"/>
                <a:ea typeface="黑体" pitchFamily="2" charset="-122"/>
              </a:endParaRPr>
            </a:p>
          </p:txBody>
        </p:sp>
      </p:grpSp>
      <p:grpSp>
        <p:nvGrpSpPr>
          <p:cNvPr id="10" name="Group 57"/>
          <p:cNvGrpSpPr/>
          <p:nvPr/>
        </p:nvGrpSpPr>
        <p:grpSpPr>
          <a:xfrm>
            <a:off x="5083715" y="1967023"/>
            <a:ext cx="499734" cy="387848"/>
            <a:chOff x="2666999" y="4295221"/>
            <a:chExt cx="1981200" cy="1106835"/>
          </a:xfrm>
        </p:grpSpPr>
        <p:sp>
          <p:nvSpPr>
            <p:cNvPr id="59" name="Rounded Rectangle 58"/>
            <p:cNvSpPr/>
            <p:nvPr/>
          </p:nvSpPr>
          <p:spPr bwMode="auto">
            <a:xfrm>
              <a:off x="2666999" y="4295221"/>
              <a:ext cx="1981200" cy="324963"/>
            </a:xfrm>
            <a:prstGeom prst="roundRect">
              <a:avLst/>
            </a:prstGeom>
            <a:solidFill>
              <a:srgbClr val="77CBE1"/>
            </a:solidFill>
            <a:ln w="12700">
              <a:noFill/>
              <a:round/>
              <a:headEnd/>
              <a:tailEnd/>
            </a:ln>
          </p:spPr>
          <p:txBody>
            <a:bodyPr wrap="none" lIns="0" tIns="0" rIns="0" bIns="0" rtlCol="0" anchor="ctr"/>
            <a:lstStyle/>
            <a:p>
              <a:endParaRPr lang="en-US" sz="1400" b="1" dirty="0" smtClean="0">
                <a:solidFill>
                  <a:srgbClr val="FFFFFF"/>
                </a:solidFill>
                <a:latin typeface="Arial" pitchFamily="34" charset="0"/>
                <a:ea typeface="黑体" pitchFamily="2" charset="-122"/>
              </a:endParaRPr>
            </a:p>
          </p:txBody>
        </p:sp>
        <p:sp>
          <p:nvSpPr>
            <p:cNvPr id="60" name="Rounded Rectangle 59"/>
            <p:cNvSpPr/>
            <p:nvPr/>
          </p:nvSpPr>
          <p:spPr bwMode="auto">
            <a:xfrm>
              <a:off x="2667001" y="4684362"/>
              <a:ext cx="1981198" cy="308678"/>
            </a:xfrm>
            <a:prstGeom prst="roundRect">
              <a:avLst/>
            </a:prstGeom>
            <a:solidFill>
              <a:schemeClr val="accent5"/>
            </a:solidFill>
            <a:ln w="12700">
              <a:noFill/>
              <a:round/>
              <a:headEnd/>
              <a:tailEnd/>
            </a:ln>
          </p:spPr>
          <p:txBody>
            <a:bodyPr wrap="none" lIns="0" tIns="0" rIns="0" bIns="0" rtlCol="0" anchor="ctr"/>
            <a:lstStyle/>
            <a:p>
              <a:endParaRPr lang="en-US" sz="1400" b="1" dirty="0" smtClean="0">
                <a:solidFill>
                  <a:srgbClr val="FFFFFF"/>
                </a:solidFill>
                <a:latin typeface="Arial" pitchFamily="34" charset="0"/>
                <a:ea typeface="黑体" pitchFamily="2" charset="-122"/>
              </a:endParaRPr>
            </a:p>
          </p:txBody>
        </p:sp>
        <p:sp>
          <p:nvSpPr>
            <p:cNvPr id="61" name="Rounded Rectangle 60"/>
            <p:cNvSpPr/>
            <p:nvPr/>
          </p:nvSpPr>
          <p:spPr bwMode="auto">
            <a:xfrm>
              <a:off x="2667001" y="5037345"/>
              <a:ext cx="1981198" cy="364711"/>
            </a:xfrm>
            <a:prstGeom prst="roundRect">
              <a:avLst/>
            </a:prstGeom>
            <a:solidFill>
              <a:srgbClr val="003366"/>
            </a:solidFill>
            <a:ln w="12700">
              <a:noFill/>
              <a:round/>
              <a:headEnd/>
              <a:tailEnd/>
            </a:ln>
          </p:spPr>
          <p:txBody>
            <a:bodyPr wrap="none" lIns="0" tIns="0" rIns="0" bIns="0" rtlCol="0" anchor="ctr"/>
            <a:lstStyle/>
            <a:p>
              <a:endParaRPr lang="en-US" sz="1400" b="1" dirty="0" smtClean="0">
                <a:solidFill>
                  <a:srgbClr val="FFFFFF"/>
                </a:solidFill>
                <a:latin typeface="Arial" pitchFamily="34" charset="0"/>
                <a:ea typeface="黑体" pitchFamily="2" charset="-122"/>
              </a:endParaRPr>
            </a:p>
          </p:txBody>
        </p:sp>
      </p:grpSp>
      <p:pic>
        <p:nvPicPr>
          <p:cNvPr id="42" name="Picture 41" descr="computerdevices.png"/>
          <p:cNvPicPr>
            <a:picLocks noChangeAspect="1"/>
          </p:cNvPicPr>
          <p:nvPr/>
        </p:nvPicPr>
        <p:blipFill>
          <a:blip r:embed="rId4" cstate="print"/>
          <a:stretch>
            <a:fillRect/>
          </a:stretch>
        </p:blipFill>
        <p:spPr>
          <a:xfrm flipH="1">
            <a:off x="4767843" y="4667662"/>
            <a:ext cx="711970" cy="1296938"/>
          </a:xfrm>
          <a:prstGeom prst="rect">
            <a:avLst/>
          </a:prstGeom>
        </p:spPr>
      </p:pic>
      <p:pic>
        <p:nvPicPr>
          <p:cNvPr id="33" name="Picture 32" descr="flat.jpg"/>
          <p:cNvPicPr>
            <a:picLocks noChangeAspect="1"/>
          </p:cNvPicPr>
          <p:nvPr/>
        </p:nvPicPr>
        <p:blipFill>
          <a:blip r:embed="rId5" cstate="print"/>
          <a:stretch>
            <a:fillRect/>
          </a:stretch>
        </p:blipFill>
        <p:spPr>
          <a:xfrm>
            <a:off x="6313208" y="4394930"/>
            <a:ext cx="2367516" cy="1701070"/>
          </a:xfrm>
          <a:prstGeom prst="rect">
            <a:avLst/>
          </a:prstGeom>
        </p:spPr>
      </p:pic>
      <p:pic>
        <p:nvPicPr>
          <p:cNvPr id="43" name="Picture 42" descr="computer2.jpg"/>
          <p:cNvPicPr>
            <a:picLocks noChangeAspect="1"/>
          </p:cNvPicPr>
          <p:nvPr/>
        </p:nvPicPr>
        <p:blipFill>
          <a:blip r:embed="rId6" cstate="print"/>
          <a:stretch>
            <a:fillRect/>
          </a:stretch>
        </p:blipFill>
        <p:spPr>
          <a:xfrm>
            <a:off x="1902094" y="4641501"/>
            <a:ext cx="2112836" cy="1327366"/>
          </a:xfrm>
          <a:prstGeom prst="rect">
            <a:avLst/>
          </a:prstGeom>
        </p:spPr>
      </p:pic>
      <p:sp>
        <p:nvSpPr>
          <p:cNvPr id="4099" name="Rectangle 10"/>
          <p:cNvSpPr>
            <a:spLocks noGrp="1" noChangeArrowheads="1"/>
          </p:cNvSpPr>
          <p:nvPr>
            <p:ph type="title"/>
          </p:nvPr>
        </p:nvSpPr>
        <p:spPr/>
        <p:txBody>
          <a:bodyPr/>
          <a:lstStyle/>
          <a:p>
            <a:r>
              <a:rPr lang="zh-CN" altLang="en-US" smtClean="0"/>
              <a:t>革新桌面 </a:t>
            </a:r>
            <a:r>
              <a:rPr lang="en-US" altLang="zh-CN" smtClean="0">
                <a:latin typeface="Arial"/>
                <a:cs typeface="Arial"/>
              </a:rPr>
              <a:t>–</a:t>
            </a:r>
            <a:r>
              <a:rPr lang="en-US" altLang="zh-CN" smtClean="0"/>
              <a:t> </a:t>
            </a:r>
            <a:r>
              <a:rPr lang="zh-CN" altLang="en-US" smtClean="0"/>
              <a:t>一种托管服务模式</a:t>
            </a:r>
            <a:r>
              <a:rPr lang="en-US" dirty="0" smtClean="0"/>
              <a:t> </a:t>
            </a:r>
          </a:p>
        </p:txBody>
      </p:sp>
      <p:pic>
        <p:nvPicPr>
          <p:cNvPr id="4" name="Picture 22" descr="display.png"/>
          <p:cNvPicPr>
            <a:picLocks noChangeAspect="1"/>
          </p:cNvPicPr>
          <p:nvPr/>
        </p:nvPicPr>
        <p:blipFill>
          <a:blip r:embed="rId7" cstate="print"/>
          <a:srcRect/>
          <a:stretch>
            <a:fillRect/>
          </a:stretch>
        </p:blipFill>
        <p:spPr bwMode="auto">
          <a:xfrm>
            <a:off x="963259" y="1295400"/>
            <a:ext cx="2590800" cy="2079321"/>
          </a:xfrm>
          <a:prstGeom prst="rect">
            <a:avLst/>
          </a:prstGeom>
          <a:noFill/>
          <a:ln w="9525">
            <a:noFill/>
            <a:miter lim="800000"/>
            <a:headEnd/>
            <a:tailEnd/>
          </a:ln>
        </p:spPr>
      </p:pic>
      <p:sp>
        <p:nvSpPr>
          <p:cNvPr id="6" name="Rounded Rectangle 5"/>
          <p:cNvSpPr/>
          <p:nvPr/>
        </p:nvSpPr>
        <p:spPr bwMode="auto">
          <a:xfrm>
            <a:off x="1277583" y="1580820"/>
            <a:ext cx="1981200" cy="343560"/>
          </a:xfrm>
          <a:prstGeom prst="roundRect">
            <a:avLst/>
          </a:prstGeom>
          <a:solidFill>
            <a:srgbClr val="77CBE1"/>
          </a:solidFill>
          <a:ln w="12700">
            <a:noFill/>
            <a:round/>
            <a:headEnd/>
            <a:tailEnd/>
          </a:ln>
        </p:spPr>
        <p:txBody>
          <a:bodyPr wrap="none" lIns="0" tIns="0" rIns="0" bIns="0" rtlCol="0" anchor="ctr"/>
          <a:lstStyle/>
          <a:p>
            <a:r>
              <a:rPr lang="zh-CN" altLang="en-US" sz="1400" b="1" dirty="0" smtClean="0">
                <a:solidFill>
                  <a:srgbClr val="FFFFFF"/>
                </a:solidFill>
                <a:latin typeface="Arial" pitchFamily="34" charset="0"/>
                <a:ea typeface="黑体" pitchFamily="2" charset="-122"/>
              </a:rPr>
              <a:t>用户</a:t>
            </a:r>
            <a:endParaRPr lang="en-US" sz="1400" b="1" dirty="0" smtClean="0">
              <a:solidFill>
                <a:srgbClr val="FFFFFF"/>
              </a:solidFill>
              <a:latin typeface="Arial" pitchFamily="34" charset="0"/>
              <a:ea typeface="黑体" pitchFamily="2" charset="-122"/>
            </a:endParaRPr>
          </a:p>
        </p:txBody>
      </p:sp>
      <p:sp>
        <p:nvSpPr>
          <p:cNvPr id="7" name="Rounded Rectangle 6"/>
          <p:cNvSpPr/>
          <p:nvPr/>
        </p:nvSpPr>
        <p:spPr bwMode="auto">
          <a:xfrm>
            <a:off x="1277584" y="1961820"/>
            <a:ext cx="1981199" cy="343560"/>
          </a:xfrm>
          <a:prstGeom prst="roundRect">
            <a:avLst/>
          </a:prstGeom>
          <a:solidFill>
            <a:schemeClr val="accent5"/>
          </a:solidFill>
          <a:ln w="12700">
            <a:noFill/>
            <a:round/>
            <a:headEnd/>
            <a:tailEnd/>
          </a:ln>
        </p:spPr>
        <p:txBody>
          <a:bodyPr wrap="none" lIns="0" tIns="0" rIns="0" bIns="0" rtlCol="0" anchor="ctr"/>
          <a:lstStyle/>
          <a:p>
            <a:r>
              <a:rPr lang="zh-CN" altLang="en-US" sz="1400" b="1" smtClean="0">
                <a:solidFill>
                  <a:srgbClr val="FFFFFF"/>
                </a:solidFill>
                <a:latin typeface="Arial" pitchFamily="34" charset="0"/>
                <a:ea typeface="黑体" pitchFamily="2" charset="-122"/>
              </a:rPr>
              <a:t>应用程序</a:t>
            </a:r>
            <a:endParaRPr lang="en-US" sz="1400" b="1" dirty="0" smtClean="0">
              <a:solidFill>
                <a:srgbClr val="FFFFFF"/>
              </a:solidFill>
              <a:latin typeface="Arial" pitchFamily="34" charset="0"/>
              <a:ea typeface="黑体" pitchFamily="2" charset="-122"/>
            </a:endParaRPr>
          </a:p>
        </p:txBody>
      </p:sp>
      <p:sp>
        <p:nvSpPr>
          <p:cNvPr id="35" name="Rounded Rectangle 34"/>
          <p:cNvSpPr/>
          <p:nvPr/>
        </p:nvSpPr>
        <p:spPr bwMode="auto">
          <a:xfrm>
            <a:off x="1277584" y="2342820"/>
            <a:ext cx="1981199" cy="343560"/>
          </a:xfrm>
          <a:prstGeom prst="roundRect">
            <a:avLst/>
          </a:prstGeom>
          <a:solidFill>
            <a:srgbClr val="003366"/>
          </a:solidFill>
          <a:ln w="12700">
            <a:noFill/>
            <a:round/>
            <a:headEnd/>
            <a:tailEnd/>
          </a:ln>
        </p:spPr>
        <p:txBody>
          <a:bodyPr wrap="none" lIns="0" tIns="0" rIns="0" bIns="0" rtlCol="0" anchor="ctr"/>
          <a:lstStyle/>
          <a:p>
            <a:r>
              <a:rPr lang="zh-CN" altLang="en-US" sz="1400" b="1" smtClean="0">
                <a:solidFill>
                  <a:srgbClr val="FFFFFF"/>
                </a:solidFill>
                <a:latin typeface="Arial" pitchFamily="34" charset="0"/>
                <a:ea typeface="黑体" pitchFamily="2" charset="-122"/>
              </a:rPr>
              <a:t>操作系统</a:t>
            </a:r>
            <a:endParaRPr lang="en-US" sz="1400" b="1" dirty="0" smtClean="0">
              <a:solidFill>
                <a:srgbClr val="FFFFFF"/>
              </a:solidFill>
              <a:latin typeface="Arial" pitchFamily="34" charset="0"/>
              <a:ea typeface="黑体" pitchFamily="2" charset="-122"/>
            </a:endParaRPr>
          </a:p>
        </p:txBody>
      </p:sp>
      <p:pic>
        <p:nvPicPr>
          <p:cNvPr id="27" name="Picture 26" descr="C:\Users\testuser\AppData\Local\Temp\VMwareDnD\12244602\ICON_Lock_Q308.png"/>
          <p:cNvPicPr>
            <a:picLocks noChangeAspect="1" noChangeArrowheads="1"/>
          </p:cNvPicPr>
          <p:nvPr/>
        </p:nvPicPr>
        <p:blipFill>
          <a:blip r:embed="rId8" cstate="print"/>
          <a:srcRect/>
          <a:stretch>
            <a:fillRect/>
          </a:stretch>
        </p:blipFill>
        <p:spPr bwMode="auto">
          <a:xfrm>
            <a:off x="3096859" y="1504950"/>
            <a:ext cx="228600" cy="409652"/>
          </a:xfrm>
          <a:prstGeom prst="rect">
            <a:avLst/>
          </a:prstGeom>
          <a:noFill/>
        </p:spPr>
      </p:pic>
      <p:pic>
        <p:nvPicPr>
          <p:cNvPr id="28" name="Picture 27" descr="C:\Users\testuser\AppData\Local\Temp\VMwareDnD\12244602\ICON_Lock_Q308.png"/>
          <p:cNvPicPr>
            <a:picLocks noChangeAspect="1" noChangeArrowheads="1"/>
          </p:cNvPicPr>
          <p:nvPr/>
        </p:nvPicPr>
        <p:blipFill>
          <a:blip r:embed="rId8" cstate="print"/>
          <a:srcRect/>
          <a:stretch>
            <a:fillRect/>
          </a:stretch>
        </p:blipFill>
        <p:spPr bwMode="auto">
          <a:xfrm>
            <a:off x="3096859" y="1909762"/>
            <a:ext cx="228600" cy="409652"/>
          </a:xfrm>
          <a:prstGeom prst="rect">
            <a:avLst/>
          </a:prstGeom>
          <a:noFill/>
        </p:spPr>
      </p:pic>
      <p:pic>
        <p:nvPicPr>
          <p:cNvPr id="29" name="Picture 28" descr="C:\Users\testuser\AppData\Local\Temp\VMwareDnD\12244602\ICON_Lock_Q308.png"/>
          <p:cNvPicPr>
            <a:picLocks noChangeAspect="1" noChangeArrowheads="1"/>
          </p:cNvPicPr>
          <p:nvPr/>
        </p:nvPicPr>
        <p:blipFill>
          <a:blip r:embed="rId8" cstate="print"/>
          <a:srcRect/>
          <a:stretch>
            <a:fillRect/>
          </a:stretch>
        </p:blipFill>
        <p:spPr bwMode="auto">
          <a:xfrm>
            <a:off x="3096859" y="2314575"/>
            <a:ext cx="228600" cy="409652"/>
          </a:xfrm>
          <a:prstGeom prst="rect">
            <a:avLst/>
          </a:prstGeom>
          <a:noFill/>
        </p:spPr>
      </p:pic>
      <p:sp>
        <p:nvSpPr>
          <p:cNvPr id="32" name="Rectangle 31"/>
          <p:cNvSpPr/>
          <p:nvPr/>
        </p:nvSpPr>
        <p:spPr>
          <a:xfrm>
            <a:off x="7062204" y="1524000"/>
            <a:ext cx="1731564" cy="461665"/>
          </a:xfrm>
          <a:prstGeom prst="rect">
            <a:avLst/>
          </a:prstGeom>
        </p:spPr>
        <p:txBody>
          <a:bodyPr wrap="none">
            <a:spAutoFit/>
          </a:bodyPr>
          <a:lstStyle/>
          <a:p>
            <a:pPr>
              <a:spcAft>
                <a:spcPts val="0"/>
              </a:spcAft>
            </a:pPr>
            <a:r>
              <a:rPr lang="zh-CN" altLang="en-US" b="1" smtClean="0">
                <a:solidFill>
                  <a:srgbClr val="333333"/>
                </a:solidFill>
                <a:latin typeface="Arial" pitchFamily="34" charset="0"/>
                <a:ea typeface="黑体" pitchFamily="2" charset="-122"/>
              </a:rPr>
              <a:t>集中式管理</a:t>
            </a:r>
            <a:endParaRPr lang="en-US" dirty="0">
              <a:latin typeface="Arial" pitchFamily="34" charset="0"/>
              <a:ea typeface="黑体" pitchFamily="2" charset="-122"/>
            </a:endParaRPr>
          </a:p>
        </p:txBody>
      </p:sp>
      <p:sp>
        <p:nvSpPr>
          <p:cNvPr id="36" name="Rectangle 35"/>
          <p:cNvSpPr/>
          <p:nvPr/>
        </p:nvSpPr>
        <p:spPr>
          <a:xfrm>
            <a:off x="7216894" y="2445603"/>
            <a:ext cx="1422184" cy="461665"/>
          </a:xfrm>
          <a:prstGeom prst="rect">
            <a:avLst/>
          </a:prstGeom>
        </p:spPr>
        <p:txBody>
          <a:bodyPr wrap="none">
            <a:spAutoFit/>
          </a:bodyPr>
          <a:lstStyle/>
          <a:p>
            <a:pPr>
              <a:spcAft>
                <a:spcPts val="0"/>
              </a:spcAft>
            </a:pPr>
            <a:r>
              <a:rPr lang="zh-CN" altLang="en-US" b="1" smtClean="0">
                <a:solidFill>
                  <a:srgbClr val="333333"/>
                </a:solidFill>
                <a:latin typeface="Arial" pitchFamily="34" charset="0"/>
                <a:ea typeface="黑体" pitchFamily="2" charset="-122"/>
              </a:rPr>
              <a:t>桌面交付</a:t>
            </a:r>
            <a:endParaRPr lang="en-US" dirty="0">
              <a:latin typeface="Arial" pitchFamily="34" charset="0"/>
              <a:ea typeface="黑体" pitchFamily="2" charset="-122"/>
            </a:endParaRPr>
          </a:p>
        </p:txBody>
      </p:sp>
      <p:sp>
        <p:nvSpPr>
          <p:cNvPr id="34" name="Rectangle 33"/>
          <p:cNvSpPr/>
          <p:nvPr/>
        </p:nvSpPr>
        <p:spPr>
          <a:xfrm>
            <a:off x="4661008" y="1898005"/>
            <a:ext cx="1422185" cy="461665"/>
          </a:xfrm>
          <a:prstGeom prst="rect">
            <a:avLst/>
          </a:prstGeom>
        </p:spPr>
        <p:txBody>
          <a:bodyPr wrap="none">
            <a:spAutoFit/>
          </a:bodyPr>
          <a:lstStyle/>
          <a:p>
            <a:pPr>
              <a:spcAft>
                <a:spcPts val="0"/>
              </a:spcAft>
            </a:pPr>
            <a:r>
              <a:rPr lang="zh-CN" altLang="en-US" b="1" smtClean="0">
                <a:solidFill>
                  <a:srgbClr val="333333"/>
                </a:solidFill>
                <a:latin typeface="Arial" pitchFamily="34" charset="0"/>
                <a:ea typeface="黑体" pitchFamily="2" charset="-122"/>
              </a:rPr>
              <a:t>革新桌面</a:t>
            </a:r>
            <a:endParaRPr lang="en-US" dirty="0">
              <a:latin typeface="Arial" pitchFamily="34" charset="0"/>
              <a:ea typeface="黑体" pitchFamily="2" charset="-122"/>
            </a:endParaRPr>
          </a:p>
        </p:txBody>
      </p:sp>
      <p:grpSp>
        <p:nvGrpSpPr>
          <p:cNvPr id="11" name="Group 36"/>
          <p:cNvGrpSpPr/>
          <p:nvPr/>
        </p:nvGrpSpPr>
        <p:grpSpPr>
          <a:xfrm>
            <a:off x="4842822" y="4975280"/>
            <a:ext cx="567378" cy="748675"/>
            <a:chOff x="4842822" y="4975280"/>
            <a:chExt cx="567378" cy="748675"/>
          </a:xfrm>
        </p:grpSpPr>
        <p:pic>
          <p:nvPicPr>
            <p:cNvPr id="38" name="Picture 37"/>
            <p:cNvPicPr>
              <a:picLocks noChangeAspect="1" noChangeArrowheads="1"/>
            </p:cNvPicPr>
            <p:nvPr/>
          </p:nvPicPr>
          <p:blipFill>
            <a:blip r:embed="rId9" cstate="print"/>
            <a:srcRect r="57320"/>
            <a:stretch>
              <a:fillRect/>
            </a:stretch>
          </p:blipFill>
          <p:spPr bwMode="auto">
            <a:xfrm>
              <a:off x="4842822" y="4975280"/>
              <a:ext cx="567378" cy="748675"/>
            </a:xfrm>
            <a:prstGeom prst="rect">
              <a:avLst/>
            </a:prstGeom>
            <a:noFill/>
            <a:ln w="9525">
              <a:noFill/>
              <a:miter lim="800000"/>
              <a:headEnd/>
              <a:tailEnd/>
            </a:ln>
          </p:spPr>
        </p:pic>
        <p:pic>
          <p:nvPicPr>
            <p:cNvPr id="39" name="Picture 4" descr="microsoft-excel-training.jpg"/>
            <p:cNvPicPr>
              <a:picLocks noChangeAspect="1" noChangeArrowheads="1"/>
            </p:cNvPicPr>
            <p:nvPr/>
          </p:nvPicPr>
          <p:blipFill>
            <a:blip r:embed="rId10" cstate="print"/>
            <a:srcRect r="50000"/>
            <a:stretch>
              <a:fillRect/>
            </a:stretch>
          </p:blipFill>
          <p:spPr bwMode="auto">
            <a:xfrm>
              <a:off x="5144032" y="5221771"/>
              <a:ext cx="266168" cy="402579"/>
            </a:xfrm>
            <a:prstGeom prst="rect">
              <a:avLst/>
            </a:prstGeom>
            <a:noFill/>
            <a:ln w="9525">
              <a:noFill/>
              <a:miter lim="800000"/>
              <a:headEnd/>
              <a:tailEnd/>
            </a:ln>
          </p:spPr>
        </p:pic>
        <p:pic>
          <p:nvPicPr>
            <p:cNvPr id="40" name="Picture 23" descr="Picture 1.png"/>
            <p:cNvPicPr>
              <a:picLocks noChangeAspect="1"/>
            </p:cNvPicPr>
            <p:nvPr/>
          </p:nvPicPr>
          <p:blipFill>
            <a:blip r:embed="rId11" cstate="print"/>
            <a:srcRect r="30421"/>
            <a:stretch>
              <a:fillRect/>
            </a:stretch>
          </p:blipFill>
          <p:spPr bwMode="auto">
            <a:xfrm>
              <a:off x="4953000" y="5028027"/>
              <a:ext cx="457200" cy="452483"/>
            </a:xfrm>
            <a:prstGeom prst="rect">
              <a:avLst/>
            </a:prstGeom>
            <a:noFill/>
            <a:ln w="9525">
              <a:noFill/>
              <a:miter lim="800000"/>
              <a:headEnd/>
              <a:tailEnd/>
            </a:ln>
          </p:spPr>
        </p:pic>
      </p:grpSp>
      <p:grpSp>
        <p:nvGrpSpPr>
          <p:cNvPr id="12" name="Group 40"/>
          <p:cNvGrpSpPr/>
          <p:nvPr/>
        </p:nvGrpSpPr>
        <p:grpSpPr>
          <a:xfrm>
            <a:off x="2209800" y="4759998"/>
            <a:ext cx="1534779" cy="864352"/>
            <a:chOff x="2209800" y="4759998"/>
            <a:chExt cx="1534779" cy="864352"/>
          </a:xfrm>
        </p:grpSpPr>
        <p:pic>
          <p:nvPicPr>
            <p:cNvPr id="44" name="Picture 43"/>
            <p:cNvPicPr>
              <a:picLocks noChangeAspect="1" noChangeArrowheads="1"/>
            </p:cNvPicPr>
            <p:nvPr/>
          </p:nvPicPr>
          <p:blipFill>
            <a:blip r:embed="rId9" cstate="print"/>
            <a:srcRect/>
            <a:stretch>
              <a:fillRect/>
            </a:stretch>
          </p:blipFill>
          <p:spPr bwMode="auto">
            <a:xfrm>
              <a:off x="2209800" y="4759998"/>
              <a:ext cx="1534779" cy="864352"/>
            </a:xfrm>
            <a:prstGeom prst="rect">
              <a:avLst/>
            </a:prstGeom>
            <a:noFill/>
            <a:ln w="9525">
              <a:noFill/>
              <a:miter lim="800000"/>
              <a:headEnd/>
              <a:tailEnd/>
            </a:ln>
          </p:spPr>
        </p:pic>
        <p:pic>
          <p:nvPicPr>
            <p:cNvPr id="45" name="Picture 4" descr="microsoft-excel-training.jpg"/>
            <p:cNvPicPr>
              <a:picLocks noChangeAspect="1" noChangeArrowheads="1"/>
            </p:cNvPicPr>
            <p:nvPr/>
          </p:nvPicPr>
          <p:blipFill>
            <a:blip r:embed="rId10" cstate="print"/>
            <a:srcRect/>
            <a:stretch>
              <a:fillRect/>
            </a:stretch>
          </p:blipFill>
          <p:spPr bwMode="auto">
            <a:xfrm>
              <a:off x="2819400" y="5028027"/>
              <a:ext cx="614585" cy="464780"/>
            </a:xfrm>
            <a:prstGeom prst="rect">
              <a:avLst/>
            </a:prstGeom>
            <a:noFill/>
            <a:ln w="9525">
              <a:noFill/>
              <a:miter lim="800000"/>
              <a:headEnd/>
              <a:tailEnd/>
            </a:ln>
          </p:spPr>
        </p:pic>
        <p:pic>
          <p:nvPicPr>
            <p:cNvPr id="46" name="Picture 23" descr="Picture 1.png"/>
            <p:cNvPicPr>
              <a:picLocks noChangeAspect="1"/>
            </p:cNvPicPr>
            <p:nvPr/>
          </p:nvPicPr>
          <p:blipFill>
            <a:blip r:embed="rId12" cstate="print"/>
            <a:srcRect/>
            <a:stretch>
              <a:fillRect/>
            </a:stretch>
          </p:blipFill>
          <p:spPr bwMode="auto">
            <a:xfrm>
              <a:off x="2362200" y="4800600"/>
              <a:ext cx="758628" cy="522396"/>
            </a:xfrm>
            <a:prstGeom prst="rect">
              <a:avLst/>
            </a:prstGeom>
            <a:noFill/>
            <a:ln w="9525">
              <a:noFill/>
              <a:miter lim="800000"/>
              <a:headEnd/>
              <a:tailEnd/>
            </a:ln>
          </p:spPr>
        </p:pic>
      </p:grpSp>
      <p:grpSp>
        <p:nvGrpSpPr>
          <p:cNvPr id="13" name="Group 46"/>
          <p:cNvGrpSpPr/>
          <p:nvPr/>
        </p:nvGrpSpPr>
        <p:grpSpPr>
          <a:xfrm>
            <a:off x="6400799" y="4477423"/>
            <a:ext cx="2192867" cy="1246531"/>
            <a:chOff x="6400799" y="4477423"/>
            <a:chExt cx="2192867" cy="1246531"/>
          </a:xfrm>
        </p:grpSpPr>
        <p:pic>
          <p:nvPicPr>
            <p:cNvPr id="48" name="Picture 47"/>
            <p:cNvPicPr>
              <a:picLocks noChangeAspect="1" noChangeArrowheads="1"/>
            </p:cNvPicPr>
            <p:nvPr/>
          </p:nvPicPr>
          <p:blipFill>
            <a:blip r:embed="rId9" cstate="print"/>
            <a:srcRect/>
            <a:stretch>
              <a:fillRect/>
            </a:stretch>
          </p:blipFill>
          <p:spPr bwMode="auto">
            <a:xfrm>
              <a:off x="6400799" y="4477423"/>
              <a:ext cx="2192867" cy="1246531"/>
            </a:xfrm>
            <a:prstGeom prst="rect">
              <a:avLst/>
            </a:prstGeom>
            <a:noFill/>
            <a:ln w="9525">
              <a:noFill/>
              <a:miter lim="800000"/>
              <a:headEnd/>
              <a:tailEnd/>
            </a:ln>
          </p:spPr>
        </p:pic>
        <p:pic>
          <p:nvPicPr>
            <p:cNvPr id="49" name="Picture 4" descr="microsoft-excel-training.jpg"/>
            <p:cNvPicPr>
              <a:picLocks noChangeAspect="1" noChangeArrowheads="1"/>
            </p:cNvPicPr>
            <p:nvPr/>
          </p:nvPicPr>
          <p:blipFill>
            <a:blip r:embed="rId10" cstate="print"/>
            <a:srcRect/>
            <a:stretch>
              <a:fillRect/>
            </a:stretch>
          </p:blipFill>
          <p:spPr bwMode="auto">
            <a:xfrm>
              <a:off x="7242161" y="4860296"/>
              <a:ext cx="869964" cy="657910"/>
            </a:xfrm>
            <a:prstGeom prst="rect">
              <a:avLst/>
            </a:prstGeom>
            <a:noFill/>
            <a:ln w="9525">
              <a:noFill/>
              <a:miter lim="800000"/>
              <a:headEnd/>
              <a:tailEnd/>
            </a:ln>
          </p:spPr>
        </p:pic>
        <p:pic>
          <p:nvPicPr>
            <p:cNvPr id="50" name="Picture 23" descr="Picture 1.png"/>
            <p:cNvPicPr>
              <a:picLocks noChangeAspect="1"/>
            </p:cNvPicPr>
            <p:nvPr/>
          </p:nvPicPr>
          <p:blipFill>
            <a:blip r:embed="rId13" cstate="print"/>
            <a:srcRect/>
            <a:stretch>
              <a:fillRect/>
            </a:stretch>
          </p:blipFill>
          <p:spPr bwMode="auto">
            <a:xfrm>
              <a:off x="6592178" y="4561779"/>
              <a:ext cx="1073861" cy="739469"/>
            </a:xfrm>
            <a:prstGeom prst="rect">
              <a:avLst/>
            </a:prstGeom>
            <a:noFill/>
            <a:ln w="9525">
              <a:noFill/>
              <a:miter lim="800000"/>
              <a:headEnd/>
              <a:tailEnd/>
            </a:ln>
          </p:spPr>
        </p:pic>
      </p:grpSp>
      <p:cxnSp>
        <p:nvCxnSpPr>
          <p:cNvPr id="53" name="Straight Connector 52"/>
          <p:cNvCxnSpPr/>
          <p:nvPr/>
        </p:nvCxnSpPr>
        <p:spPr bwMode="auto">
          <a:xfrm rot="10800000" flipV="1">
            <a:off x="3505200" y="3886200"/>
            <a:ext cx="1828800" cy="1143000"/>
          </a:xfrm>
          <a:prstGeom prst="line">
            <a:avLst/>
          </a:prstGeom>
          <a:solidFill>
            <a:srgbClr val="0095D3"/>
          </a:solidFill>
          <a:ln w="38100" cap="flat" cmpd="sng" algn="ctr">
            <a:solidFill>
              <a:schemeClr val="tx1"/>
            </a:solidFill>
            <a:prstDash val="solid"/>
            <a:round/>
            <a:headEnd type="none" w="med" len="med"/>
            <a:tailEnd type="oval" w="lg" len="lg"/>
          </a:ln>
          <a:effectLst/>
        </p:spPr>
      </p:cxnSp>
      <p:cxnSp>
        <p:nvCxnSpPr>
          <p:cNvPr id="56" name="Straight Connector 55"/>
          <p:cNvCxnSpPr/>
          <p:nvPr/>
        </p:nvCxnSpPr>
        <p:spPr bwMode="auto">
          <a:xfrm rot="5400000">
            <a:off x="4610100" y="4457700"/>
            <a:ext cx="1295400" cy="152400"/>
          </a:xfrm>
          <a:prstGeom prst="line">
            <a:avLst/>
          </a:prstGeom>
          <a:solidFill>
            <a:srgbClr val="0095D3"/>
          </a:solidFill>
          <a:ln w="38100" cap="flat" cmpd="sng" algn="ctr">
            <a:solidFill>
              <a:schemeClr val="tx1"/>
            </a:solidFill>
            <a:prstDash val="solid"/>
            <a:round/>
            <a:headEnd type="none" w="med" len="med"/>
            <a:tailEnd type="oval" w="lg" len="lg"/>
          </a:ln>
          <a:effectLst/>
        </p:spPr>
      </p:cxnSp>
      <p:cxnSp>
        <p:nvCxnSpPr>
          <p:cNvPr id="66" name="Straight Connector 65"/>
          <p:cNvCxnSpPr/>
          <p:nvPr/>
        </p:nvCxnSpPr>
        <p:spPr bwMode="auto">
          <a:xfrm>
            <a:off x="5334000" y="3886200"/>
            <a:ext cx="1447800" cy="762000"/>
          </a:xfrm>
          <a:prstGeom prst="line">
            <a:avLst/>
          </a:prstGeom>
          <a:solidFill>
            <a:srgbClr val="0095D3"/>
          </a:solidFill>
          <a:ln w="38100" cap="flat" cmpd="sng" algn="ctr">
            <a:solidFill>
              <a:schemeClr val="tx1"/>
            </a:solidFill>
            <a:prstDash val="solid"/>
            <a:round/>
            <a:headEnd type="none" w="med" len="med"/>
            <a:tailEnd type="oval" w="lg" len="lg"/>
          </a:ln>
          <a:effectLst/>
        </p:spPr>
      </p:cxnSp>
      <p:pic>
        <p:nvPicPr>
          <p:cNvPr id="30" name="Picture 210" descr="ICON_Person_Q308"/>
          <p:cNvPicPr>
            <a:picLocks noChangeAspect="1" noChangeArrowheads="1"/>
          </p:cNvPicPr>
          <p:nvPr/>
        </p:nvPicPr>
        <p:blipFill>
          <a:blip r:embed="rId14" cstate="print"/>
          <a:srcRect/>
          <a:stretch>
            <a:fillRect/>
          </a:stretch>
        </p:blipFill>
        <p:spPr bwMode="auto">
          <a:xfrm>
            <a:off x="304800" y="1544638"/>
            <a:ext cx="657225" cy="1122362"/>
          </a:xfrm>
          <a:prstGeom prst="rect">
            <a:avLst/>
          </a:prstGeom>
          <a:noFill/>
          <a:ln w="9525">
            <a:noFill/>
            <a:miter lim="800000"/>
            <a:headEnd/>
            <a:tailEnd/>
          </a:ln>
        </p:spPr>
      </p:pic>
    </p:spTree>
    <p:extLst>
      <p:ext uri="{BB962C8B-B14F-4D97-AF65-F5344CB8AC3E}">
        <p14:creationId xmlns:p14="http://schemas.microsoft.com/office/powerpoint/2010/main" val="1825075095"/>
      </p:ext>
    </p:extLst>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7"/>
                                        </p:tgtEl>
                                      </p:cBhvr>
                                    </p:animEffect>
                                    <p:set>
                                      <p:cBhvr>
                                        <p:cTn id="7" dur="1" fill="hold">
                                          <p:stCondLst>
                                            <p:cond delay="499"/>
                                          </p:stCondLst>
                                        </p:cTn>
                                        <p:tgtEl>
                                          <p:spTgt spid="27"/>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28"/>
                                        </p:tgtEl>
                                      </p:cBhvr>
                                    </p:animEffect>
                                    <p:set>
                                      <p:cBhvr>
                                        <p:cTn id="10" dur="1" fill="hold">
                                          <p:stCondLst>
                                            <p:cond delay="499"/>
                                          </p:stCondLst>
                                        </p:cTn>
                                        <p:tgtEl>
                                          <p:spTgt spid="28"/>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29"/>
                                        </p:tgtEl>
                                      </p:cBhvr>
                                    </p:animEffect>
                                    <p:set>
                                      <p:cBhvr>
                                        <p:cTn id="13" dur="1" fill="hold">
                                          <p:stCondLst>
                                            <p:cond delay="499"/>
                                          </p:stCondLst>
                                        </p:cTn>
                                        <p:tgtEl>
                                          <p:spTgt spid="29"/>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childTnLst>
                          </p:cTn>
                        </p:par>
                        <p:par>
                          <p:cTn id="17" fill="hold">
                            <p:stCondLst>
                              <p:cond delay="500"/>
                            </p:stCondLst>
                            <p:childTnLst>
                              <p:par>
                                <p:cTn id="18" presetID="0" presetClass="path" presetSubtype="0" accel="50000" decel="50000" fill="hold" grpId="1" nodeType="afterEffect">
                                  <p:stCondLst>
                                    <p:cond delay="0"/>
                                  </p:stCondLst>
                                  <p:childTnLst>
                                    <p:animMotion origin="layout" path="M -3.05556E-6 -7.77778E-6 L -3.05556E-6 -0.03334 " pathEditMode="relative" ptsTypes="AA">
                                      <p:cBhvr>
                                        <p:cTn id="19" dur="1000" fill="hold"/>
                                        <p:tgtEl>
                                          <p:spTgt spid="6"/>
                                        </p:tgtEl>
                                        <p:attrNameLst>
                                          <p:attrName>ppt_x</p:attrName>
                                          <p:attrName>ppt_y</p:attrName>
                                        </p:attrNameLst>
                                      </p:cBhvr>
                                    </p:animMotion>
                                  </p:childTnLst>
                                </p:cTn>
                              </p:par>
                              <p:par>
                                <p:cTn id="20" presetID="0" presetClass="path" presetSubtype="0" accel="50000" decel="50000" fill="hold" grpId="1" nodeType="withEffect">
                                  <p:stCondLst>
                                    <p:cond delay="0"/>
                                  </p:stCondLst>
                                  <p:childTnLst>
                                    <p:animMotion origin="layout" path="M -3.05556E-6 -2.22222E-6 L -3.05556E-6 0.02222 " pathEditMode="relative" ptsTypes="AA">
                                      <p:cBhvr>
                                        <p:cTn id="21" dur="1000" fill="hold"/>
                                        <p:tgtEl>
                                          <p:spTgt spid="35"/>
                                        </p:tgtEl>
                                        <p:attrNameLst>
                                          <p:attrName>ppt_x</p:attrName>
                                          <p:attrName>ppt_y</p:attrName>
                                        </p:attrNameLst>
                                      </p:cBhvr>
                                    </p:animMotion>
                                  </p:childTnLst>
                                </p:cTn>
                              </p:par>
                              <p:par>
                                <p:cTn id="22" presetID="10" presetClass="entr" presetSubtype="0" fill="hold" grpId="0" nodeType="with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1000"/>
                                        <p:tgtEl>
                                          <p:spTgt spid="3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childTnLst>
                                </p:cTn>
                              </p:par>
                              <p:par>
                                <p:cTn id="30" presetID="10" presetClass="exit" presetSubtype="0" fill="hold" grpId="1" nodeType="withEffect">
                                  <p:stCondLst>
                                    <p:cond delay="0"/>
                                  </p:stCondLst>
                                  <p:childTnLst>
                                    <p:animEffect transition="out" filter="fade">
                                      <p:cBhvr>
                                        <p:cTn id="31" dur="1000"/>
                                        <p:tgtEl>
                                          <p:spTgt spid="34"/>
                                        </p:tgtEl>
                                      </p:cBhvr>
                                    </p:animEffect>
                                    <p:set>
                                      <p:cBhvr>
                                        <p:cTn id="32" dur="1" fill="hold">
                                          <p:stCondLst>
                                            <p:cond delay="999"/>
                                          </p:stCondLst>
                                        </p:cTn>
                                        <p:tgtEl>
                                          <p:spTgt spid="34"/>
                                        </p:tgtEl>
                                        <p:attrNameLst>
                                          <p:attrName>style.visibility</p:attrName>
                                        </p:attrNameLst>
                                      </p:cBhvr>
                                      <p:to>
                                        <p:strVal val="hidden"/>
                                      </p:to>
                                    </p:set>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1000"/>
                                        <p:tgtEl>
                                          <p:spTgt spid="32"/>
                                        </p:tgtEl>
                                      </p:cBhvr>
                                    </p:animEffect>
                                  </p:childTnLst>
                                </p:cTn>
                              </p:par>
                            </p:childTnLst>
                          </p:cTn>
                        </p:par>
                        <p:par>
                          <p:cTn id="37" fill="hold">
                            <p:stCondLst>
                              <p:cond delay="2000"/>
                            </p:stCondLst>
                            <p:childTnLst>
                              <p:par>
                                <p:cTn id="38" presetID="42" presetClass="path" presetSubtype="0" accel="50000" decel="50000" fill="hold" grpId="0" nodeType="afterEffect">
                                  <p:stCondLst>
                                    <p:cond delay="0"/>
                                  </p:stCondLst>
                                  <p:childTnLst>
                                    <p:animMotion origin="layout" path="M 3.33333E-6 0.02222 L 0.33975 -0.00625 " pathEditMode="relative" rAng="0" ptsTypes="AA">
                                      <p:cBhvr>
                                        <p:cTn id="39" dur="1000" fill="hold"/>
                                        <p:tgtEl>
                                          <p:spTgt spid="35"/>
                                        </p:tgtEl>
                                        <p:attrNameLst>
                                          <p:attrName>ppt_x</p:attrName>
                                          <p:attrName>ppt_y</p:attrName>
                                        </p:attrNameLst>
                                      </p:cBhvr>
                                      <p:rCtr x="170" y="-14"/>
                                    </p:animMotion>
                                  </p:childTnLst>
                                </p:cTn>
                              </p:par>
                            </p:childTnLst>
                          </p:cTn>
                        </p:par>
                        <p:par>
                          <p:cTn id="40" fill="hold">
                            <p:stCondLst>
                              <p:cond delay="3000"/>
                            </p:stCondLst>
                            <p:childTnLst>
                              <p:par>
                                <p:cTn id="41" presetID="42" presetClass="path" presetSubtype="0" accel="50000" decel="50000" fill="hold" grpId="0" nodeType="afterEffect">
                                  <p:stCondLst>
                                    <p:cond delay="0"/>
                                  </p:stCondLst>
                                  <p:childTnLst>
                                    <p:animMotion origin="layout" path="M 0 -4.44444E-6 L 0.33333 -0.00555 " pathEditMode="relative" rAng="0" ptsTypes="AA">
                                      <p:cBhvr>
                                        <p:cTn id="42" dur="1000" fill="hold"/>
                                        <p:tgtEl>
                                          <p:spTgt spid="7"/>
                                        </p:tgtEl>
                                        <p:attrNameLst>
                                          <p:attrName>ppt_x</p:attrName>
                                          <p:attrName>ppt_y</p:attrName>
                                        </p:attrNameLst>
                                      </p:cBhvr>
                                      <p:rCtr x="16700" y="-300"/>
                                    </p:animMotion>
                                  </p:childTnLst>
                                </p:cTn>
                              </p:par>
                            </p:childTnLst>
                          </p:cTn>
                        </p:par>
                        <p:par>
                          <p:cTn id="43" fill="hold">
                            <p:stCondLst>
                              <p:cond delay="4000"/>
                            </p:stCondLst>
                            <p:childTnLst>
                              <p:par>
                                <p:cTn id="44" presetID="42" presetClass="path" presetSubtype="0" accel="50000" decel="50000" fill="hold" grpId="0" nodeType="afterEffect">
                                  <p:stCondLst>
                                    <p:cond delay="0"/>
                                  </p:stCondLst>
                                  <p:childTnLst>
                                    <p:animMotion origin="layout" path="M 0 -0.03334 L 0.33142 -0.00556 " pathEditMode="relative" rAng="0" ptsTypes="AA">
                                      <p:cBhvr>
                                        <p:cTn id="45" dur="1000" fill="hold"/>
                                        <p:tgtEl>
                                          <p:spTgt spid="6"/>
                                        </p:tgtEl>
                                        <p:attrNameLst>
                                          <p:attrName>ppt_x</p:attrName>
                                          <p:attrName>ppt_y</p:attrName>
                                        </p:attrNameLst>
                                      </p:cBhvr>
                                      <p:rCtr x="166" y="14"/>
                                    </p:animMotion>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1" nodeType="clickEffect">
                                  <p:stCondLst>
                                    <p:cond delay="0"/>
                                  </p:stCondLst>
                                  <p:childTnLst>
                                    <p:animEffect transition="out" filter="fade">
                                      <p:cBhvr>
                                        <p:cTn id="49" dur="1000"/>
                                        <p:tgtEl>
                                          <p:spTgt spid="32"/>
                                        </p:tgtEl>
                                      </p:cBhvr>
                                    </p:animEffect>
                                    <p:set>
                                      <p:cBhvr>
                                        <p:cTn id="50" dur="1" fill="hold">
                                          <p:stCondLst>
                                            <p:cond delay="999"/>
                                          </p:stCondLst>
                                        </p:cTn>
                                        <p:tgtEl>
                                          <p:spTgt spid="32"/>
                                        </p:tgtEl>
                                        <p:attrNameLst>
                                          <p:attrName>style.visibility</p:attrName>
                                        </p:attrNameLst>
                                      </p:cBhvr>
                                      <p:to>
                                        <p:strVal val="hidden"/>
                                      </p:to>
                                    </p:set>
                                  </p:childTnLst>
                                </p:cTn>
                              </p:par>
                            </p:childTnLst>
                          </p:cTn>
                        </p:par>
                        <p:par>
                          <p:cTn id="51" fill="hold">
                            <p:stCondLst>
                              <p:cond delay="1000"/>
                            </p:stCondLst>
                            <p:childTnLst>
                              <p:par>
                                <p:cTn id="52" presetID="0" presetClass="path" presetSubtype="0" accel="50000" decel="50000" fill="hold" nodeType="afterEffect">
                                  <p:stCondLst>
                                    <p:cond delay="0"/>
                                  </p:stCondLst>
                                  <p:childTnLst>
                                    <p:animMotion origin="layout" path="M -2.5E-6 -4.81481E-6 L 0.525 0.27778 " pathEditMode="relative" ptsTypes="AA">
                                      <p:cBhvr>
                                        <p:cTn id="53" dur="2000" fill="hold"/>
                                        <p:tgtEl>
                                          <p:spTgt spid="30"/>
                                        </p:tgtEl>
                                        <p:attrNameLst>
                                          <p:attrName>ppt_x</p:attrName>
                                          <p:attrName>ppt_y</p:attrName>
                                        </p:attrNameLst>
                                      </p:cBhvr>
                                    </p:animMotion>
                                  </p:childTnLst>
                                </p:cTn>
                              </p:par>
                            </p:childTnLst>
                          </p:cTn>
                        </p:par>
                        <p:par>
                          <p:cTn id="54" fill="hold">
                            <p:stCondLst>
                              <p:cond delay="3000"/>
                            </p:stCondLst>
                            <p:childTnLst>
                              <p:par>
                                <p:cTn id="55" presetID="42" presetClass="entr" presetSubtype="0"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fade">
                                      <p:cBhvr>
                                        <p:cTn id="57" dur="1000"/>
                                        <p:tgtEl>
                                          <p:spTgt spid="42"/>
                                        </p:tgtEl>
                                      </p:cBhvr>
                                    </p:animEffect>
                                    <p:anim calcmode="lin" valueType="num">
                                      <p:cBhvr>
                                        <p:cTn id="58" dur="1000" fill="hold"/>
                                        <p:tgtEl>
                                          <p:spTgt spid="42"/>
                                        </p:tgtEl>
                                        <p:attrNameLst>
                                          <p:attrName>ppt_x</p:attrName>
                                        </p:attrNameLst>
                                      </p:cBhvr>
                                      <p:tavLst>
                                        <p:tav tm="0">
                                          <p:val>
                                            <p:strVal val="#ppt_x"/>
                                          </p:val>
                                        </p:tav>
                                        <p:tav tm="100000">
                                          <p:val>
                                            <p:strVal val="#ppt_x"/>
                                          </p:val>
                                        </p:tav>
                                      </p:tavLst>
                                    </p:anim>
                                    <p:anim calcmode="lin" valueType="num">
                                      <p:cBhvr>
                                        <p:cTn id="59" dur="1000" fill="hold"/>
                                        <p:tgtEl>
                                          <p:spTgt spid="42"/>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fade">
                                      <p:cBhvr>
                                        <p:cTn id="67" dur="1000"/>
                                        <p:tgtEl>
                                          <p:spTgt spid="33"/>
                                        </p:tgtEl>
                                      </p:cBhvr>
                                    </p:animEffect>
                                    <p:anim calcmode="lin" valueType="num">
                                      <p:cBhvr>
                                        <p:cTn id="68" dur="1000" fill="hold"/>
                                        <p:tgtEl>
                                          <p:spTgt spid="33"/>
                                        </p:tgtEl>
                                        <p:attrNameLst>
                                          <p:attrName>ppt_x</p:attrName>
                                        </p:attrNameLst>
                                      </p:cBhvr>
                                      <p:tavLst>
                                        <p:tav tm="0">
                                          <p:val>
                                            <p:strVal val="#ppt_x"/>
                                          </p:val>
                                        </p:tav>
                                        <p:tav tm="100000">
                                          <p:val>
                                            <p:strVal val="#ppt_x"/>
                                          </p:val>
                                        </p:tav>
                                      </p:tavLst>
                                    </p:anim>
                                    <p:anim calcmode="lin" valueType="num">
                                      <p:cBhvr>
                                        <p:cTn id="69" dur="1000" fill="hold"/>
                                        <p:tgtEl>
                                          <p:spTgt spid="33"/>
                                        </p:tgtEl>
                                        <p:attrNameLst>
                                          <p:attrName>ppt_y</p:attrName>
                                        </p:attrNameLst>
                                      </p:cBhvr>
                                      <p:tavLst>
                                        <p:tav tm="0">
                                          <p:val>
                                            <p:strVal val="#ppt_y+.1"/>
                                          </p:val>
                                        </p:tav>
                                        <p:tav tm="100000">
                                          <p:val>
                                            <p:strVal val="#ppt_y"/>
                                          </p:val>
                                        </p:tav>
                                      </p:tavLst>
                                    </p:anim>
                                  </p:childTnLst>
                                </p:cTn>
                              </p:par>
                              <p:par>
                                <p:cTn id="70" presetID="1" presetClass="entr" presetSubtype="0" fill="hold" nodeType="withEffect">
                                  <p:stCondLst>
                                    <p:cond delay="0"/>
                                  </p:stCondLst>
                                  <p:childTnLst>
                                    <p:set>
                                      <p:cBhvr>
                                        <p:cTn id="71" dur="1" fill="hold">
                                          <p:stCondLst>
                                            <p:cond delay="0"/>
                                          </p:stCondLst>
                                        </p:cTn>
                                        <p:tgtEl>
                                          <p:spTgt spid="10"/>
                                        </p:tgtEl>
                                        <p:attrNameLst>
                                          <p:attrName>style.visibility</p:attrName>
                                        </p:attrNameLst>
                                      </p:cBhvr>
                                      <p:to>
                                        <p:strVal val="visible"/>
                                      </p:to>
                                    </p:set>
                                  </p:childTnLst>
                                </p:cTn>
                              </p:par>
                              <p:par>
                                <p:cTn id="72" presetID="10" presetClass="exit" presetSubtype="0" fill="hold" grpId="2" nodeType="withEffect">
                                  <p:stCondLst>
                                    <p:cond delay="0"/>
                                  </p:stCondLst>
                                  <p:childTnLst>
                                    <p:animEffect transition="out" filter="fade">
                                      <p:cBhvr>
                                        <p:cTn id="73" dur="500"/>
                                        <p:tgtEl>
                                          <p:spTgt spid="35"/>
                                        </p:tgtEl>
                                      </p:cBhvr>
                                    </p:animEffect>
                                    <p:set>
                                      <p:cBhvr>
                                        <p:cTn id="74" dur="1" fill="hold">
                                          <p:stCondLst>
                                            <p:cond delay="499"/>
                                          </p:stCondLst>
                                        </p:cTn>
                                        <p:tgtEl>
                                          <p:spTgt spid="35"/>
                                        </p:tgtEl>
                                        <p:attrNameLst>
                                          <p:attrName>style.visibility</p:attrName>
                                        </p:attrNameLst>
                                      </p:cBhvr>
                                      <p:to>
                                        <p:strVal val="hidden"/>
                                      </p:to>
                                    </p:set>
                                  </p:childTnLst>
                                </p:cTn>
                              </p:par>
                              <p:par>
                                <p:cTn id="75" presetID="10" presetClass="exit" presetSubtype="0" fill="hold" grpId="2" nodeType="withEffect">
                                  <p:stCondLst>
                                    <p:cond delay="0"/>
                                  </p:stCondLst>
                                  <p:childTnLst>
                                    <p:animEffect transition="out" filter="fade">
                                      <p:cBhvr>
                                        <p:cTn id="76" dur="500"/>
                                        <p:tgtEl>
                                          <p:spTgt spid="6"/>
                                        </p:tgtEl>
                                      </p:cBhvr>
                                    </p:animEffect>
                                    <p:set>
                                      <p:cBhvr>
                                        <p:cTn id="77" dur="1" fill="hold">
                                          <p:stCondLst>
                                            <p:cond delay="499"/>
                                          </p:stCondLst>
                                        </p:cTn>
                                        <p:tgtEl>
                                          <p:spTgt spid="6"/>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500"/>
                                        <p:tgtEl>
                                          <p:spTgt spid="7"/>
                                        </p:tgtEl>
                                      </p:cBhvr>
                                    </p:animEffect>
                                    <p:set>
                                      <p:cBhvr>
                                        <p:cTn id="80" dur="1" fill="hold">
                                          <p:stCondLst>
                                            <p:cond delay="499"/>
                                          </p:stCondLst>
                                        </p:cTn>
                                        <p:tgtEl>
                                          <p:spTgt spid="7"/>
                                        </p:tgtEl>
                                        <p:attrNameLst>
                                          <p:attrName>style.visibility</p:attrName>
                                        </p:attrNameLst>
                                      </p:cBhvr>
                                      <p:to>
                                        <p:strVal val="hidden"/>
                                      </p:to>
                                    </p:set>
                                  </p:childTnLst>
                                </p:cTn>
                              </p:par>
                              <p:par>
                                <p:cTn id="81" presetID="10" presetClass="entr" presetSubtype="0" fill="hold" grpId="0" nodeType="with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childTnLst>
                                </p:cTn>
                              </p:par>
                              <p:par>
                                <p:cTn id="84" presetID="1" presetClass="entr" presetSubtype="0" fill="hold" nodeType="withEffect">
                                  <p:stCondLst>
                                    <p:cond delay="0"/>
                                  </p:stCondLst>
                                  <p:childTnLst>
                                    <p:set>
                                      <p:cBhvr>
                                        <p:cTn id="85" dur="1" fill="hold">
                                          <p:stCondLst>
                                            <p:cond delay="0"/>
                                          </p:stCondLst>
                                        </p:cTn>
                                        <p:tgtEl>
                                          <p:spTgt spid="2"/>
                                        </p:tgtEl>
                                        <p:attrNameLst>
                                          <p:attrName>style.visibility</p:attrName>
                                        </p:attrNameLst>
                                      </p:cBhvr>
                                      <p:to>
                                        <p:strVal val="visible"/>
                                      </p:to>
                                    </p:set>
                                  </p:childTnLst>
                                </p:cTn>
                              </p:par>
                              <p:par>
                                <p:cTn id="86" presetID="1" presetClass="entr" presetSubtype="0" fill="hold" nodeType="withEffect">
                                  <p:stCondLst>
                                    <p:cond delay="0"/>
                                  </p:stCondLst>
                                  <p:childTnLst>
                                    <p:set>
                                      <p:cBhvr>
                                        <p:cTn id="87" dur="1" fill="hold">
                                          <p:stCondLst>
                                            <p:cond delay="0"/>
                                          </p:stCondLst>
                                        </p:cTn>
                                        <p:tgtEl>
                                          <p:spTgt spid="5"/>
                                        </p:tgtEl>
                                        <p:attrNameLst>
                                          <p:attrName>style.visibility</p:attrName>
                                        </p:attrNameLst>
                                      </p:cBhvr>
                                      <p:to>
                                        <p:strVal val="visible"/>
                                      </p:to>
                                    </p:set>
                                  </p:childTnLst>
                                </p:cTn>
                              </p:par>
                              <p:par>
                                <p:cTn id="88" presetID="22" presetClass="entr" presetSubtype="1" fill="hold" nodeType="with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4000"/>
                            </p:stCondLst>
                            <p:childTnLst>
                              <p:par>
                                <p:cTn id="92" presetID="22" presetClass="entr" presetSubtype="1" fill="hold" nodeType="afterEffect">
                                  <p:stCondLst>
                                    <p:cond delay="0"/>
                                  </p:stCondLst>
                                  <p:childTnLst>
                                    <p:set>
                                      <p:cBhvr>
                                        <p:cTn id="93" dur="1" fill="hold">
                                          <p:stCondLst>
                                            <p:cond delay="0"/>
                                          </p:stCondLst>
                                        </p:cTn>
                                        <p:tgtEl>
                                          <p:spTgt spid="53"/>
                                        </p:tgtEl>
                                        <p:attrNameLst>
                                          <p:attrName>style.visibility</p:attrName>
                                        </p:attrNameLst>
                                      </p:cBhvr>
                                      <p:to>
                                        <p:strVal val="visible"/>
                                      </p:to>
                                    </p:set>
                                    <p:animEffect transition="in" filter="wipe(up)">
                                      <p:cBhvr>
                                        <p:cTn id="94" dur="500"/>
                                        <p:tgtEl>
                                          <p:spTgt spid="53"/>
                                        </p:tgtEl>
                                      </p:cBhvr>
                                    </p:animEffect>
                                  </p:childTnLst>
                                </p:cTn>
                              </p:par>
                            </p:childTnLst>
                          </p:cTn>
                        </p:par>
                        <p:par>
                          <p:cTn id="95" fill="hold">
                            <p:stCondLst>
                              <p:cond delay="4500"/>
                            </p:stCondLst>
                            <p:childTnLst>
                              <p:par>
                                <p:cTn id="96" presetID="10" presetClass="entr" presetSubtype="0" fill="hold" nodeType="afterEffect">
                                  <p:stCondLst>
                                    <p:cond delay="0"/>
                                  </p:stCondLst>
                                  <p:childTnLst>
                                    <p:set>
                                      <p:cBhvr>
                                        <p:cTn id="97" dur="1" fill="hold">
                                          <p:stCondLst>
                                            <p:cond delay="0"/>
                                          </p:stCondLst>
                                        </p:cTn>
                                        <p:tgtEl>
                                          <p:spTgt spid="12"/>
                                        </p:tgtEl>
                                        <p:attrNameLst>
                                          <p:attrName>style.visibility</p:attrName>
                                        </p:attrNameLst>
                                      </p:cBhvr>
                                      <p:to>
                                        <p:strVal val="visible"/>
                                      </p:to>
                                    </p:set>
                                    <p:animEffect transition="in" filter="fade">
                                      <p:cBhvr>
                                        <p:cTn id="98" dur="1000"/>
                                        <p:tgtEl>
                                          <p:spTgt spid="12"/>
                                        </p:tgtEl>
                                      </p:cBhvr>
                                    </p:animEffect>
                                  </p:childTnLst>
                                </p:cTn>
                              </p:par>
                            </p:childTnLst>
                          </p:cTn>
                        </p:par>
                        <p:par>
                          <p:cTn id="99" fill="hold">
                            <p:stCondLst>
                              <p:cond delay="5500"/>
                            </p:stCondLst>
                            <p:childTnLst>
                              <p:par>
                                <p:cTn id="100" presetID="22" presetClass="entr" presetSubtype="1"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up)">
                                      <p:cBhvr>
                                        <p:cTn id="102" dur="500"/>
                                        <p:tgtEl>
                                          <p:spTgt spid="56"/>
                                        </p:tgtEl>
                                      </p:cBhvr>
                                    </p:animEffect>
                                  </p:childTnLst>
                                </p:cTn>
                              </p:par>
                            </p:childTnLst>
                          </p:cTn>
                        </p:par>
                        <p:par>
                          <p:cTn id="103" fill="hold">
                            <p:stCondLst>
                              <p:cond delay="6000"/>
                            </p:stCondLst>
                            <p:childTnLst>
                              <p:par>
                                <p:cTn id="104" presetID="10" presetClass="entr" presetSubtype="0" fill="hold"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childTnLst>
                                </p:cTn>
                              </p:par>
                            </p:childTnLst>
                          </p:cTn>
                        </p:par>
                        <p:par>
                          <p:cTn id="107" fill="hold">
                            <p:stCondLst>
                              <p:cond delay="7000"/>
                            </p:stCondLst>
                            <p:childTnLst>
                              <p:par>
                                <p:cTn id="108" presetID="22" presetClass="entr" presetSubtype="1" fill="hold" nodeType="afterEffect">
                                  <p:stCondLst>
                                    <p:cond delay="0"/>
                                  </p:stCondLst>
                                  <p:childTnLst>
                                    <p:set>
                                      <p:cBhvr>
                                        <p:cTn id="109" dur="1" fill="hold">
                                          <p:stCondLst>
                                            <p:cond delay="0"/>
                                          </p:stCondLst>
                                        </p:cTn>
                                        <p:tgtEl>
                                          <p:spTgt spid="66"/>
                                        </p:tgtEl>
                                        <p:attrNameLst>
                                          <p:attrName>style.visibility</p:attrName>
                                        </p:attrNameLst>
                                      </p:cBhvr>
                                      <p:to>
                                        <p:strVal val="visible"/>
                                      </p:to>
                                    </p:set>
                                    <p:animEffect transition="in" filter="wipe(up)">
                                      <p:cBhvr>
                                        <p:cTn id="110" dur="500"/>
                                        <p:tgtEl>
                                          <p:spTgt spid="66"/>
                                        </p:tgtEl>
                                      </p:cBhvr>
                                    </p:animEffect>
                                  </p:childTnLst>
                                </p:cTn>
                              </p:par>
                            </p:childTnLst>
                          </p:cTn>
                        </p:par>
                        <p:par>
                          <p:cTn id="111" fill="hold">
                            <p:stCondLst>
                              <p:cond delay="7500"/>
                            </p:stCondLst>
                            <p:childTnLst>
                              <p:par>
                                <p:cTn id="112" presetID="10" presetClass="entr" presetSubtype="0"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Effect transition="in" filter="fade">
                                      <p:cBhvr>
                                        <p:cTn id="11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7" grpId="0" animBg="1"/>
      <p:bldP spid="7" grpId="1" animBg="1"/>
      <p:bldP spid="35" grpId="0" animBg="1"/>
      <p:bldP spid="35" grpId="1" animBg="1"/>
      <p:bldP spid="35" grpId="2" animBg="1"/>
      <p:bldP spid="32" grpId="0"/>
      <p:bldP spid="32" grpId="1"/>
      <p:bldP spid="36" grpId="0"/>
      <p:bldP spid="34" grpId="0"/>
      <p:bldP spid="34"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121" name="Rectangle 2"/>
          <p:cNvSpPr>
            <a:spLocks noGrp="1" noChangeArrowheads="1"/>
          </p:cNvSpPr>
          <p:nvPr>
            <p:ph type="body" idx="4294967295"/>
          </p:nvPr>
        </p:nvSpPr>
        <p:spPr>
          <a:xfrm>
            <a:off x="263525" y="811213"/>
            <a:ext cx="8664575" cy="4824412"/>
          </a:xfrm>
        </p:spPr>
        <p:txBody>
          <a:bodyPr lIns="45720" tIns="45720" rIns="45720" bIns="45720"/>
          <a:lstStyle/>
          <a:p>
            <a:pPr marL="419100" indent="-419100">
              <a:lnSpc>
                <a:spcPct val="150000"/>
              </a:lnSpc>
              <a:buFontTx/>
              <a:buChar char="•"/>
            </a:pPr>
            <a:r>
              <a:rPr lang="zh-CN" altLang="en-US" sz="2200" b="0" dirty="0" smtClean="0">
                <a:solidFill>
                  <a:schemeClr val="tx1"/>
                </a:solidFill>
                <a:latin typeface="微软雅黑" pitchFamily="34" charset="-122"/>
                <a:ea typeface="微软雅黑" pitchFamily="34" charset="-122"/>
              </a:rPr>
              <a:t>服务器越来越多，</a:t>
            </a:r>
            <a:r>
              <a:rPr lang="zh-CN" altLang="en-US" sz="2200" b="0" dirty="0" smtClean="0">
                <a:solidFill>
                  <a:srgbClr val="FF0000"/>
                </a:solidFill>
                <a:latin typeface="微软雅黑" pitchFamily="34" charset="-122"/>
                <a:ea typeface="微软雅黑" pitchFamily="34" charset="-122"/>
              </a:rPr>
              <a:t>运营成本</a:t>
            </a:r>
            <a:r>
              <a:rPr lang="zh-CN" altLang="en-US" sz="2200" b="0" dirty="0" smtClean="0">
                <a:solidFill>
                  <a:schemeClr val="tx1"/>
                </a:solidFill>
                <a:latin typeface="微软雅黑" pitchFamily="34" charset="-122"/>
                <a:ea typeface="微软雅黑" pitchFamily="34" charset="-122"/>
              </a:rPr>
              <a:t>居高不下</a:t>
            </a:r>
          </a:p>
          <a:p>
            <a:pPr marL="419100" indent="-419100">
              <a:lnSpc>
                <a:spcPct val="150000"/>
              </a:lnSpc>
              <a:buFontTx/>
              <a:buChar char="•"/>
            </a:pPr>
            <a:r>
              <a:rPr lang="zh-CN" altLang="en-US" sz="2200" b="0" dirty="0" smtClean="0">
                <a:solidFill>
                  <a:schemeClr val="tx1"/>
                </a:solidFill>
                <a:latin typeface="微软雅黑" pitchFamily="34" charset="-122"/>
                <a:ea typeface="微软雅黑" pitchFamily="34" charset="-122"/>
              </a:rPr>
              <a:t>机房</a:t>
            </a:r>
            <a:r>
              <a:rPr lang="zh-CN" altLang="en-US" sz="2200" b="0" dirty="0" smtClean="0">
                <a:solidFill>
                  <a:srgbClr val="FF0000"/>
                </a:solidFill>
                <a:latin typeface="微软雅黑" pitchFamily="34" charset="-122"/>
                <a:ea typeface="微软雅黑" pitchFamily="34" charset="-122"/>
              </a:rPr>
              <a:t>空间有限</a:t>
            </a:r>
            <a:r>
              <a:rPr lang="zh-CN" altLang="en-US" sz="2200" b="0" dirty="0" smtClean="0">
                <a:solidFill>
                  <a:schemeClr val="tx1"/>
                </a:solidFill>
                <a:latin typeface="微软雅黑" pitchFamily="34" charset="-122"/>
                <a:ea typeface="微软雅黑" pitchFamily="34" charset="-122"/>
              </a:rPr>
              <a:t>，无法容纳更多的服务器</a:t>
            </a:r>
            <a:endParaRPr lang="en-US" altLang="zh-CN" sz="2200" b="0" dirty="0" smtClean="0">
              <a:solidFill>
                <a:schemeClr val="tx1"/>
              </a:solidFill>
              <a:latin typeface="微软雅黑" pitchFamily="34" charset="-122"/>
              <a:ea typeface="微软雅黑" pitchFamily="34" charset="-122"/>
            </a:endParaRPr>
          </a:p>
          <a:p>
            <a:pPr marL="419100" indent="-419100">
              <a:lnSpc>
                <a:spcPct val="150000"/>
              </a:lnSpc>
              <a:buFontTx/>
              <a:buChar char="•"/>
            </a:pPr>
            <a:r>
              <a:rPr lang="zh-CN" altLang="en-US" sz="2200" b="0" dirty="0" smtClean="0">
                <a:solidFill>
                  <a:schemeClr val="tx1"/>
                </a:solidFill>
                <a:latin typeface="微软雅黑" pitchFamily="34" charset="-122"/>
                <a:ea typeface="微软雅黑" pitchFamily="34" charset="-122"/>
              </a:rPr>
              <a:t>服务器越来越多，服务器的管理问题凸现</a:t>
            </a:r>
            <a:endParaRPr lang="en-US" altLang="zh-CN" sz="2200" b="0" dirty="0" smtClean="0">
              <a:solidFill>
                <a:schemeClr val="tx1"/>
              </a:solidFill>
              <a:latin typeface="微软雅黑" pitchFamily="34" charset="-122"/>
              <a:ea typeface="微软雅黑" pitchFamily="34" charset="-122"/>
            </a:endParaRPr>
          </a:p>
          <a:p>
            <a:pPr marL="419100" indent="-419100">
              <a:lnSpc>
                <a:spcPct val="150000"/>
              </a:lnSpc>
              <a:buFontTx/>
              <a:buChar char="•"/>
            </a:pPr>
            <a:r>
              <a:rPr lang="zh-CN" altLang="en-US" sz="2200" b="0" dirty="0" smtClean="0">
                <a:solidFill>
                  <a:schemeClr val="tx1"/>
                </a:solidFill>
                <a:latin typeface="微软雅黑" pitchFamily="34" charset="-122"/>
                <a:ea typeface="微软雅黑" pitchFamily="34" charset="-122"/>
              </a:rPr>
              <a:t>保证系统的</a:t>
            </a:r>
            <a:r>
              <a:rPr lang="zh-CN" altLang="en-US" sz="2200" b="0" dirty="0" smtClean="0">
                <a:solidFill>
                  <a:srgbClr val="FF0000"/>
                </a:solidFill>
                <a:latin typeface="微软雅黑" pitchFamily="34" charset="-122"/>
                <a:ea typeface="微软雅黑" pitchFamily="34" charset="-122"/>
              </a:rPr>
              <a:t>高可用性</a:t>
            </a:r>
            <a:r>
              <a:rPr lang="zh-CN" altLang="en-US" sz="2200" b="0" dirty="0" smtClean="0">
                <a:solidFill>
                  <a:schemeClr val="tx1"/>
                </a:solidFill>
                <a:latin typeface="微软雅黑" pitchFamily="34" charset="-122"/>
                <a:ea typeface="微软雅黑" pitchFamily="34" charset="-122"/>
              </a:rPr>
              <a:t>的成本高昂、技术复杂度高</a:t>
            </a:r>
          </a:p>
          <a:p>
            <a:pPr marL="419100" indent="-419100">
              <a:lnSpc>
                <a:spcPct val="150000"/>
              </a:lnSpc>
              <a:buFontTx/>
              <a:buChar char="•"/>
            </a:pPr>
            <a:r>
              <a:rPr lang="zh-CN" altLang="en-US" sz="2200" b="0" dirty="0" smtClean="0">
                <a:solidFill>
                  <a:schemeClr val="tx1"/>
                </a:solidFill>
                <a:latin typeface="微软雅黑" pitchFamily="34" charset="-122"/>
                <a:ea typeface="微软雅黑" pitchFamily="34" charset="-122"/>
              </a:rPr>
              <a:t>出现</a:t>
            </a:r>
            <a:r>
              <a:rPr lang="zh-CN" altLang="en-US" sz="2200" b="0" dirty="0" smtClean="0">
                <a:solidFill>
                  <a:srgbClr val="FF0000"/>
                </a:solidFill>
                <a:latin typeface="微软雅黑" pitchFamily="34" charset="-122"/>
                <a:ea typeface="微软雅黑" pitchFamily="34" charset="-122"/>
              </a:rPr>
              <a:t>灾难</a:t>
            </a:r>
            <a:r>
              <a:rPr lang="zh-CN" altLang="en-US" sz="2200" b="0" dirty="0" smtClean="0">
                <a:solidFill>
                  <a:schemeClr val="tx1"/>
                </a:solidFill>
                <a:latin typeface="微软雅黑" pitchFamily="34" charset="-122"/>
                <a:ea typeface="微软雅黑" pitchFamily="34" charset="-122"/>
              </a:rPr>
              <a:t>时，如何快速恢复业务是个难题</a:t>
            </a:r>
          </a:p>
          <a:p>
            <a:pPr marL="419100" indent="-419100">
              <a:lnSpc>
                <a:spcPct val="150000"/>
              </a:lnSpc>
              <a:buFontTx/>
              <a:buChar char="•"/>
            </a:pPr>
            <a:r>
              <a:rPr lang="zh-CN" altLang="en-US" sz="2200" b="0" dirty="0" smtClean="0">
                <a:solidFill>
                  <a:srgbClr val="FF0000"/>
                </a:solidFill>
                <a:latin typeface="微软雅黑" pitchFamily="34" charset="-122"/>
                <a:ea typeface="微软雅黑" pitchFamily="34" charset="-122"/>
              </a:rPr>
              <a:t>老操作系统</a:t>
            </a:r>
            <a:r>
              <a:rPr lang="zh-CN" altLang="en-US" sz="2200" b="0" dirty="0" smtClean="0">
                <a:solidFill>
                  <a:schemeClr val="tx1"/>
                </a:solidFill>
                <a:latin typeface="微软雅黑" pitchFamily="34" charset="-122"/>
                <a:ea typeface="微软雅黑" pitchFamily="34" charset="-122"/>
              </a:rPr>
              <a:t>在新服务器或台式机上用不了</a:t>
            </a:r>
          </a:p>
          <a:p>
            <a:pPr marL="419100" indent="-419100">
              <a:lnSpc>
                <a:spcPct val="150000"/>
              </a:lnSpc>
              <a:buFontTx/>
              <a:buChar char="•"/>
            </a:pPr>
            <a:r>
              <a:rPr lang="zh-CN" altLang="en-US" sz="2200" b="0" dirty="0" smtClean="0">
                <a:solidFill>
                  <a:schemeClr val="tx1"/>
                </a:solidFill>
                <a:latin typeface="微软雅黑" pitchFamily="34" charset="-122"/>
                <a:ea typeface="微软雅黑" pitchFamily="34" charset="-122"/>
              </a:rPr>
              <a:t>开发、测试部门所面临的各种难题</a:t>
            </a:r>
          </a:p>
          <a:p>
            <a:pPr marL="419100" indent="-419100">
              <a:lnSpc>
                <a:spcPct val="150000"/>
              </a:lnSpc>
              <a:buFontTx/>
              <a:buChar char="•"/>
            </a:pPr>
            <a:r>
              <a:rPr lang="zh-CN" altLang="en-US" sz="2200" b="0" dirty="0" smtClean="0">
                <a:solidFill>
                  <a:schemeClr val="tx1"/>
                </a:solidFill>
                <a:latin typeface="微软雅黑" pitchFamily="34" charset="-122"/>
                <a:ea typeface="微软雅黑" pitchFamily="34" charset="-122"/>
              </a:rPr>
              <a:t>客户端的管理、维护与数据安全问题</a:t>
            </a:r>
          </a:p>
          <a:p>
            <a:pPr marL="419100" indent="-419100">
              <a:lnSpc>
                <a:spcPct val="150000"/>
              </a:lnSpc>
              <a:buFontTx/>
              <a:buChar char="•"/>
            </a:pPr>
            <a:r>
              <a:rPr lang="zh-CN" altLang="en-US" sz="2200" b="0" dirty="0" smtClean="0">
                <a:solidFill>
                  <a:schemeClr val="tx1"/>
                </a:solidFill>
                <a:latin typeface="微软雅黑" pitchFamily="34" charset="-122"/>
                <a:ea typeface="微软雅黑" pitchFamily="34" charset="-122"/>
              </a:rPr>
              <a:t>系统迁移或升级时的应用程序兼容性问题</a:t>
            </a:r>
            <a:endParaRPr lang="en-US" altLang="zh-CN" sz="2200" b="0" dirty="0" smtClean="0">
              <a:solidFill>
                <a:schemeClr val="tx1"/>
              </a:solidFill>
              <a:latin typeface="微软雅黑" pitchFamily="34" charset="-122"/>
              <a:ea typeface="微软雅黑" pitchFamily="34" charset="-122"/>
            </a:endParaRPr>
          </a:p>
        </p:txBody>
      </p:sp>
      <p:sp>
        <p:nvSpPr>
          <p:cNvPr id="3077122" name="Rectangle 3"/>
          <p:cNvSpPr>
            <a:spLocks noGrp="1" noChangeArrowheads="1"/>
          </p:cNvSpPr>
          <p:nvPr>
            <p:ph type="title" idx="4294967295"/>
          </p:nvPr>
        </p:nvSpPr>
        <p:spPr>
          <a:xfrm>
            <a:off x="263525" y="149225"/>
            <a:ext cx="4092575" cy="427038"/>
          </a:xfrm>
          <a:solidFill>
            <a:schemeClr val="bg1"/>
          </a:solidFill>
        </p:spPr>
        <p:txBody>
          <a:bodyPr lIns="45720" tIns="45720" rIns="45720" bIns="45720">
            <a:spAutoFit/>
          </a:bodyPr>
          <a:lstStyle/>
          <a:p>
            <a:r>
              <a:rPr lang="zh-CN" altLang="en-US" dirty="0" smtClean="0">
                <a:latin typeface="微软雅黑" pitchFamily="34" charset="-122"/>
                <a:ea typeface="微软雅黑" pitchFamily="34" charset="-122"/>
              </a:rPr>
              <a:t>从当前最紧迫的问题入手</a:t>
            </a:r>
            <a:endParaRPr lang="en-US" altLang="zh-CN" dirty="0" smtClean="0">
              <a:latin typeface="微软雅黑" pitchFamily="34" charset="-122"/>
              <a:ea typeface="微软雅黑" pitchFamily="34" charset="-122"/>
            </a:endParaRPr>
          </a:p>
        </p:txBody>
      </p:sp>
    </p:spTree>
    <p:extLst>
      <p:ext uri="{BB962C8B-B14F-4D97-AF65-F5344CB8AC3E}">
        <p14:creationId xmlns:p14="http://schemas.microsoft.com/office/powerpoint/2010/main" val="400104268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7" name="Rectangle 10"/>
          <p:cNvSpPr>
            <a:spLocks noGrp="1" noChangeArrowheads="1"/>
          </p:cNvSpPr>
          <p:nvPr>
            <p:ph type="title"/>
          </p:nvPr>
        </p:nvSpPr>
        <p:spPr>
          <a:xfrm>
            <a:off x="357188" y="187325"/>
            <a:ext cx="8491537" cy="333375"/>
          </a:xfrm>
        </p:spPr>
        <p:txBody>
          <a:bodyPr/>
          <a:lstStyle/>
          <a:p>
            <a:pPr eaLnBrk="1" hangingPunct="1"/>
            <a:r>
              <a:rPr lang="en-US" altLang="zh-CN" sz="2400" smtClean="0">
                <a:solidFill>
                  <a:srgbClr val="00709E"/>
                </a:solidFill>
              </a:rPr>
              <a:t>VMware View </a:t>
            </a:r>
            <a:r>
              <a:rPr lang="zh-CN" altLang="en-US" sz="2400" smtClean="0">
                <a:solidFill>
                  <a:srgbClr val="00709E"/>
                </a:solidFill>
              </a:rPr>
              <a:t>随身桌面</a:t>
            </a:r>
            <a:r>
              <a:rPr lang="en-US" altLang="zh-CN" sz="2400" smtClean="0">
                <a:solidFill>
                  <a:srgbClr val="00709E"/>
                </a:solidFill>
              </a:rPr>
              <a:t> —— </a:t>
            </a:r>
            <a:r>
              <a:rPr lang="zh-CN" altLang="en-US" sz="2400" smtClean="0">
                <a:solidFill>
                  <a:srgbClr val="00709E"/>
                </a:solidFill>
              </a:rPr>
              <a:t>广泛的终端设备支持</a:t>
            </a:r>
          </a:p>
        </p:txBody>
      </p:sp>
      <p:pic>
        <p:nvPicPr>
          <p:cNvPr id="285698" name="Picture 2" descr="View_Clien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4475" y="939800"/>
            <a:ext cx="8899525" cy="508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8465570"/>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353" name="Title 24"/>
          <p:cNvSpPr>
            <a:spLocks noGrp="1"/>
          </p:cNvSpPr>
          <p:nvPr>
            <p:ph type="title"/>
          </p:nvPr>
        </p:nvSpPr>
        <p:spPr/>
        <p:txBody>
          <a:bodyPr/>
          <a:lstStyle/>
          <a:p>
            <a:r>
              <a:rPr lang="zh-CN" altLang="en-US" smtClean="0">
                <a:latin typeface="宋体" pitchFamily="2" charset="-122"/>
                <a:ea typeface="宋体" pitchFamily="2" charset="-122"/>
              </a:rPr>
              <a:t>典型应用场景</a:t>
            </a:r>
          </a:p>
        </p:txBody>
      </p:sp>
      <p:grpSp>
        <p:nvGrpSpPr>
          <p:cNvPr id="612354" name="Group 1"/>
          <p:cNvGrpSpPr>
            <a:grpSpLocks/>
          </p:cNvGrpSpPr>
          <p:nvPr/>
        </p:nvGrpSpPr>
        <p:grpSpPr bwMode="auto">
          <a:xfrm>
            <a:off x="1187450" y="776288"/>
            <a:ext cx="2160588" cy="3905250"/>
            <a:chOff x="3743126" y="860426"/>
            <a:chExt cx="2957572" cy="5148487"/>
          </a:xfrm>
        </p:grpSpPr>
        <p:sp>
          <p:nvSpPr>
            <p:cNvPr id="26" name="Rounded Rectangle 25"/>
            <p:cNvSpPr>
              <a:spLocks noChangeArrowheads="1"/>
            </p:cNvSpPr>
            <p:nvPr/>
          </p:nvSpPr>
          <p:spPr bwMode="auto">
            <a:xfrm>
              <a:off x="3749988" y="872899"/>
              <a:ext cx="2950710" cy="5136014"/>
            </a:xfrm>
            <a:prstGeom prst="roundRect">
              <a:avLst>
                <a:gd name="adj" fmla="val 4597"/>
              </a:avLst>
            </a:prstGeom>
            <a:solidFill>
              <a:schemeClr val="bg1"/>
            </a:solidFill>
            <a:ln w="25400">
              <a:solidFill>
                <a:schemeClr val="accent1"/>
              </a:solidFill>
              <a:round/>
              <a:headEnd/>
              <a:tailEnd/>
            </a:ln>
            <a:effectLst>
              <a:outerShdw blurRad="50800" dist="38100" dir="8100000" algn="tr" rotWithShape="0">
                <a:srgbClr val="808080">
                  <a:alpha val="39999"/>
                </a:srgbClr>
              </a:outerShdw>
            </a:effectLst>
          </p:spPr>
          <p:txBody>
            <a:bodyPr anchor="ctr"/>
            <a:lstStyle/>
            <a:p>
              <a:pPr marL="342900" indent="-342900" algn="l">
                <a:buFont typeface="Arial" pitchFamily="34" charset="0"/>
                <a:buChar char="•"/>
              </a:pPr>
              <a:endParaRPr lang="en-US" altLang="zh-CN" sz="1400" smtClean="0">
                <a:solidFill>
                  <a:srgbClr val="333333"/>
                </a:solidFill>
                <a:latin typeface="宋体" pitchFamily="2" charset="-122"/>
                <a:ea typeface="宋体" pitchFamily="2" charset="-122"/>
              </a:endParaRPr>
            </a:p>
            <a:p>
              <a:pPr marL="342900" indent="-342900" algn="l">
                <a:buFont typeface="Arial" pitchFamily="34" charset="0"/>
                <a:buChar char="•"/>
              </a:pPr>
              <a:endParaRPr lang="en-US" altLang="zh-CN" sz="1400" smtClean="0">
                <a:solidFill>
                  <a:srgbClr val="333333"/>
                </a:solidFill>
                <a:latin typeface="宋体" pitchFamily="2" charset="-122"/>
                <a:ea typeface="宋体" pitchFamily="2" charset="-122"/>
              </a:endParaRPr>
            </a:p>
            <a:p>
              <a:pPr marL="342900" indent="-342900" algn="l">
                <a:buFont typeface="Arial" pitchFamily="34" charset="0"/>
                <a:buChar char="•"/>
              </a:pPr>
              <a:endParaRPr lang="en-US" altLang="zh-CN" sz="1400" smtClean="0">
                <a:solidFill>
                  <a:srgbClr val="333333"/>
                </a:solidFill>
                <a:latin typeface="宋体" pitchFamily="2" charset="-122"/>
                <a:ea typeface="宋体" pitchFamily="2" charset="-122"/>
              </a:endParaRPr>
            </a:p>
            <a:p>
              <a:pPr marL="342900" indent="-342900" algn="l">
                <a:buFont typeface="Arial" pitchFamily="34" charset="0"/>
                <a:buChar char="•"/>
              </a:pPr>
              <a:endParaRPr lang="en-US" altLang="zh-CN" sz="1800" smtClean="0">
                <a:solidFill>
                  <a:srgbClr val="333333"/>
                </a:solidFill>
                <a:latin typeface="宋体" pitchFamily="2" charset="-122"/>
                <a:ea typeface="宋体" pitchFamily="2" charset="-122"/>
              </a:endParaRPr>
            </a:p>
            <a:p>
              <a:pPr marL="342900" indent="-342900" algn="l">
                <a:buFont typeface="Arial" pitchFamily="34" charset="0"/>
                <a:buChar char="•"/>
              </a:pPr>
              <a:r>
                <a:rPr lang="zh-CN" altLang="en-US" sz="1600" smtClean="0">
                  <a:solidFill>
                    <a:srgbClr val="333333"/>
                  </a:solidFill>
                  <a:latin typeface="宋体" pitchFamily="2" charset="-122"/>
                  <a:ea typeface="宋体" pitchFamily="2" charset="-122"/>
                </a:rPr>
                <a:t>随时随地访问数据和应用</a:t>
              </a:r>
              <a:endParaRPr lang="en-US" altLang="zh-CN" sz="1600" smtClean="0">
                <a:solidFill>
                  <a:srgbClr val="333333"/>
                </a:solidFill>
                <a:latin typeface="宋体" pitchFamily="2" charset="-122"/>
                <a:ea typeface="宋体" pitchFamily="2" charset="-122"/>
              </a:endParaRPr>
            </a:p>
            <a:p>
              <a:pPr marL="342900" indent="-342900" algn="l">
                <a:buFont typeface="Arial" pitchFamily="34" charset="0"/>
                <a:buChar char="•"/>
              </a:pPr>
              <a:r>
                <a:rPr lang="zh-CN" altLang="en-US" sz="1600" smtClean="0">
                  <a:solidFill>
                    <a:srgbClr val="333333"/>
                  </a:solidFill>
                  <a:latin typeface="宋体" pitchFamily="2" charset="-122"/>
                  <a:ea typeface="宋体" pitchFamily="2" charset="-122"/>
                </a:rPr>
                <a:t>使用多种移动设备</a:t>
              </a:r>
              <a:endParaRPr lang="en-US" altLang="zh-CN" sz="1600" smtClean="0">
                <a:solidFill>
                  <a:srgbClr val="333333"/>
                </a:solidFill>
                <a:latin typeface="宋体" pitchFamily="2" charset="-122"/>
                <a:ea typeface="宋体" pitchFamily="2" charset="-122"/>
              </a:endParaRPr>
            </a:p>
            <a:p>
              <a:pPr marL="342900" indent="-342900" algn="l">
                <a:buFont typeface="Arial" pitchFamily="34" charset="0"/>
                <a:buChar char="•"/>
              </a:pPr>
              <a:r>
                <a:rPr lang="zh-CN" altLang="en-US" sz="1600" smtClean="0">
                  <a:solidFill>
                    <a:srgbClr val="333333"/>
                  </a:solidFill>
                  <a:latin typeface="宋体" pitchFamily="2" charset="-122"/>
                  <a:ea typeface="宋体" pitchFamily="2" charset="-122"/>
                </a:rPr>
                <a:t>灵活安全访问企业敏感数据</a:t>
              </a:r>
            </a:p>
            <a:p>
              <a:pPr marL="342900" indent="-342900" algn="l">
                <a:buFont typeface="Arial" pitchFamily="34" charset="0"/>
                <a:buChar char="•"/>
              </a:pPr>
              <a:r>
                <a:rPr lang="zh-CN" altLang="en-US" sz="1600" smtClean="0">
                  <a:solidFill>
                    <a:srgbClr val="333333"/>
                  </a:solidFill>
                  <a:latin typeface="宋体" pitchFamily="2" charset="-122"/>
                  <a:ea typeface="宋体" pitchFamily="2" charset="-122"/>
                </a:rPr>
                <a:t>出差，漫游，</a:t>
              </a:r>
              <a:r>
                <a:rPr lang="en-US" altLang="zh-CN" sz="1600" smtClean="0">
                  <a:solidFill>
                    <a:srgbClr val="333333"/>
                  </a:solidFill>
                  <a:latin typeface="宋体" pitchFamily="2" charset="-122"/>
                  <a:ea typeface="宋体" pitchFamily="2" charset="-122"/>
                </a:rPr>
                <a:t>BYOD,</a:t>
              </a:r>
              <a:r>
                <a:rPr lang="zh-CN" altLang="en-US" sz="1600" smtClean="0">
                  <a:solidFill>
                    <a:srgbClr val="333333"/>
                  </a:solidFill>
                  <a:latin typeface="宋体" pitchFamily="2" charset="-122"/>
                  <a:ea typeface="宋体" pitchFamily="2" charset="-122"/>
                </a:rPr>
                <a:t>居家办公</a:t>
              </a:r>
              <a:endParaRPr lang="en-US" altLang="zh-CN" sz="1600" smtClean="0">
                <a:solidFill>
                  <a:srgbClr val="333333"/>
                </a:solidFill>
                <a:latin typeface="宋体" pitchFamily="2" charset="-122"/>
                <a:ea typeface="宋体" pitchFamily="2" charset="-122"/>
              </a:endParaRPr>
            </a:p>
          </p:txBody>
        </p:sp>
        <p:sp>
          <p:nvSpPr>
            <p:cNvPr id="27" name="Round Same Side Corner Rectangle 26"/>
            <p:cNvSpPr/>
            <p:nvPr/>
          </p:nvSpPr>
          <p:spPr>
            <a:xfrm rot="10800000" flipV="1">
              <a:off x="3743126" y="860426"/>
              <a:ext cx="2957572" cy="761809"/>
            </a:xfrm>
            <a:prstGeom prst="round2SameRect">
              <a:avLst>
                <a:gd name="adj1" fmla="val 20619"/>
                <a:gd name="adj2" fmla="val 0"/>
              </a:avLst>
            </a:pr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l">
                <a:defRPr/>
              </a:pPr>
              <a:endParaRPr lang="en-US" sz="3200" dirty="0">
                <a:solidFill>
                  <a:srgbClr val="FFFFFF"/>
                </a:solidFill>
                <a:latin typeface="宋体"/>
                <a:ea typeface="宋体"/>
                <a:cs typeface="宋体"/>
              </a:endParaRPr>
            </a:p>
          </p:txBody>
        </p:sp>
        <p:sp>
          <p:nvSpPr>
            <p:cNvPr id="612372" name="Rectangle 38"/>
            <p:cNvSpPr>
              <a:spLocks noChangeArrowheads="1"/>
            </p:cNvSpPr>
            <p:nvPr/>
          </p:nvSpPr>
          <p:spPr bwMode="auto">
            <a:xfrm>
              <a:off x="3750873" y="1060974"/>
              <a:ext cx="28928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zh-CN" altLang="en-US" sz="1600" b="1" smtClean="0">
                  <a:solidFill>
                    <a:srgbClr val="FFFFFF"/>
                  </a:solidFill>
                  <a:latin typeface="宋体" pitchFamily="2" charset="-122"/>
                  <a:ea typeface="宋体" pitchFamily="2" charset="-122"/>
                </a:rPr>
                <a:t>移动安全桌面</a:t>
              </a:r>
            </a:p>
          </p:txBody>
        </p:sp>
        <p:pic>
          <p:nvPicPr>
            <p:cNvPr id="6" name="Picture 5" descr="87513450.jpg"/>
            <p:cNvPicPr>
              <a:picLocks noChangeAspect="1"/>
            </p:cNvPicPr>
            <p:nvPr/>
          </p:nvPicPr>
          <p:blipFill>
            <a:blip r:embed="rId3" cstate="print">
              <a:extLst>
                <a:ext uri="{28A0092B-C50C-407E-A947-70E740481C1C}">
                  <a14:useLocalDpi xmlns:a14="http://schemas.microsoft.com/office/drawing/2010/main" val="0"/>
                </a:ext>
              </a:extLst>
            </a:blip>
            <a:srcRect l="16180" b="52824"/>
            <a:stretch>
              <a:fillRect/>
            </a:stretch>
          </p:blipFill>
          <p:spPr bwMode="auto">
            <a:xfrm flipH="1">
              <a:off x="4743130" y="1709705"/>
              <a:ext cx="939192" cy="820982"/>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12355" name="Group 7"/>
          <p:cNvGrpSpPr>
            <a:grpSpLocks/>
          </p:cNvGrpSpPr>
          <p:nvPr/>
        </p:nvGrpSpPr>
        <p:grpSpPr bwMode="auto">
          <a:xfrm>
            <a:off x="3544888" y="776288"/>
            <a:ext cx="2054225" cy="3905250"/>
            <a:chOff x="3015028" y="914457"/>
            <a:chExt cx="2464643" cy="4986537"/>
          </a:xfrm>
        </p:grpSpPr>
        <p:sp>
          <p:nvSpPr>
            <p:cNvPr id="9" name="Rounded Rectangle 8"/>
            <p:cNvSpPr>
              <a:spLocks noChangeArrowheads="1"/>
            </p:cNvSpPr>
            <p:nvPr/>
          </p:nvSpPr>
          <p:spPr bwMode="auto">
            <a:xfrm>
              <a:off x="3020746" y="926930"/>
              <a:ext cx="2458081" cy="4974064"/>
            </a:xfrm>
            <a:prstGeom prst="roundRect">
              <a:avLst>
                <a:gd name="adj" fmla="val 4597"/>
              </a:avLst>
            </a:prstGeom>
            <a:solidFill>
              <a:schemeClr val="bg1"/>
            </a:solidFill>
            <a:ln w="25400">
              <a:solidFill>
                <a:srgbClr val="CA7406"/>
              </a:solidFill>
              <a:round/>
              <a:headEnd/>
              <a:tailEnd/>
            </a:ln>
            <a:effectLst>
              <a:outerShdw blurRad="50800" dist="38100" dir="8100000" algn="tr" rotWithShape="0">
                <a:srgbClr val="808080">
                  <a:alpha val="39999"/>
                </a:srgbClr>
              </a:outerShdw>
            </a:effectLst>
          </p:spPr>
          <p:txBody>
            <a:bodyPr anchor="ctr"/>
            <a:lstStyle/>
            <a:p>
              <a:pPr marL="342900" indent="-342900" algn="l">
                <a:buFont typeface="Arial" pitchFamily="34" charset="0"/>
                <a:buChar char="•"/>
              </a:pPr>
              <a:endParaRPr lang="en-US" altLang="zh-CN" sz="1600" smtClean="0">
                <a:solidFill>
                  <a:srgbClr val="333333"/>
                </a:solidFill>
                <a:latin typeface="宋体" pitchFamily="2" charset="-122"/>
                <a:ea typeface="宋体" pitchFamily="2" charset="-122"/>
              </a:endParaRPr>
            </a:p>
            <a:p>
              <a:pPr marL="342900" indent="-342900" algn="l">
                <a:buFont typeface="Arial" pitchFamily="34" charset="0"/>
                <a:buChar char="•"/>
              </a:pPr>
              <a:endParaRPr lang="en-US" altLang="zh-CN" sz="1600" smtClean="0">
                <a:solidFill>
                  <a:srgbClr val="333333"/>
                </a:solidFill>
                <a:latin typeface="宋体" pitchFamily="2" charset="-122"/>
                <a:ea typeface="宋体" pitchFamily="2" charset="-122"/>
              </a:endParaRPr>
            </a:p>
            <a:p>
              <a:pPr marL="342900" indent="-342900" algn="l">
                <a:buFont typeface="Arial" pitchFamily="34" charset="0"/>
                <a:buChar char="•"/>
              </a:pPr>
              <a:endParaRPr lang="en-US" altLang="zh-CN" sz="1600" smtClean="0">
                <a:solidFill>
                  <a:srgbClr val="333333"/>
                </a:solidFill>
                <a:latin typeface="宋体" pitchFamily="2" charset="-122"/>
                <a:ea typeface="宋体" pitchFamily="2" charset="-122"/>
              </a:endParaRPr>
            </a:p>
            <a:p>
              <a:pPr marL="342900" indent="-342900" algn="l">
                <a:buFont typeface="Arial" pitchFamily="34" charset="0"/>
                <a:buChar char="•"/>
              </a:pPr>
              <a:endParaRPr lang="en-US" altLang="zh-CN" sz="1600" smtClean="0">
                <a:solidFill>
                  <a:srgbClr val="333333"/>
                </a:solidFill>
                <a:latin typeface="宋体" pitchFamily="2" charset="-122"/>
                <a:ea typeface="宋体" pitchFamily="2" charset="-122"/>
              </a:endParaRPr>
            </a:p>
            <a:p>
              <a:pPr marL="342900" indent="-342900" algn="l">
                <a:buFont typeface="Arial" pitchFamily="34" charset="0"/>
                <a:buChar char="•"/>
              </a:pPr>
              <a:r>
                <a:rPr lang="zh-CN" altLang="en-US" sz="1600" smtClean="0">
                  <a:solidFill>
                    <a:srgbClr val="333333"/>
                  </a:solidFill>
                  <a:latin typeface="宋体" pitchFamily="2" charset="-122"/>
                  <a:ea typeface="宋体" pitchFamily="2" charset="-122"/>
                </a:rPr>
                <a:t>外包</a:t>
              </a:r>
              <a:r>
                <a:rPr lang="zh-CN" altLang="zh-CN" sz="1600" smtClean="0">
                  <a:solidFill>
                    <a:srgbClr val="333333"/>
                  </a:solidFill>
                  <a:latin typeface="宋体" pitchFamily="2" charset="-122"/>
                  <a:ea typeface="宋体" pitchFamily="2" charset="-122"/>
                </a:rPr>
                <a:t>，</a:t>
              </a:r>
              <a:r>
                <a:rPr lang="zh-CN" altLang="en-US" sz="1600" smtClean="0">
                  <a:solidFill>
                    <a:srgbClr val="333333"/>
                  </a:solidFill>
                  <a:latin typeface="宋体" pitchFamily="2" charset="-122"/>
                  <a:ea typeface="宋体" pitchFamily="2" charset="-122"/>
                </a:rPr>
                <a:t>离岸协作</a:t>
              </a:r>
              <a:endParaRPr lang="en-US" altLang="zh-CN" sz="1600" smtClean="0">
                <a:solidFill>
                  <a:srgbClr val="333333"/>
                </a:solidFill>
                <a:latin typeface="宋体" pitchFamily="2" charset="-122"/>
                <a:ea typeface="宋体" pitchFamily="2" charset="-122"/>
              </a:endParaRPr>
            </a:p>
            <a:p>
              <a:pPr marL="342900" indent="-342900" algn="l">
                <a:buFont typeface="Arial" pitchFamily="34" charset="0"/>
                <a:buChar char="•"/>
              </a:pPr>
              <a:r>
                <a:rPr lang="zh-CN" altLang="en-US" sz="1600" smtClean="0">
                  <a:solidFill>
                    <a:srgbClr val="333333"/>
                  </a:solidFill>
                  <a:latin typeface="宋体" pitchFamily="2" charset="-122"/>
                  <a:ea typeface="宋体" pitchFamily="2" charset="-122"/>
                </a:rPr>
                <a:t>无个性化</a:t>
              </a:r>
              <a:endParaRPr lang="en-US" altLang="zh-CN" sz="1600" smtClean="0">
                <a:solidFill>
                  <a:srgbClr val="333333"/>
                </a:solidFill>
                <a:latin typeface="宋体" pitchFamily="2" charset="-122"/>
                <a:ea typeface="宋体" pitchFamily="2" charset="-122"/>
              </a:endParaRPr>
            </a:p>
            <a:p>
              <a:pPr marL="342900" indent="-342900" algn="l">
                <a:buFont typeface="Arial" pitchFamily="34" charset="0"/>
                <a:buChar char="•"/>
              </a:pPr>
              <a:r>
                <a:rPr lang="zh-CN" altLang="en-US" sz="1600" smtClean="0">
                  <a:solidFill>
                    <a:srgbClr val="333333"/>
                  </a:solidFill>
                  <a:latin typeface="宋体" pitchFamily="2" charset="-122"/>
                  <a:ea typeface="宋体" pitchFamily="2" charset="-122"/>
                </a:rPr>
                <a:t>通常使用</a:t>
              </a:r>
              <a:r>
                <a:rPr lang="en-US" altLang="ja-JP" sz="1600" smtClean="0">
                  <a:solidFill>
                    <a:srgbClr val="333333"/>
                  </a:solidFill>
                  <a:latin typeface="宋体" pitchFamily="2" charset="-122"/>
                  <a:ea typeface="宋体" pitchFamily="2" charset="-122"/>
                </a:rPr>
                <a:t>4-6 </a:t>
              </a:r>
              <a:r>
                <a:rPr lang="zh-CN" altLang="en-US" sz="1600" smtClean="0">
                  <a:solidFill>
                    <a:srgbClr val="333333"/>
                  </a:solidFill>
                  <a:latin typeface="宋体" pitchFamily="2" charset="-122"/>
                  <a:ea typeface="宋体" pitchFamily="2" charset="-122"/>
                </a:rPr>
                <a:t>标准应用程序</a:t>
              </a:r>
              <a:endParaRPr lang="en-US" altLang="zh-CN" sz="1600" smtClean="0">
                <a:solidFill>
                  <a:srgbClr val="333333"/>
                </a:solidFill>
                <a:latin typeface="宋体" pitchFamily="2" charset="-122"/>
                <a:ea typeface="宋体" pitchFamily="2" charset="-122"/>
              </a:endParaRPr>
            </a:p>
            <a:p>
              <a:pPr marL="342900" indent="-342900" algn="l">
                <a:buFont typeface="Arial" pitchFamily="34" charset="0"/>
                <a:buChar char="•"/>
              </a:pPr>
              <a:r>
                <a:rPr lang="zh-CN" altLang="en-US" sz="1600" smtClean="0">
                  <a:solidFill>
                    <a:srgbClr val="333333"/>
                  </a:solidFill>
                  <a:latin typeface="宋体" pitchFamily="2" charset="-122"/>
                  <a:ea typeface="宋体" pitchFamily="2" charset="-122"/>
                </a:rPr>
                <a:t>严格的用户访问管理</a:t>
              </a:r>
              <a:endParaRPr lang="en-US" altLang="zh-CN" sz="1600" smtClean="0">
                <a:solidFill>
                  <a:srgbClr val="333333"/>
                </a:solidFill>
                <a:latin typeface="宋体" pitchFamily="2" charset="-122"/>
                <a:ea typeface="宋体" pitchFamily="2" charset="-122"/>
              </a:endParaRPr>
            </a:p>
            <a:p>
              <a:pPr marL="342900" indent="-342900" algn="l">
                <a:buFont typeface="Arial" pitchFamily="34" charset="0"/>
                <a:buChar char="•"/>
              </a:pPr>
              <a:r>
                <a:rPr lang="zh-CN" altLang="en-US" sz="1600" smtClean="0">
                  <a:solidFill>
                    <a:srgbClr val="333333"/>
                  </a:solidFill>
                  <a:latin typeface="宋体" pitchFamily="2" charset="-122"/>
                  <a:ea typeface="宋体" pitchFamily="2" charset="-122"/>
                </a:rPr>
                <a:t>研发机构</a:t>
              </a:r>
              <a:r>
                <a:rPr lang="en-US" altLang="ja-JP" sz="1600" smtClean="0">
                  <a:solidFill>
                    <a:srgbClr val="333333"/>
                  </a:solidFill>
                  <a:latin typeface="宋体" pitchFamily="2" charset="-122"/>
                  <a:ea typeface="宋体" pitchFamily="2" charset="-122"/>
                </a:rPr>
                <a:t>/</a:t>
              </a:r>
              <a:r>
                <a:rPr lang="zh-CN" altLang="en-US" sz="1600" smtClean="0">
                  <a:solidFill>
                    <a:srgbClr val="333333"/>
                  </a:solidFill>
                  <a:latin typeface="宋体" pitchFamily="2" charset="-122"/>
                  <a:ea typeface="宋体" pitchFamily="2" charset="-122"/>
                </a:rPr>
                <a:t>呼叫中心</a:t>
              </a:r>
            </a:p>
          </p:txBody>
        </p:sp>
        <p:sp>
          <p:nvSpPr>
            <p:cNvPr id="10" name="Round Same Side Corner Rectangle 9"/>
            <p:cNvSpPr/>
            <p:nvPr/>
          </p:nvSpPr>
          <p:spPr>
            <a:xfrm rot="10800000" flipV="1">
              <a:off x="3015028" y="914457"/>
              <a:ext cx="2464643" cy="762170"/>
            </a:xfrm>
            <a:prstGeom prst="round2SameRect">
              <a:avLst>
                <a:gd name="adj1" fmla="val 20619"/>
                <a:gd name="adj2" fmla="val 0"/>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l">
                <a:defRPr/>
              </a:pPr>
              <a:endParaRPr lang="en-US" sz="1800" dirty="0">
                <a:solidFill>
                  <a:srgbClr val="FFFFFF"/>
                </a:solidFill>
                <a:latin typeface="宋体"/>
                <a:ea typeface="宋体"/>
                <a:cs typeface="宋体"/>
              </a:endParaRPr>
            </a:p>
          </p:txBody>
        </p:sp>
        <p:sp>
          <p:nvSpPr>
            <p:cNvPr id="612368" name="Rectangle 10"/>
            <p:cNvSpPr>
              <a:spLocks noChangeArrowheads="1"/>
            </p:cNvSpPr>
            <p:nvPr/>
          </p:nvSpPr>
          <p:spPr bwMode="auto">
            <a:xfrm>
              <a:off x="3021484" y="1115006"/>
              <a:ext cx="24106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zh-CN" altLang="en-US" sz="1600" b="1" smtClean="0">
                  <a:solidFill>
                    <a:srgbClr val="FFFFFF"/>
                  </a:solidFill>
                  <a:latin typeface="宋体" pitchFamily="2" charset="-122"/>
                  <a:ea typeface="宋体" pitchFamily="2" charset="-122"/>
                </a:rPr>
                <a:t>业务流程桌面</a:t>
              </a:r>
            </a:p>
          </p:txBody>
        </p:sp>
        <p:pic>
          <p:nvPicPr>
            <p:cNvPr id="12" name="Picture 11" descr="call center.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85762" y="1763952"/>
              <a:ext cx="1268686" cy="812682"/>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12356" name="Group 12"/>
          <p:cNvGrpSpPr>
            <a:grpSpLocks/>
          </p:cNvGrpSpPr>
          <p:nvPr/>
        </p:nvGrpSpPr>
        <p:grpSpPr bwMode="auto">
          <a:xfrm>
            <a:off x="5827713" y="776288"/>
            <a:ext cx="2068512" cy="3905250"/>
            <a:chOff x="1727200" y="860425"/>
            <a:chExt cx="2481942" cy="5148488"/>
          </a:xfrm>
        </p:grpSpPr>
        <p:sp>
          <p:nvSpPr>
            <p:cNvPr id="14" name="Rounded Rectangle 13"/>
            <p:cNvSpPr>
              <a:spLocks noChangeArrowheads="1"/>
            </p:cNvSpPr>
            <p:nvPr/>
          </p:nvSpPr>
          <p:spPr bwMode="auto">
            <a:xfrm rot="10800000">
              <a:off x="1732919" y="872899"/>
              <a:ext cx="2476223" cy="5136014"/>
            </a:xfrm>
            <a:prstGeom prst="roundRect">
              <a:avLst>
                <a:gd name="adj" fmla="val 4597"/>
              </a:avLst>
            </a:prstGeom>
            <a:solidFill>
              <a:schemeClr val="bg1"/>
            </a:solidFill>
            <a:ln w="25400">
              <a:solidFill>
                <a:srgbClr val="6DB33F"/>
              </a:solidFill>
              <a:round/>
              <a:headEnd/>
              <a:tailEnd/>
            </a:ln>
            <a:effectLst>
              <a:outerShdw blurRad="50800" dist="38100" dir="8100000" algn="tr" rotWithShape="0">
                <a:srgbClr val="808080">
                  <a:alpha val="39999"/>
                </a:srgbClr>
              </a:outerShdw>
            </a:effectLst>
          </p:spPr>
          <p:txBody>
            <a:bodyPr anchor="ctr"/>
            <a:lstStyle/>
            <a:p>
              <a:pPr algn="l"/>
              <a:endParaRPr lang="zh-CN" altLang="zh-CN" sz="1800" smtClean="0">
                <a:solidFill>
                  <a:srgbClr val="FFFFFF"/>
                </a:solidFill>
                <a:latin typeface="宋体" pitchFamily="2" charset="-122"/>
                <a:ea typeface="宋体" pitchFamily="2" charset="-122"/>
              </a:endParaRPr>
            </a:p>
          </p:txBody>
        </p:sp>
        <p:sp>
          <p:nvSpPr>
            <p:cNvPr id="15" name="Round Same Side Corner Rectangle 14"/>
            <p:cNvSpPr/>
            <p:nvPr/>
          </p:nvSpPr>
          <p:spPr>
            <a:xfrm rot="10800000" flipV="1">
              <a:off x="1727200" y="860425"/>
              <a:ext cx="2464799" cy="761809"/>
            </a:xfrm>
            <a:prstGeom prst="round2SameRect">
              <a:avLst>
                <a:gd name="adj1" fmla="val 20619"/>
                <a:gd name="adj2" fmla="val 0"/>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l">
                <a:defRPr/>
              </a:pPr>
              <a:endParaRPr lang="en-US" sz="1800" dirty="0">
                <a:solidFill>
                  <a:srgbClr val="FFFFFF"/>
                </a:solidFill>
                <a:latin typeface="宋体"/>
                <a:ea typeface="宋体"/>
                <a:cs typeface="宋体"/>
              </a:endParaRPr>
            </a:p>
          </p:txBody>
        </p:sp>
        <p:sp>
          <p:nvSpPr>
            <p:cNvPr id="612364" name="Rectangle 15"/>
            <p:cNvSpPr>
              <a:spLocks noChangeArrowheads="1"/>
            </p:cNvSpPr>
            <p:nvPr/>
          </p:nvSpPr>
          <p:spPr bwMode="auto">
            <a:xfrm>
              <a:off x="1733656" y="1060974"/>
              <a:ext cx="24106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zh-CN" altLang="en-US" sz="1600" b="1" smtClean="0">
                  <a:solidFill>
                    <a:srgbClr val="FFFFFF"/>
                  </a:solidFill>
                  <a:latin typeface="宋体" pitchFamily="2" charset="-122"/>
                  <a:ea typeface="宋体" pitchFamily="2" charset="-122"/>
                </a:rPr>
                <a:t>远程办公桌面</a:t>
              </a:r>
            </a:p>
          </p:txBody>
        </p:sp>
        <p:sp>
          <p:nvSpPr>
            <p:cNvPr id="612365" name="Content Placeholder 2"/>
            <p:cNvSpPr txBox="1">
              <a:spLocks/>
            </p:cNvSpPr>
            <p:nvPr/>
          </p:nvSpPr>
          <p:spPr bwMode="auto">
            <a:xfrm>
              <a:off x="1783718" y="2814195"/>
              <a:ext cx="2384785" cy="31079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5720" rIns="45720">
              <a:spAutoFit/>
            </a:bodyPr>
            <a:lstStyle>
              <a:lvl1pPr marL="122238" indent="-114300" eaLnBrk="0" hangingPunct="0">
                <a:defRPr sz="2400">
                  <a:solidFill>
                    <a:srgbClr val="0095D3"/>
                  </a:solidFill>
                  <a:latin typeface="Arial" pitchFamily="34" charset="0"/>
                  <a:ea typeface="黑体" pitchFamily="49" charset="-122"/>
                </a:defRPr>
              </a:lvl1pPr>
              <a:lvl2pPr marL="742950" indent="-285750" eaLnBrk="0" hangingPunct="0">
                <a:defRPr sz="2400">
                  <a:solidFill>
                    <a:srgbClr val="0095D3"/>
                  </a:solidFill>
                  <a:latin typeface="Arial" pitchFamily="34" charset="0"/>
                  <a:ea typeface="黑体" pitchFamily="49" charset="-122"/>
                </a:defRPr>
              </a:lvl2pPr>
              <a:lvl3pPr marL="1143000" indent="-228600" eaLnBrk="0" hangingPunct="0">
                <a:defRPr sz="2400">
                  <a:solidFill>
                    <a:srgbClr val="0095D3"/>
                  </a:solidFill>
                  <a:latin typeface="Arial" pitchFamily="34" charset="0"/>
                  <a:ea typeface="黑体" pitchFamily="49" charset="-122"/>
                </a:defRPr>
              </a:lvl3pPr>
              <a:lvl4pPr marL="1600200" indent="-228600" eaLnBrk="0" hangingPunct="0">
                <a:defRPr sz="2400">
                  <a:solidFill>
                    <a:srgbClr val="0095D3"/>
                  </a:solidFill>
                  <a:latin typeface="Arial" pitchFamily="34" charset="0"/>
                  <a:ea typeface="黑体" pitchFamily="49" charset="-122"/>
                </a:defRPr>
              </a:lvl4pPr>
              <a:lvl5pPr marL="2057400" indent="-228600" eaLnBrk="0" hangingPunct="0">
                <a:defRPr sz="2400">
                  <a:solidFill>
                    <a:srgbClr val="0095D3"/>
                  </a:solidFill>
                  <a:latin typeface="Arial" pitchFamily="34" charset="0"/>
                  <a:ea typeface="黑体" pitchFamily="49" charset="-122"/>
                </a:defRPr>
              </a:lvl5pPr>
              <a:lvl6pPr marL="2514600" indent="-228600" eaLnBrk="0" fontAlgn="base" hangingPunct="0">
                <a:spcBef>
                  <a:spcPct val="0"/>
                </a:spcBef>
                <a:spcAft>
                  <a:spcPct val="0"/>
                </a:spcAft>
                <a:defRPr sz="2400">
                  <a:solidFill>
                    <a:srgbClr val="0095D3"/>
                  </a:solidFill>
                  <a:latin typeface="Arial" pitchFamily="34" charset="0"/>
                  <a:ea typeface="黑体" pitchFamily="49" charset="-122"/>
                </a:defRPr>
              </a:lvl6pPr>
              <a:lvl7pPr marL="2971800" indent="-228600" eaLnBrk="0" fontAlgn="base" hangingPunct="0">
                <a:spcBef>
                  <a:spcPct val="0"/>
                </a:spcBef>
                <a:spcAft>
                  <a:spcPct val="0"/>
                </a:spcAft>
                <a:defRPr sz="2400">
                  <a:solidFill>
                    <a:srgbClr val="0095D3"/>
                  </a:solidFill>
                  <a:latin typeface="Arial" pitchFamily="34" charset="0"/>
                  <a:ea typeface="黑体" pitchFamily="49" charset="-122"/>
                </a:defRPr>
              </a:lvl7pPr>
              <a:lvl8pPr marL="3429000" indent="-228600" eaLnBrk="0" fontAlgn="base" hangingPunct="0">
                <a:spcBef>
                  <a:spcPct val="0"/>
                </a:spcBef>
                <a:spcAft>
                  <a:spcPct val="0"/>
                </a:spcAft>
                <a:defRPr sz="2400">
                  <a:solidFill>
                    <a:srgbClr val="0095D3"/>
                  </a:solidFill>
                  <a:latin typeface="Arial" pitchFamily="34" charset="0"/>
                  <a:ea typeface="黑体" pitchFamily="49" charset="-122"/>
                </a:defRPr>
              </a:lvl8pPr>
              <a:lvl9pPr marL="3886200" indent="-228600" eaLnBrk="0" fontAlgn="base" hangingPunct="0">
                <a:spcBef>
                  <a:spcPct val="0"/>
                </a:spcBef>
                <a:spcAft>
                  <a:spcPct val="0"/>
                </a:spcAft>
                <a:defRPr sz="2400">
                  <a:solidFill>
                    <a:srgbClr val="0095D3"/>
                  </a:solidFill>
                  <a:latin typeface="Arial" pitchFamily="34" charset="0"/>
                  <a:ea typeface="黑体" pitchFamily="49" charset="-122"/>
                </a:defRPr>
              </a:lvl9pPr>
            </a:lstStyle>
            <a:p>
              <a:pPr algn="l">
                <a:buFont typeface="Arial" pitchFamily="34" charset="0"/>
                <a:buChar char="•"/>
              </a:pPr>
              <a:r>
                <a:rPr lang="zh-CN" altLang="en-US" sz="1600" smtClean="0">
                  <a:solidFill>
                    <a:srgbClr val="333333"/>
                  </a:solidFill>
                  <a:latin typeface="宋体" pitchFamily="2" charset="-122"/>
                  <a:ea typeface="宋体" pitchFamily="2" charset="-122"/>
                </a:rPr>
                <a:t>跨</a:t>
              </a:r>
              <a:r>
                <a:rPr lang="en-US" altLang="zh-CN" sz="1600" smtClean="0">
                  <a:solidFill>
                    <a:srgbClr val="333333"/>
                  </a:solidFill>
                  <a:latin typeface="宋体" pitchFamily="2" charset="-122"/>
                  <a:ea typeface="宋体" pitchFamily="2" charset="-122"/>
                </a:rPr>
                <a:t>Intranet/Internet</a:t>
              </a:r>
              <a:r>
                <a:rPr lang="zh-CN" altLang="en-US" sz="1600" smtClean="0">
                  <a:solidFill>
                    <a:srgbClr val="333333"/>
                  </a:solidFill>
                  <a:latin typeface="宋体" pitchFamily="2" charset="-122"/>
                  <a:ea typeface="宋体" pitchFamily="2" charset="-122"/>
                </a:rPr>
                <a:t>的远程应用与数据访问</a:t>
              </a:r>
              <a:endParaRPr lang="en-US" altLang="ja-JP" sz="1600" smtClean="0">
                <a:solidFill>
                  <a:srgbClr val="333333"/>
                </a:solidFill>
                <a:latin typeface="宋体" pitchFamily="2" charset="-122"/>
                <a:ea typeface="宋体" pitchFamily="2" charset="-122"/>
              </a:endParaRPr>
            </a:p>
            <a:p>
              <a:pPr algn="l">
                <a:buFont typeface="Arial" pitchFamily="34" charset="0"/>
                <a:buChar char="•"/>
              </a:pPr>
              <a:r>
                <a:rPr lang="zh-CN" altLang="en-US" sz="1600" smtClean="0">
                  <a:solidFill>
                    <a:srgbClr val="333333"/>
                  </a:solidFill>
                  <a:latin typeface="宋体" pitchFamily="2" charset="-122"/>
                  <a:ea typeface="宋体" pitchFamily="2" charset="-122"/>
                </a:rPr>
                <a:t>个性化的无状态桌面</a:t>
              </a:r>
              <a:endParaRPr lang="en-US" altLang="zh-CN" sz="1600" smtClean="0">
                <a:solidFill>
                  <a:srgbClr val="333333"/>
                </a:solidFill>
                <a:latin typeface="宋体" pitchFamily="2" charset="-122"/>
                <a:ea typeface="宋体" pitchFamily="2" charset="-122"/>
              </a:endParaRPr>
            </a:p>
            <a:p>
              <a:pPr algn="l">
                <a:buFont typeface="Arial" pitchFamily="34" charset="0"/>
                <a:buChar char="•"/>
              </a:pPr>
              <a:r>
                <a:rPr lang="zh-CN" altLang="en-US" sz="1600" smtClean="0">
                  <a:solidFill>
                    <a:srgbClr val="333333"/>
                  </a:solidFill>
                  <a:latin typeface="宋体" pitchFamily="2" charset="-122"/>
                  <a:ea typeface="宋体" pitchFamily="2" charset="-122"/>
                </a:rPr>
                <a:t>解决</a:t>
              </a:r>
              <a:r>
                <a:rPr lang="en-US" altLang="zh-CN" sz="1600" smtClean="0">
                  <a:solidFill>
                    <a:srgbClr val="333333"/>
                  </a:solidFill>
                  <a:latin typeface="宋体" pitchFamily="2" charset="-122"/>
                  <a:ea typeface="宋体" pitchFamily="2" charset="-122"/>
                </a:rPr>
                <a:t>VPN</a:t>
              </a:r>
              <a:r>
                <a:rPr lang="zh-CN" altLang="en-US" sz="1600" smtClean="0">
                  <a:solidFill>
                    <a:srgbClr val="333333"/>
                  </a:solidFill>
                  <a:latin typeface="宋体" pitchFamily="2" charset="-122"/>
                  <a:ea typeface="宋体" pitchFamily="2" charset="-122"/>
                </a:rPr>
                <a:t>接入难题</a:t>
              </a:r>
              <a:endParaRPr lang="en-US" altLang="zh-CN" sz="1600" smtClean="0">
                <a:solidFill>
                  <a:srgbClr val="333333"/>
                </a:solidFill>
                <a:latin typeface="宋体" pitchFamily="2" charset="-122"/>
                <a:ea typeface="宋体" pitchFamily="2" charset="-122"/>
              </a:endParaRPr>
            </a:p>
            <a:p>
              <a:pPr algn="l">
                <a:buFont typeface="Arial" pitchFamily="34" charset="0"/>
                <a:buChar char="•"/>
              </a:pPr>
              <a:r>
                <a:rPr lang="zh-CN" altLang="en-US" sz="1600" smtClean="0">
                  <a:solidFill>
                    <a:srgbClr val="333333"/>
                  </a:solidFill>
                  <a:latin typeface="宋体" pitchFamily="2" charset="-122"/>
                  <a:ea typeface="宋体" pitchFamily="2" charset="-122"/>
                </a:rPr>
                <a:t>金融业，零售业，分支机构等</a:t>
              </a:r>
            </a:p>
          </p:txBody>
        </p:sp>
      </p:grpSp>
      <p:pic>
        <p:nvPicPr>
          <p:cNvPr id="19" name="Picture 10" descr="page6_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38900" y="1414463"/>
            <a:ext cx="890588" cy="67310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own Arrow 2"/>
          <p:cNvSpPr>
            <a:spLocks noChangeArrowheads="1"/>
          </p:cNvSpPr>
          <p:nvPr/>
        </p:nvSpPr>
        <p:spPr bwMode="auto">
          <a:xfrm rot="10800000">
            <a:off x="2670175" y="4821238"/>
            <a:ext cx="3665538" cy="736600"/>
          </a:xfrm>
          <a:prstGeom prst="downArrow">
            <a:avLst>
              <a:gd name="adj1" fmla="val 50000"/>
              <a:gd name="adj2" fmla="val 50000"/>
            </a:avLst>
          </a:prstGeom>
          <a:solidFill>
            <a:srgbClr val="949494"/>
          </a:solidFill>
          <a:ln w="38100">
            <a:solidFill>
              <a:schemeClr val="bg1"/>
            </a:solidFill>
            <a:miter lim="800000"/>
            <a:headEnd/>
            <a:tailEnd/>
          </a:ln>
          <a:effectLst>
            <a:outerShdw blurRad="40000" dist="20000" dir="5400000" rotWithShape="0">
              <a:srgbClr val="808080">
                <a:alpha val="37999"/>
              </a:srgbClr>
            </a:outerShdw>
          </a:effectLst>
        </p:spPr>
        <p:txBody>
          <a:bodyPr wrap="none" lIns="0" tIns="0" rIns="0" bIns="0" anchor="ctr"/>
          <a:lstStyle/>
          <a:p>
            <a:pPr>
              <a:spcAft>
                <a:spcPct val="0"/>
              </a:spcAft>
            </a:pPr>
            <a:endParaRPr lang="zh-CN" altLang="zh-CN" sz="1800" smtClean="0">
              <a:solidFill>
                <a:srgbClr val="FFFFFF"/>
              </a:solidFill>
              <a:latin typeface="Arial" pitchFamily="34" charset="0"/>
              <a:ea typeface="MS PGothic" pitchFamily="34" charset="-128"/>
            </a:endParaRPr>
          </a:p>
        </p:txBody>
      </p:sp>
      <p:sp>
        <p:nvSpPr>
          <p:cNvPr id="4" name="Rectangle 3"/>
          <p:cNvSpPr/>
          <p:nvPr/>
        </p:nvSpPr>
        <p:spPr bwMode="auto">
          <a:xfrm>
            <a:off x="388631" y="5715000"/>
            <a:ext cx="8305800" cy="457200"/>
          </a:xfrm>
          <a:prstGeom prst="rect">
            <a:avLst/>
          </a:prstGeom>
          <a:solidFill>
            <a:schemeClr val="tx2">
              <a:lumMod val="75000"/>
            </a:schemeClr>
          </a:solidFill>
          <a:ln>
            <a:headEnd/>
            <a:tailEnd/>
          </a:ln>
        </p:spPr>
        <p:style>
          <a:lnRef idx="0">
            <a:schemeClr val="accent4"/>
          </a:lnRef>
          <a:fillRef idx="3">
            <a:schemeClr val="accent4"/>
          </a:fillRef>
          <a:effectRef idx="3">
            <a:schemeClr val="accent4"/>
          </a:effectRef>
          <a:fontRef idx="minor">
            <a:schemeClr val="lt1"/>
          </a:fontRef>
        </p:style>
        <p:txBody>
          <a:bodyPr wrap="none" lIns="0" tIns="0" rIns="0" bIns="0" anchor="ctr"/>
          <a:lstStyle>
            <a:lvl1pPr eaLnBrk="0" hangingPunct="0">
              <a:defRPr sz="2400">
                <a:solidFill>
                  <a:srgbClr val="0095D3"/>
                </a:solidFill>
                <a:latin typeface="Arial" pitchFamily="34" charset="0"/>
                <a:ea typeface="黑体" pitchFamily="49" charset="-122"/>
              </a:defRPr>
            </a:lvl1pPr>
            <a:lvl2pPr marL="742950" indent="-285750" eaLnBrk="0" hangingPunct="0">
              <a:defRPr sz="2400">
                <a:solidFill>
                  <a:srgbClr val="0095D3"/>
                </a:solidFill>
                <a:latin typeface="Arial" pitchFamily="34" charset="0"/>
                <a:ea typeface="黑体" pitchFamily="49" charset="-122"/>
              </a:defRPr>
            </a:lvl2pPr>
            <a:lvl3pPr marL="1143000" indent="-228600" eaLnBrk="0" hangingPunct="0">
              <a:defRPr sz="2400">
                <a:solidFill>
                  <a:srgbClr val="0095D3"/>
                </a:solidFill>
                <a:latin typeface="Arial" pitchFamily="34" charset="0"/>
                <a:ea typeface="黑体" pitchFamily="49" charset="-122"/>
              </a:defRPr>
            </a:lvl3pPr>
            <a:lvl4pPr marL="1600200" indent="-228600" eaLnBrk="0" hangingPunct="0">
              <a:defRPr sz="2400">
                <a:solidFill>
                  <a:srgbClr val="0095D3"/>
                </a:solidFill>
                <a:latin typeface="Arial" pitchFamily="34" charset="0"/>
                <a:ea typeface="黑体" pitchFamily="49" charset="-122"/>
              </a:defRPr>
            </a:lvl4pPr>
            <a:lvl5pPr marL="2057400" indent="-228600" eaLnBrk="0" hangingPunct="0">
              <a:defRPr sz="2400">
                <a:solidFill>
                  <a:srgbClr val="0095D3"/>
                </a:solidFill>
                <a:latin typeface="Arial" pitchFamily="34" charset="0"/>
                <a:ea typeface="黑体" pitchFamily="49" charset="-122"/>
              </a:defRPr>
            </a:lvl5pPr>
            <a:lvl6pPr marL="2514600" indent="-228600" eaLnBrk="0" fontAlgn="base" hangingPunct="0">
              <a:spcBef>
                <a:spcPct val="0"/>
              </a:spcBef>
              <a:spcAft>
                <a:spcPct val="0"/>
              </a:spcAft>
              <a:defRPr sz="2400">
                <a:solidFill>
                  <a:srgbClr val="0095D3"/>
                </a:solidFill>
                <a:latin typeface="Arial" pitchFamily="34" charset="0"/>
                <a:ea typeface="黑体" pitchFamily="49" charset="-122"/>
              </a:defRPr>
            </a:lvl6pPr>
            <a:lvl7pPr marL="2971800" indent="-228600" eaLnBrk="0" fontAlgn="base" hangingPunct="0">
              <a:spcBef>
                <a:spcPct val="0"/>
              </a:spcBef>
              <a:spcAft>
                <a:spcPct val="0"/>
              </a:spcAft>
              <a:defRPr sz="2400">
                <a:solidFill>
                  <a:srgbClr val="0095D3"/>
                </a:solidFill>
                <a:latin typeface="Arial" pitchFamily="34" charset="0"/>
                <a:ea typeface="黑体" pitchFamily="49" charset="-122"/>
              </a:defRPr>
            </a:lvl7pPr>
            <a:lvl8pPr marL="3429000" indent="-228600" eaLnBrk="0" fontAlgn="base" hangingPunct="0">
              <a:spcBef>
                <a:spcPct val="0"/>
              </a:spcBef>
              <a:spcAft>
                <a:spcPct val="0"/>
              </a:spcAft>
              <a:defRPr sz="2400">
                <a:solidFill>
                  <a:srgbClr val="0095D3"/>
                </a:solidFill>
                <a:latin typeface="Arial" pitchFamily="34" charset="0"/>
                <a:ea typeface="黑体" pitchFamily="49" charset="-122"/>
              </a:defRPr>
            </a:lvl8pPr>
            <a:lvl9pPr marL="3886200" indent="-228600" eaLnBrk="0" fontAlgn="base" hangingPunct="0">
              <a:spcBef>
                <a:spcPct val="0"/>
              </a:spcBef>
              <a:spcAft>
                <a:spcPct val="0"/>
              </a:spcAft>
              <a:defRPr sz="2400">
                <a:solidFill>
                  <a:srgbClr val="0095D3"/>
                </a:solidFill>
                <a:latin typeface="Arial" pitchFamily="34" charset="0"/>
                <a:ea typeface="黑体" pitchFamily="49" charset="-122"/>
              </a:defRPr>
            </a:lvl9pPr>
          </a:lstStyle>
          <a:p>
            <a:pPr eaLnBrk="1" hangingPunct="1">
              <a:spcAft>
                <a:spcPct val="0"/>
              </a:spcAft>
            </a:pPr>
            <a:r>
              <a:rPr lang="en-US" altLang="zh-CN" sz="3200" smtClean="0">
                <a:solidFill>
                  <a:srgbClr val="FFFFFF"/>
                </a:solidFill>
                <a:ea typeface="MS PGothic" pitchFamily="34" charset="-128"/>
              </a:rPr>
              <a:t>VMware View </a:t>
            </a:r>
            <a:r>
              <a:rPr lang="zh-CN" altLang="en-US" sz="3200" smtClean="0">
                <a:solidFill>
                  <a:srgbClr val="FFFFFF"/>
                </a:solidFill>
                <a:ea typeface="MS PGothic" pitchFamily="34" charset="-128"/>
              </a:rPr>
              <a:t>核心组件</a:t>
            </a:r>
          </a:p>
        </p:txBody>
      </p:sp>
    </p:spTree>
    <p:extLst>
      <p:ext uri="{BB962C8B-B14F-4D97-AF65-F5344CB8AC3E}">
        <p14:creationId xmlns:p14="http://schemas.microsoft.com/office/powerpoint/2010/main" val="145837719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1971" name="Rectangle 3"/>
          <p:cNvSpPr>
            <a:spLocks noGrp="1" noChangeArrowheads="1"/>
          </p:cNvSpPr>
          <p:nvPr>
            <p:ph type="body" idx="1"/>
          </p:nvPr>
        </p:nvSpPr>
        <p:spPr>
          <a:xfrm>
            <a:off x="750014" y="842481"/>
            <a:ext cx="7620000" cy="5111393"/>
          </a:xfrm>
        </p:spPr>
        <p:txBody>
          <a:bodyPr/>
          <a:lstStyle/>
          <a:p>
            <a:pPr algn="ctr"/>
            <a:endParaRPr lang="en-US" altLang="zh-CN" sz="3600" dirty="0" smtClean="0">
              <a:solidFill>
                <a:srgbClr val="FF3300"/>
              </a:solidFill>
              <a:ea typeface="宋体" pitchFamily="2" charset="-122"/>
            </a:endParaRPr>
          </a:p>
          <a:p>
            <a:pPr algn="ctr"/>
            <a:endParaRPr lang="en-US" altLang="zh-CN" sz="3600" dirty="0">
              <a:solidFill>
                <a:srgbClr val="FF3300"/>
              </a:solidFill>
              <a:ea typeface="宋体" pitchFamily="2" charset="-122"/>
            </a:endParaRPr>
          </a:p>
          <a:p>
            <a:pPr algn="ctr"/>
            <a:endParaRPr lang="en-US" altLang="zh-CN" sz="3600" dirty="0" smtClean="0">
              <a:solidFill>
                <a:srgbClr val="FF3300"/>
              </a:solidFill>
              <a:ea typeface="宋体" pitchFamily="2" charset="-122"/>
            </a:endParaRPr>
          </a:p>
          <a:p>
            <a:pPr algn="ctr"/>
            <a:endParaRPr lang="en-US" altLang="zh-CN" sz="3600" dirty="0">
              <a:solidFill>
                <a:srgbClr val="FF3300"/>
              </a:solidFill>
              <a:ea typeface="宋体" pitchFamily="2" charset="-122"/>
            </a:endParaRPr>
          </a:p>
          <a:p>
            <a:pPr algn="ctr"/>
            <a:endParaRPr lang="en-US" altLang="zh-CN" sz="3600" dirty="0" smtClean="0">
              <a:solidFill>
                <a:srgbClr val="FF3300"/>
              </a:solidFill>
              <a:ea typeface="宋体" pitchFamily="2" charset="-122"/>
            </a:endParaRPr>
          </a:p>
          <a:p>
            <a:pPr marL="0" indent="0" algn="ctr">
              <a:buNone/>
            </a:pPr>
            <a:r>
              <a:rPr lang="zh-CN" altLang="en-US" sz="3600" dirty="0" smtClean="0">
                <a:solidFill>
                  <a:srgbClr val="FF3300"/>
                </a:solidFill>
                <a:ea typeface="宋体" pitchFamily="2" charset="-122"/>
              </a:rPr>
              <a:t>虚拟化</a:t>
            </a:r>
            <a:r>
              <a:rPr lang="zh-CN" altLang="en-US" sz="3600" dirty="0">
                <a:solidFill>
                  <a:srgbClr val="FF3300"/>
                </a:solidFill>
                <a:ea typeface="宋体" pitchFamily="2" charset="-122"/>
              </a:rPr>
              <a:t>新思维</a:t>
            </a:r>
            <a:r>
              <a:rPr lang="zh-CN" altLang="en-US" sz="3600" dirty="0" smtClean="0">
                <a:solidFill>
                  <a:srgbClr val="FF3300"/>
                </a:solidFill>
                <a:ea typeface="宋体" pitchFamily="2" charset="-122"/>
              </a:rPr>
              <a:t>总结</a:t>
            </a:r>
            <a:endParaRPr lang="en-US" altLang="zh-TW" sz="2400" dirty="0" smtClean="0">
              <a:solidFill>
                <a:schemeClr val="tx1"/>
              </a:solidFill>
              <a:ea typeface="宋体" pitchFamily="2" charset="-122"/>
            </a:endParaRPr>
          </a:p>
        </p:txBody>
      </p:sp>
      <p:sp>
        <p:nvSpPr>
          <p:cNvPr id="3" name="Rectangle 2"/>
          <p:cNvSpPr>
            <a:spLocks noGrp="1" noChangeArrowheads="1"/>
          </p:cNvSpPr>
          <p:nvPr>
            <p:ph type="title" idx="4294967295"/>
          </p:nvPr>
        </p:nvSpPr>
        <p:spPr>
          <a:xfrm>
            <a:off x="178227" y="180810"/>
            <a:ext cx="8665522" cy="381000"/>
          </a:xfrm>
        </p:spPr>
        <p:txBody>
          <a:bodyPr/>
          <a:lstStyle/>
          <a:p>
            <a:pPr eaLnBrk="1" hangingPunct="1"/>
            <a:r>
              <a:rPr lang="zh-CN" altLang="en-US" sz="2200" dirty="0" smtClean="0">
                <a:ea typeface="宋体" pitchFamily="2" charset="-122"/>
              </a:rPr>
              <a:t>行百里路半九十！</a:t>
            </a:r>
          </a:p>
        </p:txBody>
      </p:sp>
    </p:spTree>
    <p:extLst>
      <p:ext uri="{BB962C8B-B14F-4D97-AF65-F5344CB8AC3E}">
        <p14:creationId xmlns:p14="http://schemas.microsoft.com/office/powerpoint/2010/main" val="639503928"/>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2131971">
                                            <p:txEl>
                                              <p:pRg st="5" end="5"/>
                                            </p:txEl>
                                          </p:spTgt>
                                        </p:tgtEl>
                                        <p:attrNameLst>
                                          <p:attrName>style.visibility</p:attrName>
                                        </p:attrNameLst>
                                      </p:cBhvr>
                                      <p:to>
                                        <p:strVal val="visible"/>
                                      </p:to>
                                    </p:set>
                                    <p:animEffect transition="in" filter="diamond(in)">
                                      <p:cBhvr>
                                        <p:cTn id="7" dur="2000"/>
                                        <p:tgtEl>
                                          <p:spTgt spid="21319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551543" y="195490"/>
            <a:ext cx="3749675" cy="403225"/>
          </a:xfrm>
        </p:spPr>
        <p:txBody>
          <a:bodyPr/>
          <a:lstStyle/>
          <a:p>
            <a:pPr eaLnBrk="1" hangingPunct="1"/>
            <a:r>
              <a:rPr lang="zh-CN" altLang="en-US" dirty="0" smtClean="0">
                <a:ea typeface="宋体" pitchFamily="2" charset="-122"/>
              </a:rPr>
              <a:t>虚拟架构优势：减少了费用</a:t>
            </a:r>
          </a:p>
        </p:txBody>
      </p:sp>
      <p:sp>
        <p:nvSpPr>
          <p:cNvPr id="28675" name="Rectangle 3"/>
          <p:cNvSpPr>
            <a:spLocks noGrp="1" noChangeArrowheads="1"/>
          </p:cNvSpPr>
          <p:nvPr>
            <p:ph type="body" idx="1"/>
          </p:nvPr>
        </p:nvSpPr>
        <p:spPr>
          <a:xfrm>
            <a:off x="381000" y="1171575"/>
            <a:ext cx="3903663" cy="4921250"/>
          </a:xfrm>
        </p:spPr>
        <p:txBody>
          <a:bodyPr/>
          <a:lstStyle/>
          <a:p>
            <a:pPr marL="168275" indent="-168275" eaLnBrk="1" hangingPunct="1">
              <a:spcBef>
                <a:spcPct val="30000"/>
              </a:spcBef>
              <a:buClr>
                <a:schemeClr val="bg2"/>
              </a:buClr>
            </a:pPr>
            <a:r>
              <a:rPr lang="zh-CN" altLang="en-US" sz="2000" dirty="0" smtClean="0">
                <a:solidFill>
                  <a:schemeClr val="bg2"/>
                </a:solidFill>
                <a:ea typeface="宋体" pitchFamily="2" charset="-122"/>
              </a:rPr>
              <a:t>降低硬件成本</a:t>
            </a:r>
          </a:p>
          <a:p>
            <a:pPr marL="506413" lvl="1" indent="-223838" eaLnBrk="1" hangingPunct="1">
              <a:spcBef>
                <a:spcPct val="30000"/>
              </a:spcBef>
              <a:buClr>
                <a:schemeClr val="tx2"/>
              </a:buClr>
            </a:pPr>
            <a:r>
              <a:rPr lang="zh-CN" altLang="en-US" sz="1800" dirty="0" smtClean="0">
                <a:ea typeface="宋体" pitchFamily="2" charset="-122"/>
              </a:rPr>
              <a:t>减少生产、开发测试、过渡服务器数量</a:t>
            </a:r>
          </a:p>
          <a:p>
            <a:pPr marL="506413" lvl="1" indent="-223838" eaLnBrk="1" hangingPunct="1">
              <a:spcBef>
                <a:spcPct val="30000"/>
              </a:spcBef>
              <a:buClr>
                <a:schemeClr val="tx2"/>
              </a:buClr>
            </a:pPr>
            <a:r>
              <a:rPr lang="zh-CN" altLang="en-US" sz="1800" dirty="0" smtClean="0">
                <a:ea typeface="宋体" pitchFamily="2" charset="-122"/>
              </a:rPr>
              <a:t>经济的灾难恢复 </a:t>
            </a:r>
          </a:p>
          <a:p>
            <a:pPr marL="168275" indent="-168275" eaLnBrk="1" hangingPunct="1">
              <a:spcBef>
                <a:spcPct val="30000"/>
              </a:spcBef>
            </a:pPr>
            <a:endParaRPr lang="zh-CN" altLang="en-US" sz="1000" dirty="0" smtClean="0">
              <a:solidFill>
                <a:schemeClr val="bg2"/>
              </a:solidFill>
              <a:ea typeface="宋体" pitchFamily="2" charset="-122"/>
            </a:endParaRPr>
          </a:p>
          <a:p>
            <a:pPr marL="168275" indent="-168275" eaLnBrk="1" hangingPunct="1">
              <a:spcBef>
                <a:spcPct val="30000"/>
              </a:spcBef>
              <a:buClr>
                <a:schemeClr val="bg2"/>
              </a:buClr>
            </a:pPr>
            <a:r>
              <a:rPr lang="zh-CN" altLang="en-US" sz="2000" dirty="0" smtClean="0">
                <a:solidFill>
                  <a:schemeClr val="bg2"/>
                </a:solidFill>
                <a:ea typeface="宋体" pitchFamily="2" charset="-122"/>
              </a:rPr>
              <a:t>降低运营成本</a:t>
            </a:r>
          </a:p>
          <a:p>
            <a:pPr marL="506413" lvl="1" indent="-223838" eaLnBrk="1" hangingPunct="1">
              <a:spcBef>
                <a:spcPct val="30000"/>
              </a:spcBef>
              <a:buClr>
                <a:schemeClr val="tx2"/>
              </a:buClr>
            </a:pPr>
            <a:r>
              <a:rPr lang="zh-CN" altLang="en-US" sz="1800" dirty="0" smtClean="0">
                <a:ea typeface="宋体" pitchFamily="2" charset="-122"/>
              </a:rPr>
              <a:t>降低系统管理成本</a:t>
            </a:r>
          </a:p>
          <a:p>
            <a:pPr marL="506413" lvl="1" indent="-223838" eaLnBrk="1" hangingPunct="1">
              <a:spcBef>
                <a:spcPct val="30000"/>
              </a:spcBef>
              <a:buClr>
                <a:schemeClr val="tx2"/>
              </a:buClr>
            </a:pPr>
            <a:r>
              <a:rPr lang="zh-CN" altLang="en-US" sz="1800" dirty="0" smtClean="0">
                <a:ea typeface="宋体" pitchFamily="2" charset="-122"/>
              </a:rPr>
              <a:t>降低系统数据中心基础设施成本</a:t>
            </a:r>
          </a:p>
        </p:txBody>
      </p:sp>
      <p:sp>
        <p:nvSpPr>
          <p:cNvPr id="28676" name="Text Box 4"/>
          <p:cNvSpPr txBox="1">
            <a:spLocks noChangeArrowheads="1"/>
          </p:cNvSpPr>
          <p:nvPr/>
        </p:nvSpPr>
        <p:spPr bwMode="auto">
          <a:xfrm>
            <a:off x="4718050" y="3648075"/>
            <a:ext cx="996950" cy="304800"/>
          </a:xfrm>
          <a:prstGeom prst="rect">
            <a:avLst/>
          </a:prstGeom>
          <a:noFill/>
          <a:ln w="9525">
            <a:noFill/>
            <a:miter lim="800000"/>
            <a:headEnd/>
            <a:tailEnd/>
          </a:ln>
        </p:spPr>
        <p:txBody>
          <a:bodyPr wrap="none">
            <a:spAutoFit/>
          </a:bodyPr>
          <a:lstStyle/>
          <a:p>
            <a:pPr algn="r">
              <a:lnSpc>
                <a:spcPct val="87000"/>
              </a:lnSpc>
              <a:spcAft>
                <a:spcPct val="0"/>
              </a:spcAft>
              <a:buClr>
                <a:srgbClr val="4D4D4D"/>
              </a:buClr>
              <a:buSzPct val="80000"/>
            </a:pPr>
            <a:r>
              <a:rPr lang="zh-CN" altLang="en-US" sz="1600" b="1">
                <a:solidFill>
                  <a:srgbClr val="C0C0C0"/>
                </a:solidFill>
                <a:ea typeface="宋体" pitchFamily="2" charset="-122"/>
              </a:rPr>
              <a:t>硬件费用</a:t>
            </a:r>
          </a:p>
        </p:txBody>
      </p:sp>
      <p:sp>
        <p:nvSpPr>
          <p:cNvPr id="28677" name="Text Box 5"/>
          <p:cNvSpPr txBox="1">
            <a:spLocks noChangeArrowheads="1"/>
          </p:cNvSpPr>
          <p:nvPr/>
        </p:nvSpPr>
        <p:spPr bwMode="auto">
          <a:xfrm>
            <a:off x="4718050" y="3352800"/>
            <a:ext cx="996950" cy="304800"/>
          </a:xfrm>
          <a:prstGeom prst="rect">
            <a:avLst/>
          </a:prstGeom>
          <a:noFill/>
          <a:ln w="9525">
            <a:noFill/>
            <a:miter lim="800000"/>
            <a:headEnd/>
            <a:tailEnd/>
          </a:ln>
        </p:spPr>
        <p:txBody>
          <a:bodyPr wrap="none">
            <a:spAutoFit/>
          </a:bodyPr>
          <a:lstStyle/>
          <a:p>
            <a:pPr algn="r">
              <a:lnSpc>
                <a:spcPct val="87000"/>
              </a:lnSpc>
              <a:spcAft>
                <a:spcPct val="0"/>
              </a:spcAft>
              <a:buClr>
                <a:srgbClr val="4D4D4D"/>
              </a:buClr>
              <a:buSzPct val="80000"/>
            </a:pPr>
            <a:r>
              <a:rPr lang="zh-CN" altLang="en-US" sz="1600" b="1">
                <a:solidFill>
                  <a:srgbClr val="C0C0C0"/>
                </a:solidFill>
                <a:ea typeface="宋体" pitchFamily="2" charset="-122"/>
              </a:rPr>
              <a:t>软件费用</a:t>
            </a:r>
          </a:p>
        </p:txBody>
      </p:sp>
      <p:sp>
        <p:nvSpPr>
          <p:cNvPr id="2283526" name="Text Box 6"/>
          <p:cNvSpPr txBox="1">
            <a:spLocks noChangeArrowheads="1"/>
          </p:cNvSpPr>
          <p:nvPr/>
        </p:nvSpPr>
        <p:spPr bwMode="auto">
          <a:xfrm>
            <a:off x="6324600" y="1524000"/>
            <a:ext cx="2133600" cy="571500"/>
          </a:xfrm>
          <a:prstGeom prst="rect">
            <a:avLst/>
          </a:prstGeom>
          <a:noFill/>
          <a:ln w="9525">
            <a:noFill/>
            <a:miter lim="800000"/>
            <a:headEnd/>
            <a:tailEnd/>
          </a:ln>
        </p:spPr>
        <p:txBody>
          <a:bodyPr>
            <a:spAutoFit/>
          </a:bodyPr>
          <a:lstStyle/>
          <a:p>
            <a:pPr>
              <a:lnSpc>
                <a:spcPct val="87000"/>
              </a:lnSpc>
              <a:spcAft>
                <a:spcPct val="0"/>
              </a:spcAft>
              <a:buClr>
                <a:srgbClr val="4D4D4D"/>
              </a:buClr>
              <a:buSzPct val="80000"/>
            </a:pPr>
            <a:r>
              <a:rPr lang="zh-CN" altLang="en-US" sz="1800" b="1">
                <a:solidFill>
                  <a:srgbClr val="CC6600"/>
                </a:solidFill>
                <a:ea typeface="宋体" pitchFamily="2" charset="-122"/>
              </a:rPr>
              <a:t>大约 </a:t>
            </a:r>
            <a:r>
              <a:rPr lang="en-US" altLang="zh-CN" sz="1800" b="1">
                <a:solidFill>
                  <a:srgbClr val="CC6600"/>
                </a:solidFill>
                <a:ea typeface="宋体" pitchFamily="2" charset="-122"/>
              </a:rPr>
              <a:t>30%-70%</a:t>
            </a:r>
            <a:r>
              <a:rPr lang="zh-CN" altLang="en-US" sz="1800" b="1">
                <a:solidFill>
                  <a:srgbClr val="CC6600"/>
                </a:solidFill>
                <a:ea typeface="宋体" pitchFamily="2" charset="-122"/>
              </a:rPr>
              <a:t>的降低</a:t>
            </a:r>
          </a:p>
        </p:txBody>
      </p:sp>
      <p:sp>
        <p:nvSpPr>
          <p:cNvPr id="28679" name="Text Box 7"/>
          <p:cNvSpPr txBox="1">
            <a:spLocks noChangeArrowheads="1"/>
          </p:cNvSpPr>
          <p:nvPr/>
        </p:nvSpPr>
        <p:spPr bwMode="auto">
          <a:xfrm>
            <a:off x="5186363" y="4076700"/>
            <a:ext cx="2509837" cy="331788"/>
          </a:xfrm>
          <a:prstGeom prst="rect">
            <a:avLst/>
          </a:prstGeom>
          <a:noFill/>
          <a:ln w="9525">
            <a:noFill/>
            <a:miter lim="800000"/>
            <a:headEnd/>
            <a:tailEnd/>
          </a:ln>
        </p:spPr>
        <p:txBody>
          <a:bodyPr>
            <a:spAutoFit/>
          </a:bodyPr>
          <a:lstStyle/>
          <a:p>
            <a:pPr>
              <a:lnSpc>
                <a:spcPct val="87000"/>
              </a:lnSpc>
              <a:spcAft>
                <a:spcPct val="0"/>
              </a:spcAft>
              <a:buClr>
                <a:srgbClr val="4D4D4D"/>
              </a:buClr>
              <a:buSzPct val="80000"/>
            </a:pPr>
            <a:r>
              <a:rPr lang="zh-CN" altLang="en-US" sz="1800" b="1">
                <a:solidFill>
                  <a:srgbClr val="777777"/>
                </a:solidFill>
                <a:ea typeface="宋体" pitchFamily="2" charset="-122"/>
              </a:rPr>
              <a:t>虚拟架构前</a:t>
            </a:r>
          </a:p>
        </p:txBody>
      </p:sp>
      <p:sp>
        <p:nvSpPr>
          <p:cNvPr id="28680" name="Line 8"/>
          <p:cNvSpPr>
            <a:spLocks noChangeShapeType="1"/>
          </p:cNvSpPr>
          <p:nvPr/>
        </p:nvSpPr>
        <p:spPr bwMode="auto">
          <a:xfrm flipV="1">
            <a:off x="5562600" y="4040188"/>
            <a:ext cx="1676400" cy="0"/>
          </a:xfrm>
          <a:prstGeom prst="line">
            <a:avLst/>
          </a:prstGeom>
          <a:noFill/>
          <a:ln w="9525">
            <a:solidFill>
              <a:schemeClr val="tx1"/>
            </a:solidFill>
            <a:round/>
            <a:headEnd/>
            <a:tailEnd/>
          </a:ln>
        </p:spPr>
        <p:txBody>
          <a:bodyPr anchor="ctr"/>
          <a:lstStyle/>
          <a:p>
            <a:endParaRPr lang="en-US"/>
          </a:p>
        </p:txBody>
      </p:sp>
      <p:grpSp>
        <p:nvGrpSpPr>
          <p:cNvPr id="2" name="Group 9"/>
          <p:cNvGrpSpPr>
            <a:grpSpLocks noChangeAspect="1"/>
          </p:cNvGrpSpPr>
          <p:nvPr/>
        </p:nvGrpSpPr>
        <p:grpSpPr bwMode="auto">
          <a:xfrm>
            <a:off x="5943600" y="2209800"/>
            <a:ext cx="990600" cy="1828800"/>
            <a:chOff x="2352" y="1104"/>
            <a:chExt cx="624" cy="2304"/>
          </a:xfrm>
        </p:grpSpPr>
        <p:sp>
          <p:nvSpPr>
            <p:cNvPr id="28695" name="AutoShape 10"/>
            <p:cNvSpPr>
              <a:spLocks noChangeAspect="1" noChangeArrowheads="1"/>
            </p:cNvSpPr>
            <p:nvPr/>
          </p:nvSpPr>
          <p:spPr bwMode="auto">
            <a:xfrm>
              <a:off x="2352" y="2736"/>
              <a:ext cx="624" cy="672"/>
            </a:xfrm>
            <a:prstGeom prst="cube">
              <a:avLst>
                <a:gd name="adj" fmla="val 12292"/>
              </a:avLst>
            </a:prstGeom>
            <a:solidFill>
              <a:schemeClr val="accent1"/>
            </a:solidFill>
            <a:ln w="9525">
              <a:solidFill>
                <a:schemeClr val="tx1"/>
              </a:solidFill>
              <a:miter lim="800000"/>
              <a:headEnd/>
              <a:tailEnd/>
            </a:ln>
          </p:spPr>
          <p:txBody>
            <a:bodyPr wrap="none" anchor="ctr"/>
            <a:lstStyle/>
            <a:p>
              <a:endParaRPr lang="en-US"/>
            </a:p>
          </p:txBody>
        </p:sp>
        <p:sp>
          <p:nvSpPr>
            <p:cNvPr id="28696" name="AutoShape 11"/>
            <p:cNvSpPr>
              <a:spLocks noChangeAspect="1" noChangeArrowheads="1"/>
            </p:cNvSpPr>
            <p:nvPr/>
          </p:nvSpPr>
          <p:spPr bwMode="auto">
            <a:xfrm>
              <a:off x="2352" y="2688"/>
              <a:ext cx="624" cy="144"/>
            </a:xfrm>
            <a:prstGeom prst="cube">
              <a:avLst>
                <a:gd name="adj" fmla="val 59028"/>
              </a:avLst>
            </a:prstGeom>
            <a:solidFill>
              <a:srgbClr val="AFC0BF"/>
            </a:solidFill>
            <a:ln w="9525">
              <a:solidFill>
                <a:schemeClr val="tx1"/>
              </a:solidFill>
              <a:miter lim="800000"/>
              <a:headEnd/>
              <a:tailEnd/>
            </a:ln>
          </p:spPr>
          <p:txBody>
            <a:bodyPr wrap="none" anchor="ctr"/>
            <a:lstStyle/>
            <a:p>
              <a:endParaRPr lang="en-US"/>
            </a:p>
          </p:txBody>
        </p:sp>
        <p:sp>
          <p:nvSpPr>
            <p:cNvPr id="28697" name="AutoShape 12"/>
            <p:cNvSpPr>
              <a:spLocks noChangeAspect="1" noChangeArrowheads="1"/>
            </p:cNvSpPr>
            <p:nvPr/>
          </p:nvSpPr>
          <p:spPr bwMode="auto">
            <a:xfrm>
              <a:off x="2352" y="1920"/>
              <a:ext cx="624" cy="864"/>
            </a:xfrm>
            <a:prstGeom prst="cube">
              <a:avLst>
                <a:gd name="adj" fmla="val 12292"/>
              </a:avLst>
            </a:prstGeom>
            <a:solidFill>
              <a:srgbClr val="F7CB66"/>
            </a:solidFill>
            <a:ln w="9525">
              <a:solidFill>
                <a:schemeClr val="tx1"/>
              </a:solidFill>
              <a:miter lim="800000"/>
              <a:headEnd/>
              <a:tailEnd/>
            </a:ln>
          </p:spPr>
          <p:txBody>
            <a:bodyPr wrap="none" anchor="ctr"/>
            <a:lstStyle/>
            <a:p>
              <a:endParaRPr lang="en-US"/>
            </a:p>
          </p:txBody>
        </p:sp>
        <p:sp>
          <p:nvSpPr>
            <p:cNvPr id="28698" name="AutoShape 13"/>
            <p:cNvSpPr>
              <a:spLocks noChangeAspect="1" noChangeArrowheads="1"/>
            </p:cNvSpPr>
            <p:nvPr/>
          </p:nvSpPr>
          <p:spPr bwMode="auto">
            <a:xfrm>
              <a:off x="2352" y="1152"/>
              <a:ext cx="624" cy="864"/>
            </a:xfrm>
            <a:prstGeom prst="cube">
              <a:avLst>
                <a:gd name="adj" fmla="val 12292"/>
              </a:avLst>
            </a:prstGeom>
            <a:solidFill>
              <a:srgbClr val="C1A37F"/>
            </a:solidFill>
            <a:ln w="9525">
              <a:solidFill>
                <a:schemeClr val="tx1"/>
              </a:solidFill>
              <a:miter lim="800000"/>
              <a:headEnd/>
              <a:tailEnd/>
            </a:ln>
          </p:spPr>
          <p:txBody>
            <a:bodyPr wrap="none" anchor="ctr"/>
            <a:lstStyle/>
            <a:p>
              <a:endParaRPr lang="en-US"/>
            </a:p>
          </p:txBody>
        </p:sp>
        <p:sp>
          <p:nvSpPr>
            <p:cNvPr id="28699" name="AutoShape 14"/>
            <p:cNvSpPr>
              <a:spLocks noChangeAspect="1" noChangeArrowheads="1"/>
            </p:cNvSpPr>
            <p:nvPr/>
          </p:nvSpPr>
          <p:spPr bwMode="auto">
            <a:xfrm>
              <a:off x="2352" y="1104"/>
              <a:ext cx="624" cy="144"/>
            </a:xfrm>
            <a:prstGeom prst="cube">
              <a:avLst>
                <a:gd name="adj" fmla="val 54167"/>
              </a:avLst>
            </a:prstGeom>
            <a:solidFill>
              <a:srgbClr val="CDCDCD"/>
            </a:solidFill>
            <a:ln w="9525">
              <a:solidFill>
                <a:schemeClr val="tx1"/>
              </a:solidFill>
              <a:miter lim="800000"/>
              <a:headEnd/>
              <a:tailEnd/>
            </a:ln>
          </p:spPr>
          <p:txBody>
            <a:bodyPr wrap="none" anchor="ctr"/>
            <a:lstStyle/>
            <a:p>
              <a:endParaRPr lang="en-US"/>
            </a:p>
          </p:txBody>
        </p:sp>
      </p:grpSp>
      <p:grpSp>
        <p:nvGrpSpPr>
          <p:cNvPr id="3" name="Group 15"/>
          <p:cNvGrpSpPr>
            <a:grpSpLocks/>
          </p:cNvGrpSpPr>
          <p:nvPr/>
        </p:nvGrpSpPr>
        <p:grpSpPr bwMode="auto">
          <a:xfrm>
            <a:off x="7467600" y="2971800"/>
            <a:ext cx="1676400" cy="1436688"/>
            <a:chOff x="4704" y="1872"/>
            <a:chExt cx="1056" cy="905"/>
          </a:xfrm>
        </p:grpSpPr>
        <p:sp>
          <p:nvSpPr>
            <p:cNvPr id="28687" name="Text Box 16"/>
            <p:cNvSpPr txBox="1">
              <a:spLocks noChangeArrowheads="1"/>
            </p:cNvSpPr>
            <p:nvPr/>
          </p:nvSpPr>
          <p:spPr bwMode="auto">
            <a:xfrm>
              <a:off x="4704" y="2568"/>
              <a:ext cx="1056" cy="209"/>
            </a:xfrm>
            <a:prstGeom prst="rect">
              <a:avLst/>
            </a:prstGeom>
            <a:noFill/>
            <a:ln w="9525">
              <a:noFill/>
              <a:miter lim="800000"/>
              <a:headEnd/>
              <a:tailEnd/>
            </a:ln>
          </p:spPr>
          <p:txBody>
            <a:bodyPr>
              <a:spAutoFit/>
            </a:bodyPr>
            <a:lstStyle/>
            <a:p>
              <a:pPr>
                <a:lnSpc>
                  <a:spcPct val="87000"/>
                </a:lnSpc>
                <a:spcAft>
                  <a:spcPct val="0"/>
                </a:spcAft>
                <a:buClr>
                  <a:srgbClr val="4D4D4D"/>
                </a:buClr>
                <a:buSzPct val="80000"/>
              </a:pPr>
              <a:r>
                <a:rPr lang="zh-CN" altLang="en-US" sz="1800" b="1">
                  <a:solidFill>
                    <a:srgbClr val="777777"/>
                  </a:solidFill>
                  <a:ea typeface="宋体" pitchFamily="2" charset="-122"/>
                </a:rPr>
                <a:t>虚拟架构后</a:t>
              </a:r>
            </a:p>
          </p:txBody>
        </p:sp>
        <p:sp>
          <p:nvSpPr>
            <p:cNvPr id="28688" name="Line 17"/>
            <p:cNvSpPr>
              <a:spLocks noChangeShapeType="1"/>
            </p:cNvSpPr>
            <p:nvPr/>
          </p:nvSpPr>
          <p:spPr bwMode="auto">
            <a:xfrm flipV="1">
              <a:off x="4794" y="2545"/>
              <a:ext cx="912" cy="0"/>
            </a:xfrm>
            <a:prstGeom prst="line">
              <a:avLst/>
            </a:prstGeom>
            <a:noFill/>
            <a:ln w="9525">
              <a:solidFill>
                <a:schemeClr val="tx1"/>
              </a:solidFill>
              <a:round/>
              <a:headEnd/>
              <a:tailEnd/>
            </a:ln>
          </p:spPr>
          <p:txBody>
            <a:bodyPr anchor="ctr"/>
            <a:lstStyle/>
            <a:p>
              <a:endParaRPr lang="en-US"/>
            </a:p>
          </p:txBody>
        </p:sp>
        <p:grpSp>
          <p:nvGrpSpPr>
            <p:cNvPr id="4" name="Group 18"/>
            <p:cNvGrpSpPr>
              <a:grpSpLocks noChangeAspect="1"/>
            </p:cNvGrpSpPr>
            <p:nvPr/>
          </p:nvGrpSpPr>
          <p:grpSpPr bwMode="auto">
            <a:xfrm>
              <a:off x="4944" y="1872"/>
              <a:ext cx="624" cy="672"/>
              <a:chOff x="4464" y="2064"/>
              <a:chExt cx="624" cy="1344"/>
            </a:xfrm>
          </p:grpSpPr>
          <p:sp>
            <p:nvSpPr>
              <p:cNvPr id="28690" name="AutoShape 19"/>
              <p:cNvSpPr>
                <a:spLocks noChangeAspect="1" noChangeArrowheads="1"/>
              </p:cNvSpPr>
              <p:nvPr/>
            </p:nvSpPr>
            <p:spPr bwMode="auto">
              <a:xfrm>
                <a:off x="4464" y="3072"/>
                <a:ext cx="624" cy="336"/>
              </a:xfrm>
              <a:prstGeom prst="cube">
                <a:avLst>
                  <a:gd name="adj" fmla="val 19444"/>
                </a:avLst>
              </a:prstGeom>
              <a:solidFill>
                <a:schemeClr val="accent1"/>
              </a:solidFill>
              <a:ln w="9525">
                <a:solidFill>
                  <a:schemeClr val="tx1"/>
                </a:solidFill>
                <a:miter lim="800000"/>
                <a:headEnd/>
                <a:tailEnd/>
              </a:ln>
            </p:spPr>
            <p:txBody>
              <a:bodyPr wrap="none" anchor="ctr"/>
              <a:lstStyle/>
              <a:p>
                <a:endParaRPr lang="en-US"/>
              </a:p>
            </p:txBody>
          </p:sp>
          <p:sp>
            <p:nvSpPr>
              <p:cNvPr id="28691" name="AutoShape 20"/>
              <p:cNvSpPr>
                <a:spLocks noChangeAspect="1" noChangeArrowheads="1"/>
              </p:cNvSpPr>
              <p:nvPr/>
            </p:nvSpPr>
            <p:spPr bwMode="auto">
              <a:xfrm>
                <a:off x="4464" y="2976"/>
                <a:ext cx="624" cy="192"/>
              </a:xfrm>
              <a:prstGeom prst="cube">
                <a:avLst>
                  <a:gd name="adj" fmla="val 31250"/>
                </a:avLst>
              </a:prstGeom>
              <a:solidFill>
                <a:srgbClr val="AFC0BF"/>
              </a:solidFill>
              <a:ln w="9525">
                <a:solidFill>
                  <a:schemeClr val="tx1"/>
                </a:solidFill>
                <a:miter lim="800000"/>
                <a:headEnd/>
                <a:tailEnd/>
              </a:ln>
            </p:spPr>
            <p:txBody>
              <a:bodyPr wrap="none" anchor="ctr"/>
              <a:lstStyle/>
              <a:p>
                <a:endParaRPr lang="en-US"/>
              </a:p>
            </p:txBody>
          </p:sp>
          <p:sp>
            <p:nvSpPr>
              <p:cNvPr id="28692" name="AutoShape 21"/>
              <p:cNvSpPr>
                <a:spLocks noChangeAspect="1" noChangeArrowheads="1"/>
              </p:cNvSpPr>
              <p:nvPr/>
            </p:nvSpPr>
            <p:spPr bwMode="auto">
              <a:xfrm>
                <a:off x="4464" y="2496"/>
                <a:ext cx="624" cy="576"/>
              </a:xfrm>
              <a:prstGeom prst="cube">
                <a:avLst>
                  <a:gd name="adj" fmla="val 10764"/>
                </a:avLst>
              </a:prstGeom>
              <a:solidFill>
                <a:srgbClr val="F7CB66"/>
              </a:solidFill>
              <a:ln w="9525">
                <a:solidFill>
                  <a:schemeClr val="tx1"/>
                </a:solidFill>
                <a:miter lim="800000"/>
                <a:headEnd/>
                <a:tailEnd/>
              </a:ln>
            </p:spPr>
            <p:txBody>
              <a:bodyPr wrap="none" anchor="ctr"/>
              <a:lstStyle/>
              <a:p>
                <a:endParaRPr lang="en-US"/>
              </a:p>
            </p:txBody>
          </p:sp>
          <p:sp>
            <p:nvSpPr>
              <p:cNvPr id="28693" name="AutoShape 22"/>
              <p:cNvSpPr>
                <a:spLocks noChangeAspect="1" noChangeArrowheads="1"/>
              </p:cNvSpPr>
              <p:nvPr/>
            </p:nvSpPr>
            <p:spPr bwMode="auto">
              <a:xfrm>
                <a:off x="4464" y="2064"/>
                <a:ext cx="624" cy="528"/>
              </a:xfrm>
              <a:prstGeom prst="cube">
                <a:avLst>
                  <a:gd name="adj" fmla="val 12292"/>
                </a:avLst>
              </a:prstGeom>
              <a:solidFill>
                <a:srgbClr val="C1A37F"/>
              </a:solidFill>
              <a:ln w="9525">
                <a:solidFill>
                  <a:schemeClr val="tx1"/>
                </a:solidFill>
                <a:miter lim="800000"/>
                <a:headEnd/>
                <a:tailEnd/>
              </a:ln>
            </p:spPr>
            <p:txBody>
              <a:bodyPr wrap="none" anchor="ctr"/>
              <a:lstStyle/>
              <a:p>
                <a:endParaRPr lang="en-US"/>
              </a:p>
            </p:txBody>
          </p:sp>
          <p:sp>
            <p:nvSpPr>
              <p:cNvPr id="28694" name="AutoShape 23"/>
              <p:cNvSpPr>
                <a:spLocks noChangeAspect="1" noChangeArrowheads="1"/>
              </p:cNvSpPr>
              <p:nvPr/>
            </p:nvSpPr>
            <p:spPr bwMode="auto">
              <a:xfrm>
                <a:off x="4464" y="2064"/>
                <a:ext cx="624" cy="96"/>
              </a:xfrm>
              <a:prstGeom prst="cube">
                <a:avLst>
                  <a:gd name="adj" fmla="val 64583"/>
                </a:avLst>
              </a:prstGeom>
              <a:solidFill>
                <a:srgbClr val="CDCDCD"/>
              </a:solidFill>
              <a:ln w="9525">
                <a:solidFill>
                  <a:schemeClr val="tx1"/>
                </a:solidFill>
                <a:miter lim="800000"/>
                <a:headEnd/>
                <a:tailEnd/>
              </a:ln>
            </p:spPr>
            <p:txBody>
              <a:bodyPr wrap="none" anchor="ctr"/>
              <a:lstStyle/>
              <a:p>
                <a:endParaRPr lang="en-US"/>
              </a:p>
            </p:txBody>
          </p:sp>
        </p:grpSp>
      </p:grpSp>
      <p:sp>
        <p:nvSpPr>
          <p:cNvPr id="2283544" name="AutoShape 24"/>
          <p:cNvSpPr>
            <a:spLocks noChangeArrowheads="1"/>
          </p:cNvSpPr>
          <p:nvPr/>
        </p:nvSpPr>
        <p:spPr bwMode="auto">
          <a:xfrm rot="1188886">
            <a:off x="7010400" y="3013075"/>
            <a:ext cx="790575" cy="492125"/>
          </a:xfrm>
          <a:prstGeom prst="rightArrow">
            <a:avLst>
              <a:gd name="adj1" fmla="val 48407"/>
              <a:gd name="adj2" fmla="val 67768"/>
            </a:avLst>
          </a:prstGeom>
          <a:solidFill>
            <a:schemeClr val="accent2"/>
          </a:solidFill>
          <a:ln w="9525">
            <a:solidFill>
              <a:schemeClr val="tx1"/>
            </a:solidFill>
            <a:miter lim="800000"/>
            <a:headEnd/>
            <a:tailEnd/>
          </a:ln>
        </p:spPr>
        <p:txBody>
          <a:bodyPr wrap="none" anchor="ctr"/>
          <a:lstStyle/>
          <a:p>
            <a:endParaRPr lang="en-US"/>
          </a:p>
        </p:txBody>
      </p:sp>
      <p:sp>
        <p:nvSpPr>
          <p:cNvPr id="28684" name="Text Box 25"/>
          <p:cNvSpPr txBox="1">
            <a:spLocks noChangeArrowheads="1"/>
          </p:cNvSpPr>
          <p:nvPr/>
        </p:nvSpPr>
        <p:spPr bwMode="auto">
          <a:xfrm>
            <a:off x="4186238" y="2133600"/>
            <a:ext cx="1528762" cy="304800"/>
          </a:xfrm>
          <a:prstGeom prst="rect">
            <a:avLst/>
          </a:prstGeom>
          <a:noFill/>
          <a:ln w="9525">
            <a:noFill/>
            <a:miter lim="800000"/>
            <a:headEnd/>
            <a:tailEnd/>
          </a:ln>
        </p:spPr>
        <p:txBody>
          <a:bodyPr>
            <a:spAutoFit/>
          </a:bodyPr>
          <a:lstStyle/>
          <a:p>
            <a:pPr algn="r">
              <a:lnSpc>
                <a:spcPct val="87000"/>
              </a:lnSpc>
              <a:spcAft>
                <a:spcPct val="0"/>
              </a:spcAft>
              <a:buClr>
                <a:srgbClr val="4D4D4D"/>
              </a:buClr>
              <a:buSzPct val="80000"/>
            </a:pPr>
            <a:r>
              <a:rPr lang="zh-CN" altLang="en-US" sz="1600" b="1">
                <a:solidFill>
                  <a:srgbClr val="C0C0C0"/>
                </a:solidFill>
                <a:ea typeface="宋体" pitchFamily="2" charset="-122"/>
              </a:rPr>
              <a:t>业务管理费用</a:t>
            </a:r>
          </a:p>
        </p:txBody>
      </p:sp>
      <p:sp>
        <p:nvSpPr>
          <p:cNvPr id="28685" name="Text Box 26"/>
          <p:cNvSpPr txBox="1">
            <a:spLocks noChangeArrowheads="1"/>
          </p:cNvSpPr>
          <p:nvPr/>
        </p:nvSpPr>
        <p:spPr bwMode="auto">
          <a:xfrm>
            <a:off x="4186238" y="2514600"/>
            <a:ext cx="1528762" cy="304800"/>
          </a:xfrm>
          <a:prstGeom prst="rect">
            <a:avLst/>
          </a:prstGeom>
          <a:noFill/>
          <a:ln w="9525">
            <a:noFill/>
            <a:miter lim="800000"/>
            <a:headEnd/>
            <a:tailEnd/>
          </a:ln>
        </p:spPr>
        <p:txBody>
          <a:bodyPr>
            <a:spAutoFit/>
          </a:bodyPr>
          <a:lstStyle/>
          <a:p>
            <a:pPr algn="r">
              <a:lnSpc>
                <a:spcPct val="87000"/>
              </a:lnSpc>
              <a:spcAft>
                <a:spcPct val="0"/>
              </a:spcAft>
              <a:buClr>
                <a:srgbClr val="4D4D4D"/>
              </a:buClr>
              <a:buSzPct val="80000"/>
            </a:pPr>
            <a:r>
              <a:rPr lang="zh-CN" altLang="en-US" sz="1600" b="1">
                <a:solidFill>
                  <a:srgbClr val="C0C0C0"/>
                </a:solidFill>
                <a:ea typeface="宋体" pitchFamily="2" charset="-122"/>
              </a:rPr>
              <a:t>宕机费用</a:t>
            </a:r>
          </a:p>
        </p:txBody>
      </p:sp>
      <p:sp>
        <p:nvSpPr>
          <p:cNvPr id="28686" name="Text Box 27"/>
          <p:cNvSpPr txBox="1">
            <a:spLocks noChangeArrowheads="1"/>
          </p:cNvSpPr>
          <p:nvPr/>
        </p:nvSpPr>
        <p:spPr bwMode="auto">
          <a:xfrm>
            <a:off x="4186238" y="3124200"/>
            <a:ext cx="1528762" cy="304800"/>
          </a:xfrm>
          <a:prstGeom prst="rect">
            <a:avLst/>
          </a:prstGeom>
          <a:noFill/>
          <a:ln w="9525">
            <a:noFill/>
            <a:miter lim="800000"/>
            <a:headEnd/>
            <a:tailEnd/>
          </a:ln>
        </p:spPr>
        <p:txBody>
          <a:bodyPr>
            <a:spAutoFit/>
          </a:bodyPr>
          <a:lstStyle/>
          <a:p>
            <a:pPr algn="r">
              <a:lnSpc>
                <a:spcPct val="87000"/>
              </a:lnSpc>
              <a:spcAft>
                <a:spcPct val="0"/>
              </a:spcAft>
              <a:buClr>
                <a:srgbClr val="4D4D4D"/>
              </a:buClr>
              <a:buSzPct val="80000"/>
            </a:pPr>
            <a:r>
              <a:rPr lang="en-US" altLang="zh-CN" sz="1600" b="1">
                <a:solidFill>
                  <a:srgbClr val="C0C0C0"/>
                </a:solidFill>
                <a:ea typeface="宋体" pitchFamily="2" charset="-122"/>
              </a:rPr>
              <a:t>IT</a:t>
            </a:r>
            <a:r>
              <a:rPr lang="zh-CN" altLang="en-US" sz="1600" b="1">
                <a:solidFill>
                  <a:srgbClr val="C0C0C0"/>
                </a:solidFill>
                <a:ea typeface="宋体" pitchFamily="2" charset="-122"/>
              </a:rPr>
              <a:t>运维费用</a:t>
            </a:r>
          </a:p>
        </p:txBody>
      </p:sp>
    </p:spTree>
    <p:extLst>
      <p:ext uri="{BB962C8B-B14F-4D97-AF65-F5344CB8AC3E}">
        <p14:creationId xmlns:p14="http://schemas.microsoft.com/office/powerpoint/2010/main" val="976820881"/>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83544"/>
                                        </p:tgtEl>
                                        <p:attrNameLst>
                                          <p:attrName>style.visibility</p:attrName>
                                        </p:attrNameLst>
                                      </p:cBhvr>
                                      <p:to>
                                        <p:strVal val="visible"/>
                                      </p:to>
                                    </p:set>
                                    <p:animEffect transition="in" filter="wipe(left)">
                                      <p:cBhvr>
                                        <p:cTn id="7" dur="500"/>
                                        <p:tgtEl>
                                          <p:spTgt spid="228354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83526"/>
                                        </p:tgtEl>
                                        <p:attrNameLst>
                                          <p:attrName>style.visibility</p:attrName>
                                        </p:attrNameLst>
                                      </p:cBhvr>
                                      <p:to>
                                        <p:strVal val="visible"/>
                                      </p:to>
                                    </p:set>
                                    <p:animEffect transition="in" filter="wipe(up)">
                                      <p:cBhvr>
                                        <p:cTn id="15" dur="500"/>
                                        <p:tgtEl>
                                          <p:spTgt spid="22835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26" grpId="0"/>
      <p:bldP spid="228354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06400" y="194809"/>
            <a:ext cx="4664075" cy="403225"/>
          </a:xfrm>
        </p:spPr>
        <p:txBody>
          <a:bodyPr/>
          <a:lstStyle/>
          <a:p>
            <a:pPr eaLnBrk="1" hangingPunct="1"/>
            <a:r>
              <a:rPr lang="zh-CN" altLang="en-US" dirty="0" smtClean="0">
                <a:ea typeface="宋体" pitchFamily="2" charset="-122"/>
              </a:rPr>
              <a:t>虚拟架构优势：提高了劳动生产率</a:t>
            </a:r>
          </a:p>
        </p:txBody>
      </p:sp>
      <p:graphicFrame>
        <p:nvGraphicFramePr>
          <p:cNvPr id="2286595" name="Group 3"/>
          <p:cNvGraphicFramePr>
            <a:graphicFrameLocks noGrp="1"/>
          </p:cNvGraphicFramePr>
          <p:nvPr>
            <p:ph type="tbl" idx="4294967295"/>
          </p:nvPr>
        </p:nvGraphicFramePr>
        <p:xfrm>
          <a:off x="457200" y="1295400"/>
          <a:ext cx="8305800" cy="4157664"/>
        </p:xfrm>
        <a:graphic>
          <a:graphicData uri="http://schemas.openxmlformats.org/drawingml/2006/table">
            <a:tbl>
              <a:tblPr/>
              <a:tblGrid>
                <a:gridCol w="2286000"/>
                <a:gridCol w="3124200"/>
                <a:gridCol w="2895600"/>
              </a:tblGrid>
              <a:tr h="447675">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3" pitchFamily="18" charset="2"/>
                        <a:buNone/>
                        <a:tabLst/>
                      </a:pPr>
                      <a:r>
                        <a:rPr kumimoji="0" lang="zh-CN" altLang="en-US" sz="1600" b="0" i="0" u="none" strike="noStrike" cap="none" normalizeH="0" baseline="0" smtClean="0">
                          <a:ln>
                            <a:noFill/>
                          </a:ln>
                          <a:solidFill>
                            <a:schemeClr val="bg1"/>
                          </a:solidFill>
                          <a:effectLst/>
                          <a:latin typeface="Arial" charset="0"/>
                          <a:ea typeface="宋体" pitchFamily="2" charset="-122"/>
                          <a:cs typeface="Arial" charset="0"/>
                        </a:rPr>
                        <a:t>关键任务</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59A1F"/>
                    </a:solidFill>
                  </a:tcPr>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3" pitchFamily="18" charset="2"/>
                        <a:buNone/>
                        <a:tabLst/>
                      </a:pPr>
                      <a:r>
                        <a:rPr kumimoji="0" lang="zh-CN" altLang="en-US" sz="1600" b="0" i="0" u="none" strike="noStrike" cap="none" normalizeH="0" baseline="0" smtClean="0">
                          <a:ln>
                            <a:noFill/>
                          </a:ln>
                          <a:solidFill>
                            <a:schemeClr val="bg1"/>
                          </a:solidFill>
                          <a:effectLst/>
                          <a:latin typeface="Arial" charset="0"/>
                          <a:ea typeface="宋体" pitchFamily="2" charset="-122"/>
                          <a:cs typeface="Arial" charset="0"/>
                        </a:rPr>
                        <a:t>传统方式</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3" pitchFamily="18" charset="2"/>
                        <a:buNone/>
                        <a:tabLst/>
                      </a:pPr>
                      <a:r>
                        <a:rPr kumimoji="0" lang="zh-CN" altLang="en-US" sz="1600" b="0" i="0" u="none" strike="noStrike" cap="none" normalizeH="0" baseline="0" smtClean="0">
                          <a:ln>
                            <a:noFill/>
                          </a:ln>
                          <a:solidFill>
                            <a:schemeClr val="bg1"/>
                          </a:solidFill>
                          <a:effectLst/>
                          <a:latin typeface="Arial" charset="0"/>
                          <a:ea typeface="宋体" pitchFamily="2" charset="-122"/>
                          <a:cs typeface="Arial" charset="0"/>
                        </a:rPr>
                        <a:t>虚拟架构</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99"/>
                    </a:solidFill>
                  </a:tcPr>
                </a:tc>
              </a:tr>
              <a:tr h="796925">
                <a:tc>
                  <a:txBody>
                    <a:bodyPr/>
                    <a:lstStyle/>
                    <a:p>
                      <a:pPr marL="0" marR="0" lvl="0" indent="0" algn="l" defTabSz="914400" rtl="0" eaLnBrk="1" fontAlgn="base" latinLnBrk="0" hangingPunct="1">
                        <a:lnSpc>
                          <a:spcPct val="80000"/>
                        </a:lnSpc>
                        <a:spcBef>
                          <a:spcPct val="0"/>
                        </a:spcBef>
                        <a:spcAft>
                          <a:spcPct val="40000"/>
                        </a:spcAft>
                        <a:buClr>
                          <a:schemeClr val="tx2"/>
                        </a:buClr>
                        <a:buSzTx/>
                        <a:buFont typeface="Wingdings 3" pitchFamily="18" charset="2"/>
                        <a:buNone/>
                        <a:tabLst/>
                      </a:pPr>
                      <a:r>
                        <a:rPr kumimoji="0" lang="zh-CN" altLang="en-US" sz="1600" b="0" i="0" u="none" strike="noStrike" cap="none" normalizeH="0" baseline="0" smtClean="0">
                          <a:ln>
                            <a:noFill/>
                          </a:ln>
                          <a:solidFill>
                            <a:schemeClr val="tx2"/>
                          </a:solidFill>
                          <a:effectLst/>
                          <a:latin typeface="Arial" charset="0"/>
                          <a:ea typeface="宋体" pitchFamily="2" charset="-122"/>
                          <a:cs typeface="Arial" charset="0"/>
                        </a:rPr>
                        <a:t>部署一个新的服务器</a:t>
                      </a:r>
                    </a:p>
                    <a:p>
                      <a:pPr marL="0" marR="0" lvl="0" indent="0" algn="l" defTabSz="914400" rtl="0" eaLnBrk="1" fontAlgn="base" latinLnBrk="0" hangingPunct="1">
                        <a:lnSpc>
                          <a:spcPct val="80000"/>
                        </a:lnSpc>
                        <a:spcBef>
                          <a:spcPct val="0"/>
                        </a:spcBef>
                        <a:spcAft>
                          <a:spcPct val="40000"/>
                        </a:spcAft>
                        <a:buClr>
                          <a:schemeClr val="tx2"/>
                        </a:buClr>
                        <a:buSzTx/>
                        <a:buFont typeface="Wingdings 3" pitchFamily="18" charset="2"/>
                        <a:buNone/>
                        <a:tabLst/>
                      </a:pPr>
                      <a:endParaRPr kumimoji="0" lang="zh-CN" altLang="en-US" sz="1600" b="0" i="0" u="none" strike="noStrike" cap="none" normalizeH="0" baseline="0" smtClean="0">
                        <a:ln>
                          <a:noFill/>
                        </a:ln>
                        <a:solidFill>
                          <a:schemeClr val="tx2"/>
                        </a:solidFill>
                        <a:effectLst/>
                        <a:latin typeface="Arial" charset="0"/>
                        <a:ea typeface="宋体" pitchFamily="2" charset="-122"/>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0D3"/>
                    </a:solidFill>
                  </a:tcPr>
                </a:tc>
                <a:tc>
                  <a:txBody>
                    <a:bodyPr/>
                    <a:lstStyle/>
                    <a:p>
                      <a:pPr marL="114300" marR="0" lvl="0" indent="-114300" algn="l" defTabSz="914400" rtl="0" eaLnBrk="1" fontAlgn="base" latinLnBrk="0" hangingPunct="1">
                        <a:lnSpc>
                          <a:spcPct val="80000"/>
                        </a:lnSpc>
                        <a:spcBef>
                          <a:spcPct val="0"/>
                        </a:spcBef>
                        <a:spcAft>
                          <a:spcPct val="40000"/>
                        </a:spcAft>
                        <a:buClr>
                          <a:schemeClr val="tx2"/>
                        </a:buClr>
                        <a:buSzTx/>
                        <a:buFont typeface="Wingdings 3" pitchFamily="18" charset="2"/>
                        <a:buChar char=""/>
                        <a:tabLst/>
                      </a:pPr>
                      <a:r>
                        <a:rPr kumimoji="0" lang="en-US" altLang="zh-CN" sz="1600" b="0" i="0" u="none" strike="noStrike" cap="none" normalizeH="0" baseline="0" smtClean="0">
                          <a:ln>
                            <a:noFill/>
                          </a:ln>
                          <a:solidFill>
                            <a:schemeClr val="tx2"/>
                          </a:solidFill>
                          <a:effectLst/>
                          <a:latin typeface="Arial" charset="0"/>
                          <a:ea typeface="宋体" pitchFamily="2" charset="-122"/>
                          <a:cs typeface="Arial" charset="0"/>
                        </a:rPr>
                        <a:t>3 - 10</a:t>
                      </a:r>
                      <a:r>
                        <a:rPr kumimoji="0" lang="en-US" altLang="zh-CN" sz="1600" b="1" i="0" u="none" strike="noStrike" cap="none" normalizeH="0" baseline="0" smtClean="0">
                          <a:ln>
                            <a:noFill/>
                          </a:ln>
                          <a:solidFill>
                            <a:schemeClr val="tx2"/>
                          </a:solidFill>
                          <a:effectLst/>
                          <a:latin typeface="Arial" charset="0"/>
                          <a:ea typeface="宋体" pitchFamily="2" charset="-122"/>
                          <a:cs typeface="Arial" charset="0"/>
                        </a:rPr>
                        <a:t> </a:t>
                      </a:r>
                      <a:r>
                        <a:rPr kumimoji="0" lang="zh-CN" altLang="en-US" sz="1600" b="1" i="0" u="none" strike="noStrike" cap="none" normalizeH="0" baseline="0" smtClean="0">
                          <a:ln>
                            <a:noFill/>
                          </a:ln>
                          <a:solidFill>
                            <a:schemeClr val="tx2"/>
                          </a:solidFill>
                          <a:effectLst/>
                          <a:latin typeface="Arial" charset="0"/>
                          <a:ea typeface="宋体" pitchFamily="2" charset="-122"/>
                          <a:cs typeface="Arial" charset="0"/>
                        </a:rPr>
                        <a:t>天硬件采购</a:t>
                      </a:r>
                    </a:p>
                    <a:p>
                      <a:pPr marL="114300" marR="0" lvl="0" indent="-114300" algn="l" defTabSz="914400" rtl="0" eaLnBrk="1" fontAlgn="base" latinLnBrk="0" hangingPunct="1">
                        <a:lnSpc>
                          <a:spcPct val="80000"/>
                        </a:lnSpc>
                        <a:spcBef>
                          <a:spcPct val="0"/>
                        </a:spcBef>
                        <a:spcAft>
                          <a:spcPct val="40000"/>
                        </a:spcAft>
                        <a:buClr>
                          <a:schemeClr val="tx2"/>
                        </a:buClr>
                        <a:buSzTx/>
                        <a:buFont typeface="Wingdings 3" pitchFamily="18" charset="2"/>
                        <a:buChar char=""/>
                        <a:tabLst/>
                      </a:pPr>
                      <a:r>
                        <a:rPr kumimoji="0" lang="en-US" altLang="zh-CN" sz="1600" b="0" i="0" u="none" strike="noStrike" cap="none" normalizeH="0" baseline="0" smtClean="0">
                          <a:ln>
                            <a:noFill/>
                          </a:ln>
                          <a:solidFill>
                            <a:schemeClr val="tx2"/>
                          </a:solidFill>
                          <a:effectLst/>
                          <a:latin typeface="Arial" charset="0"/>
                          <a:ea typeface="宋体" pitchFamily="2" charset="-122"/>
                          <a:cs typeface="Arial" charset="0"/>
                        </a:rPr>
                        <a:t>1 - 4</a:t>
                      </a:r>
                      <a:r>
                        <a:rPr kumimoji="0" lang="en-US" altLang="zh-CN" sz="1600" b="1" i="0" u="none" strike="noStrike" cap="none" normalizeH="0" baseline="0" smtClean="0">
                          <a:ln>
                            <a:noFill/>
                          </a:ln>
                          <a:solidFill>
                            <a:schemeClr val="tx2"/>
                          </a:solidFill>
                          <a:effectLst/>
                          <a:latin typeface="Arial" charset="0"/>
                          <a:ea typeface="宋体" pitchFamily="2" charset="-122"/>
                          <a:cs typeface="Arial" charset="0"/>
                        </a:rPr>
                        <a:t> </a:t>
                      </a:r>
                      <a:r>
                        <a:rPr kumimoji="0" lang="zh-CN" altLang="en-US" sz="1600" b="0" i="0" u="none" strike="noStrike" cap="none" normalizeH="0" baseline="0" smtClean="0">
                          <a:ln>
                            <a:noFill/>
                          </a:ln>
                          <a:solidFill>
                            <a:schemeClr val="tx2"/>
                          </a:solidFill>
                          <a:effectLst/>
                          <a:latin typeface="Arial" charset="0"/>
                          <a:ea typeface="宋体" pitchFamily="2" charset="-122"/>
                          <a:cs typeface="Arial" charset="0"/>
                        </a:rPr>
                        <a:t>小时</a:t>
                      </a:r>
                      <a:r>
                        <a:rPr kumimoji="0" lang="zh-CN" altLang="en-US" sz="1600" b="1" i="0" u="none" strike="noStrike" cap="none" normalizeH="0" baseline="0" smtClean="0">
                          <a:ln>
                            <a:noFill/>
                          </a:ln>
                          <a:solidFill>
                            <a:schemeClr val="tx2"/>
                          </a:solidFill>
                          <a:effectLst/>
                          <a:latin typeface="Arial" charset="0"/>
                          <a:ea typeface="宋体" pitchFamily="2" charset="-122"/>
                          <a:cs typeface="Arial" charset="0"/>
                        </a:rPr>
                        <a:t> 部署</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0D3"/>
                    </a:solidFill>
                  </a:tcPr>
                </a:tc>
                <a:tc>
                  <a:txBody>
                    <a:bodyPr/>
                    <a:lstStyle/>
                    <a:p>
                      <a:pPr marL="171450" marR="0" lvl="0" indent="-171450" algn="l" defTabSz="914400" rtl="0" eaLnBrk="1" fontAlgn="base" latinLnBrk="0" hangingPunct="1">
                        <a:lnSpc>
                          <a:spcPct val="80000"/>
                        </a:lnSpc>
                        <a:spcBef>
                          <a:spcPct val="0"/>
                        </a:spcBef>
                        <a:spcAft>
                          <a:spcPct val="40000"/>
                        </a:spcAft>
                        <a:buClr>
                          <a:schemeClr val="tx2"/>
                        </a:buClr>
                        <a:buSzTx/>
                        <a:buFont typeface="Wingdings 3" pitchFamily="18" charset="2"/>
                        <a:buChar char=""/>
                        <a:tabLst/>
                      </a:pPr>
                      <a:r>
                        <a:rPr kumimoji="0" lang="en-US" altLang="zh-CN" sz="1600" b="0" i="0" u="none" strike="noStrike" cap="none" normalizeH="0" baseline="0" smtClean="0">
                          <a:ln>
                            <a:noFill/>
                          </a:ln>
                          <a:solidFill>
                            <a:schemeClr val="tx2"/>
                          </a:solidFill>
                          <a:effectLst/>
                          <a:latin typeface="Arial" charset="0"/>
                          <a:ea typeface="宋体" pitchFamily="2" charset="-122"/>
                          <a:cs typeface="Arial" charset="0"/>
                        </a:rPr>
                        <a:t>5 – 10</a:t>
                      </a:r>
                      <a:r>
                        <a:rPr kumimoji="0" lang="zh-CN" altLang="en-US" sz="1600" b="0" i="0" u="none" strike="noStrike" cap="none" normalizeH="0" baseline="0" smtClean="0">
                          <a:ln>
                            <a:noFill/>
                          </a:ln>
                          <a:solidFill>
                            <a:schemeClr val="tx2"/>
                          </a:solidFill>
                          <a:effectLst/>
                          <a:latin typeface="Arial" charset="0"/>
                          <a:ea typeface="宋体" pitchFamily="2" charset="-122"/>
                          <a:cs typeface="Arial" charset="0"/>
                        </a:rPr>
                        <a:t>分钟</a:t>
                      </a:r>
                      <a:r>
                        <a:rPr kumimoji="0" lang="zh-CN" altLang="en-US" sz="1600" b="1" i="0" u="none" strike="noStrike" cap="none" normalizeH="0" baseline="0" smtClean="0">
                          <a:ln>
                            <a:noFill/>
                          </a:ln>
                          <a:solidFill>
                            <a:schemeClr val="tx2"/>
                          </a:solidFill>
                          <a:effectLst/>
                          <a:latin typeface="Arial" charset="0"/>
                          <a:ea typeface="宋体" pitchFamily="2" charset="-122"/>
                          <a:cs typeface="Arial" charset="0"/>
                        </a:rPr>
                        <a:t>部署新服务器（采用模板和部署向导）</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0D3"/>
                    </a:solidFill>
                  </a:tcPr>
                </a:tc>
              </a:tr>
              <a:tr h="1039813">
                <a:tc>
                  <a:txBody>
                    <a:bodyPr/>
                    <a:lstStyle/>
                    <a:p>
                      <a:pPr marL="0" marR="0" lvl="0" indent="0" algn="l" defTabSz="914400" rtl="0" eaLnBrk="1" fontAlgn="base" latinLnBrk="0" hangingPunct="1">
                        <a:lnSpc>
                          <a:spcPct val="80000"/>
                        </a:lnSpc>
                        <a:spcBef>
                          <a:spcPct val="0"/>
                        </a:spcBef>
                        <a:spcAft>
                          <a:spcPct val="40000"/>
                        </a:spcAft>
                        <a:buClr>
                          <a:schemeClr val="tx2"/>
                        </a:buClr>
                        <a:buSzTx/>
                        <a:buFont typeface="Wingdings 3" pitchFamily="18" charset="2"/>
                        <a:buNone/>
                        <a:tabLst/>
                      </a:pPr>
                      <a:r>
                        <a:rPr kumimoji="0" lang="zh-CN" altLang="en-US" sz="1600" b="0" i="0" u="none" strike="noStrike" cap="none" normalizeH="0" baseline="0" smtClean="0">
                          <a:ln>
                            <a:noFill/>
                          </a:ln>
                          <a:solidFill>
                            <a:schemeClr val="tx2"/>
                          </a:solidFill>
                          <a:effectLst/>
                          <a:latin typeface="Arial" charset="0"/>
                          <a:ea typeface="宋体" pitchFamily="2" charset="-122"/>
                          <a:cs typeface="Arial" charset="0"/>
                        </a:rPr>
                        <a:t>硬件维护</a:t>
                      </a:r>
                    </a:p>
                    <a:p>
                      <a:pPr marL="0" marR="0" lvl="0" indent="0" algn="l" defTabSz="914400" rtl="0" eaLnBrk="1" fontAlgn="base" latinLnBrk="0" hangingPunct="1">
                        <a:lnSpc>
                          <a:spcPct val="80000"/>
                        </a:lnSpc>
                        <a:spcBef>
                          <a:spcPct val="0"/>
                        </a:spcBef>
                        <a:spcAft>
                          <a:spcPct val="40000"/>
                        </a:spcAft>
                        <a:buClr>
                          <a:schemeClr val="tx2"/>
                        </a:buClr>
                        <a:buSzTx/>
                        <a:buFont typeface="Wingdings 3" pitchFamily="18" charset="2"/>
                        <a:buNone/>
                        <a:tabLst/>
                      </a:pPr>
                      <a:endParaRPr kumimoji="0" lang="zh-CN" altLang="en-US" sz="1600" b="0" i="0" u="none" strike="noStrike" cap="none" normalizeH="0" baseline="0" smtClean="0">
                        <a:ln>
                          <a:noFill/>
                        </a:ln>
                        <a:solidFill>
                          <a:schemeClr val="tx2"/>
                        </a:solidFill>
                        <a:effectLst/>
                        <a:latin typeface="Arial" charset="0"/>
                        <a:ea typeface="宋体" pitchFamily="2" charset="-122"/>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0D3"/>
                    </a:solidFill>
                  </a:tcPr>
                </a:tc>
                <a:tc>
                  <a:txBody>
                    <a:bodyPr/>
                    <a:lstStyle/>
                    <a:p>
                      <a:pPr marL="114300" marR="0" lvl="0" indent="-114300" algn="l" defTabSz="914400" rtl="0" eaLnBrk="1" fontAlgn="base" latinLnBrk="0" hangingPunct="1">
                        <a:lnSpc>
                          <a:spcPct val="80000"/>
                        </a:lnSpc>
                        <a:spcBef>
                          <a:spcPct val="0"/>
                        </a:spcBef>
                        <a:spcAft>
                          <a:spcPct val="40000"/>
                        </a:spcAft>
                        <a:buClr>
                          <a:schemeClr val="tx2"/>
                        </a:buClr>
                        <a:buSzTx/>
                        <a:buFont typeface="Wingdings 3" pitchFamily="18" charset="2"/>
                        <a:buChar char=""/>
                        <a:tabLst/>
                      </a:pPr>
                      <a:r>
                        <a:rPr kumimoji="0" lang="en-US" altLang="zh-CN" sz="1600" b="0" i="0" u="none" strike="noStrike" cap="none" normalizeH="0" baseline="0" smtClean="0">
                          <a:ln>
                            <a:noFill/>
                          </a:ln>
                          <a:solidFill>
                            <a:schemeClr val="tx2"/>
                          </a:solidFill>
                          <a:effectLst/>
                          <a:latin typeface="Arial" charset="0"/>
                          <a:ea typeface="宋体" pitchFamily="2" charset="-122"/>
                          <a:cs typeface="Arial" charset="0"/>
                        </a:rPr>
                        <a:t>1 - 3</a:t>
                      </a:r>
                      <a:r>
                        <a:rPr kumimoji="0" lang="zh-CN" altLang="en-US" sz="1600" b="0" i="0" u="none" strike="noStrike" cap="none" normalizeH="0" baseline="0" smtClean="0">
                          <a:ln>
                            <a:noFill/>
                          </a:ln>
                          <a:solidFill>
                            <a:schemeClr val="tx2"/>
                          </a:solidFill>
                          <a:effectLst/>
                          <a:latin typeface="Arial" charset="0"/>
                          <a:ea typeface="宋体" pitchFamily="2" charset="-122"/>
                          <a:cs typeface="Arial" charset="0"/>
                        </a:rPr>
                        <a:t>小时</a:t>
                      </a:r>
                      <a:r>
                        <a:rPr kumimoji="0" lang="zh-CN" altLang="en-US" sz="1600" b="1" i="0" u="none" strike="noStrike" cap="none" normalizeH="0" baseline="0" smtClean="0">
                          <a:ln>
                            <a:noFill/>
                          </a:ln>
                          <a:solidFill>
                            <a:schemeClr val="tx2"/>
                          </a:solidFill>
                          <a:effectLst/>
                          <a:latin typeface="Arial" charset="0"/>
                          <a:ea typeface="宋体" pitchFamily="2" charset="-122"/>
                          <a:cs typeface="Arial" charset="0"/>
                        </a:rPr>
                        <a:t>维护窗口</a:t>
                      </a:r>
                    </a:p>
                    <a:p>
                      <a:pPr marL="114300" marR="0" lvl="0" indent="-114300" algn="l" defTabSz="914400" rtl="0" eaLnBrk="1" fontAlgn="base" latinLnBrk="0" hangingPunct="1">
                        <a:lnSpc>
                          <a:spcPct val="80000"/>
                        </a:lnSpc>
                        <a:spcBef>
                          <a:spcPct val="0"/>
                        </a:spcBef>
                        <a:spcAft>
                          <a:spcPct val="40000"/>
                        </a:spcAft>
                        <a:buClr>
                          <a:schemeClr val="tx2"/>
                        </a:buClr>
                        <a:buSzTx/>
                        <a:buFont typeface="Wingdings 3" pitchFamily="18" charset="2"/>
                        <a:buChar char=""/>
                        <a:tabLst/>
                      </a:pPr>
                      <a:r>
                        <a:rPr kumimoji="0" lang="zh-CN" altLang="en-US" sz="1600" b="0" i="0" u="none" strike="noStrike" cap="none" normalizeH="0" baseline="0" smtClean="0">
                          <a:ln>
                            <a:noFill/>
                          </a:ln>
                          <a:solidFill>
                            <a:schemeClr val="tx2"/>
                          </a:solidFill>
                          <a:effectLst/>
                          <a:latin typeface="Arial" charset="0"/>
                          <a:ea typeface="宋体" pitchFamily="2" charset="-122"/>
                          <a:cs typeface="Arial" charset="0"/>
                        </a:rPr>
                        <a:t>数天</a:t>
                      </a:r>
                      <a:r>
                        <a:rPr kumimoji="0" lang="en-US" altLang="zh-CN" sz="1600" b="0" i="0" u="none" strike="noStrike" cap="none" normalizeH="0" baseline="0" smtClean="0">
                          <a:ln>
                            <a:noFill/>
                          </a:ln>
                          <a:solidFill>
                            <a:schemeClr val="tx2"/>
                          </a:solidFill>
                          <a:effectLst/>
                          <a:latin typeface="Arial" charset="0"/>
                          <a:ea typeface="宋体" pitchFamily="2" charset="-122"/>
                          <a:cs typeface="Arial" charset="0"/>
                        </a:rPr>
                        <a:t>/</a:t>
                      </a:r>
                      <a:r>
                        <a:rPr kumimoji="0" lang="zh-CN" altLang="en-US" sz="1600" b="0" i="0" u="none" strike="noStrike" cap="none" normalizeH="0" baseline="0" smtClean="0">
                          <a:ln>
                            <a:noFill/>
                          </a:ln>
                          <a:solidFill>
                            <a:schemeClr val="tx2"/>
                          </a:solidFill>
                          <a:effectLst/>
                          <a:latin typeface="Arial" charset="0"/>
                          <a:ea typeface="宋体" pitchFamily="2" charset="-122"/>
                          <a:cs typeface="Arial" charset="0"/>
                        </a:rPr>
                        <a:t>周</a:t>
                      </a:r>
                      <a:r>
                        <a:rPr kumimoji="0" lang="zh-CN" altLang="en-US" sz="1600" b="1" i="0" u="none" strike="noStrike" cap="none" normalizeH="0" baseline="0" smtClean="0">
                          <a:ln>
                            <a:noFill/>
                          </a:ln>
                          <a:solidFill>
                            <a:schemeClr val="tx2"/>
                          </a:solidFill>
                          <a:effectLst/>
                          <a:latin typeface="Arial" charset="0"/>
                          <a:ea typeface="宋体" pitchFamily="2" charset="-122"/>
                          <a:cs typeface="Arial" charset="0"/>
                        </a:rPr>
                        <a:t>的变更管理准备</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0D3"/>
                    </a:solidFill>
                  </a:tcPr>
                </a:tc>
                <a:tc>
                  <a:txBody>
                    <a:bodyPr/>
                    <a:lstStyle/>
                    <a:p>
                      <a:pPr marL="171450" marR="0" lvl="0" indent="-171450" algn="l" defTabSz="914400" rtl="0" eaLnBrk="1" fontAlgn="base" latinLnBrk="0" hangingPunct="1">
                        <a:lnSpc>
                          <a:spcPct val="80000"/>
                        </a:lnSpc>
                        <a:spcBef>
                          <a:spcPct val="0"/>
                        </a:spcBef>
                        <a:spcAft>
                          <a:spcPct val="40000"/>
                        </a:spcAft>
                        <a:buClr>
                          <a:schemeClr val="tx2"/>
                        </a:buClr>
                        <a:buSzTx/>
                        <a:buFont typeface="Wingdings 3" pitchFamily="18" charset="2"/>
                        <a:buChar char=""/>
                        <a:tabLst/>
                      </a:pPr>
                      <a:r>
                        <a:rPr kumimoji="0" lang="zh-CN" altLang="en-US" sz="1600" b="1" i="0" u="none" strike="noStrike" cap="none" normalizeH="0" baseline="0" smtClean="0">
                          <a:ln>
                            <a:noFill/>
                          </a:ln>
                          <a:solidFill>
                            <a:schemeClr val="tx2"/>
                          </a:solidFill>
                          <a:effectLst/>
                          <a:latin typeface="Arial" charset="0"/>
                          <a:ea typeface="宋体" pitchFamily="2" charset="-122"/>
                          <a:cs typeface="Arial" charset="0"/>
                        </a:rPr>
                        <a:t>零宕机硬件升级（采用</a:t>
                      </a:r>
                      <a:r>
                        <a:rPr kumimoji="0" lang="en-US" altLang="zh-CN" sz="1600" b="1" i="0" u="none" strike="noStrike" cap="none" normalizeH="0" baseline="0" smtClean="0">
                          <a:ln>
                            <a:noFill/>
                          </a:ln>
                          <a:solidFill>
                            <a:schemeClr val="tx2"/>
                          </a:solidFill>
                          <a:effectLst/>
                          <a:latin typeface="Arial" charset="0"/>
                          <a:ea typeface="宋体" pitchFamily="2" charset="-122"/>
                          <a:cs typeface="Arial" charset="0"/>
                        </a:rPr>
                        <a:t>VMotion™</a:t>
                      </a:r>
                      <a:r>
                        <a:rPr kumimoji="0" lang="zh-CN" altLang="en-US" sz="1600" b="1" i="0" u="none" strike="noStrike" cap="none" normalizeH="0" baseline="0" smtClean="0">
                          <a:ln>
                            <a:noFill/>
                          </a:ln>
                          <a:solidFill>
                            <a:schemeClr val="tx2"/>
                          </a:solidFill>
                          <a:effectLst/>
                          <a:latin typeface="Arial" charset="0"/>
                          <a:ea typeface="宋体" pitchFamily="2" charset="-122"/>
                          <a:cs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0D3"/>
                    </a:solidFill>
                  </a:tcPr>
                </a:tc>
              </a:tr>
              <a:tr h="608013">
                <a:tc>
                  <a:txBody>
                    <a:bodyPr/>
                    <a:lstStyle/>
                    <a:p>
                      <a:pPr marL="0" marR="0" lvl="0" indent="0" algn="l" defTabSz="914400" rtl="0" eaLnBrk="1" fontAlgn="base" latinLnBrk="0" hangingPunct="1">
                        <a:lnSpc>
                          <a:spcPct val="80000"/>
                        </a:lnSpc>
                        <a:spcBef>
                          <a:spcPct val="0"/>
                        </a:spcBef>
                        <a:spcAft>
                          <a:spcPct val="40000"/>
                        </a:spcAft>
                        <a:buClr>
                          <a:schemeClr val="tx2"/>
                        </a:buClr>
                        <a:buSzTx/>
                        <a:buFont typeface="Wingdings 3" pitchFamily="18" charset="2"/>
                        <a:buNone/>
                        <a:tabLst/>
                      </a:pPr>
                      <a:r>
                        <a:rPr kumimoji="0" lang="zh-CN" altLang="en-US" sz="1600" b="0" i="0" u="none" strike="noStrike" cap="none" normalizeH="0" baseline="0" smtClean="0">
                          <a:ln>
                            <a:noFill/>
                          </a:ln>
                          <a:solidFill>
                            <a:schemeClr val="tx2"/>
                          </a:solidFill>
                          <a:effectLst/>
                          <a:latin typeface="Arial" charset="0"/>
                          <a:ea typeface="宋体" pitchFamily="2" charset="-122"/>
                          <a:cs typeface="Arial" charset="0"/>
                        </a:rPr>
                        <a:t>迁移服务器集成</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0D3"/>
                    </a:solidFill>
                  </a:tcPr>
                </a:tc>
                <a:tc>
                  <a:txBody>
                    <a:bodyPr/>
                    <a:lstStyle/>
                    <a:p>
                      <a:pPr marL="114300" marR="0" lvl="0" indent="-114300" algn="l" defTabSz="914400" rtl="0" eaLnBrk="1" fontAlgn="base" latinLnBrk="0" hangingPunct="1">
                        <a:lnSpc>
                          <a:spcPct val="80000"/>
                        </a:lnSpc>
                        <a:spcBef>
                          <a:spcPct val="0"/>
                        </a:spcBef>
                        <a:spcAft>
                          <a:spcPct val="40000"/>
                        </a:spcAft>
                        <a:buClr>
                          <a:schemeClr val="tx2"/>
                        </a:buClr>
                        <a:buSzTx/>
                        <a:buFont typeface="Wingdings 3" pitchFamily="18" charset="2"/>
                        <a:buChar char=""/>
                        <a:tabLst/>
                      </a:pPr>
                      <a:r>
                        <a:rPr kumimoji="0" lang="zh-CN" altLang="en-US" sz="1600" b="0" i="0" u="none" strike="noStrike" cap="none" normalizeH="0" baseline="0" smtClean="0">
                          <a:ln>
                            <a:noFill/>
                          </a:ln>
                          <a:solidFill>
                            <a:schemeClr val="tx2"/>
                          </a:solidFill>
                          <a:effectLst/>
                          <a:latin typeface="Arial" charset="0"/>
                          <a:ea typeface="宋体" pitchFamily="2" charset="-122"/>
                          <a:cs typeface="Arial" charset="0"/>
                        </a:rPr>
                        <a:t>数天</a:t>
                      </a:r>
                      <a:r>
                        <a:rPr kumimoji="0" lang="en-US" altLang="zh-CN" sz="1600" b="0" i="0" u="none" strike="noStrike" cap="none" normalizeH="0" baseline="0" smtClean="0">
                          <a:ln>
                            <a:noFill/>
                          </a:ln>
                          <a:solidFill>
                            <a:schemeClr val="tx2"/>
                          </a:solidFill>
                          <a:effectLst/>
                          <a:latin typeface="Arial" charset="0"/>
                          <a:ea typeface="宋体" pitchFamily="2" charset="-122"/>
                          <a:cs typeface="Arial" charset="0"/>
                        </a:rPr>
                        <a:t>/</a:t>
                      </a:r>
                      <a:r>
                        <a:rPr kumimoji="0" lang="zh-CN" altLang="en-US" sz="1600" b="0" i="0" u="none" strike="noStrike" cap="none" normalizeH="0" baseline="0" smtClean="0">
                          <a:ln>
                            <a:noFill/>
                          </a:ln>
                          <a:solidFill>
                            <a:schemeClr val="tx2"/>
                          </a:solidFill>
                          <a:effectLst/>
                          <a:latin typeface="Arial" charset="0"/>
                          <a:ea typeface="宋体" pitchFamily="2" charset="-122"/>
                          <a:cs typeface="Arial" charset="0"/>
                        </a:rPr>
                        <a:t>周</a:t>
                      </a:r>
                      <a:r>
                        <a:rPr kumimoji="0" lang="zh-CN" altLang="en-US" sz="1600" b="1" i="0" u="none" strike="noStrike" cap="none" normalizeH="0" baseline="0" smtClean="0">
                          <a:ln>
                            <a:noFill/>
                          </a:ln>
                          <a:solidFill>
                            <a:schemeClr val="tx2"/>
                          </a:solidFill>
                          <a:effectLst/>
                          <a:latin typeface="Arial" charset="0"/>
                          <a:ea typeface="宋体" pitchFamily="2" charset="-122"/>
                          <a:cs typeface="Arial" charset="0"/>
                        </a:rPr>
                        <a:t>的变更管理准备</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0D3"/>
                    </a:solidFill>
                  </a:tcPr>
                </a:tc>
                <a:tc>
                  <a:txBody>
                    <a:bodyPr/>
                    <a:lstStyle/>
                    <a:p>
                      <a:pPr marL="171450" marR="0" lvl="0" indent="-171450" algn="l" defTabSz="914400" rtl="0" eaLnBrk="1" fontAlgn="base" latinLnBrk="0" hangingPunct="1">
                        <a:lnSpc>
                          <a:spcPct val="80000"/>
                        </a:lnSpc>
                        <a:spcBef>
                          <a:spcPct val="0"/>
                        </a:spcBef>
                        <a:spcAft>
                          <a:spcPct val="40000"/>
                        </a:spcAft>
                        <a:buClr>
                          <a:schemeClr val="tx2"/>
                        </a:buClr>
                        <a:buSzTx/>
                        <a:buFont typeface="Wingdings 3" pitchFamily="18" charset="2"/>
                        <a:buChar char=""/>
                        <a:tabLst/>
                      </a:pPr>
                      <a:r>
                        <a:rPr kumimoji="0" lang="en-US" altLang="zh-CN" sz="1600" b="0" i="0" u="none" strike="noStrike" cap="none" normalizeH="0" baseline="0" smtClean="0">
                          <a:ln>
                            <a:noFill/>
                          </a:ln>
                          <a:solidFill>
                            <a:schemeClr val="tx2"/>
                          </a:solidFill>
                          <a:effectLst/>
                          <a:latin typeface="Arial" charset="0"/>
                          <a:ea typeface="宋体" pitchFamily="2" charset="-122"/>
                          <a:cs typeface="Arial" charset="0"/>
                        </a:rPr>
                        <a:t>1</a:t>
                      </a:r>
                      <a:r>
                        <a:rPr kumimoji="0" lang="zh-CN" altLang="en-US" sz="1600" b="0" i="0" u="none" strike="noStrike" cap="none" normalizeH="0" baseline="0" smtClean="0">
                          <a:ln>
                            <a:noFill/>
                          </a:ln>
                          <a:solidFill>
                            <a:schemeClr val="tx2"/>
                          </a:solidFill>
                          <a:effectLst/>
                          <a:latin typeface="Arial" charset="0"/>
                          <a:ea typeface="宋体" pitchFamily="2" charset="-122"/>
                          <a:cs typeface="Arial" charset="0"/>
                        </a:rPr>
                        <a:t>小时 </a:t>
                      </a:r>
                      <a:r>
                        <a:rPr kumimoji="0" lang="zh-CN" altLang="en-US" sz="1600" b="1" i="0" u="none" strike="noStrike" cap="none" normalizeH="0" baseline="0" smtClean="0">
                          <a:ln>
                            <a:noFill/>
                          </a:ln>
                          <a:solidFill>
                            <a:schemeClr val="tx2"/>
                          </a:solidFill>
                          <a:effectLst/>
                          <a:latin typeface="Arial" charset="0"/>
                          <a:ea typeface="宋体" pitchFamily="2" charset="-122"/>
                          <a:cs typeface="Arial" charset="0"/>
                        </a:rPr>
                        <a:t>左右</a:t>
                      </a:r>
                      <a:r>
                        <a:rPr kumimoji="0" lang="en-US" altLang="zh-CN" sz="1600" b="1" i="0" u="none" strike="noStrike" cap="none" normalizeH="0" baseline="0" smtClean="0">
                          <a:ln>
                            <a:noFill/>
                          </a:ln>
                          <a:solidFill>
                            <a:schemeClr val="tx2"/>
                          </a:solidFill>
                          <a:effectLst/>
                          <a:latin typeface="Arial" charset="0"/>
                          <a:ea typeface="宋体" pitchFamily="2" charset="-122"/>
                          <a:cs typeface="Arial" charset="0"/>
                        </a:rPr>
                        <a:t>, </a:t>
                      </a:r>
                      <a:r>
                        <a:rPr kumimoji="0" lang="zh-CN" altLang="en-US" sz="1600" b="1" i="0" u="none" strike="noStrike" cap="none" normalizeH="0" baseline="0" smtClean="0">
                          <a:ln>
                            <a:noFill/>
                          </a:ln>
                          <a:solidFill>
                            <a:schemeClr val="tx2"/>
                          </a:solidFill>
                          <a:effectLst/>
                          <a:latin typeface="Arial" charset="0"/>
                          <a:ea typeface="宋体" pitchFamily="2" charset="-122"/>
                          <a:cs typeface="Arial" charset="0"/>
                        </a:rPr>
                        <a:t>采用</a:t>
                      </a:r>
                      <a:r>
                        <a:rPr kumimoji="0" lang="en-US" altLang="zh-CN" sz="1600" b="1" i="0" u="none" strike="noStrike" cap="none" normalizeH="0" baseline="0" smtClean="0">
                          <a:ln>
                            <a:noFill/>
                          </a:ln>
                          <a:solidFill>
                            <a:schemeClr val="tx2"/>
                          </a:solidFill>
                          <a:effectLst/>
                          <a:latin typeface="Arial" charset="0"/>
                          <a:ea typeface="宋体" pitchFamily="2" charset="-122"/>
                          <a:cs typeface="Arial" charset="0"/>
                        </a:rPr>
                        <a:t>P2V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0D3"/>
                    </a:solidFill>
                  </a:tcPr>
                </a:tc>
              </a:tr>
              <a:tr h="1265238">
                <a:tc>
                  <a:txBody>
                    <a:bodyPr/>
                    <a:lstStyle/>
                    <a:p>
                      <a:pPr marL="0" marR="0" lvl="0" indent="0" algn="l" defTabSz="914400" rtl="0" eaLnBrk="1" fontAlgn="base" latinLnBrk="0" hangingPunct="1">
                        <a:lnSpc>
                          <a:spcPct val="80000"/>
                        </a:lnSpc>
                        <a:spcBef>
                          <a:spcPct val="0"/>
                        </a:spcBef>
                        <a:spcAft>
                          <a:spcPct val="40000"/>
                        </a:spcAft>
                        <a:buClr>
                          <a:schemeClr val="tx2"/>
                        </a:buClr>
                        <a:buSzTx/>
                        <a:buFont typeface="Wingdings 3" pitchFamily="18" charset="2"/>
                        <a:buNone/>
                        <a:tabLst/>
                      </a:pPr>
                      <a:endParaRPr kumimoji="0" lang="zh-CN" altLang="en-US" sz="1600" b="0" i="0" u="none" strike="noStrike" cap="none" normalizeH="0" baseline="0" smtClean="0">
                        <a:ln>
                          <a:noFill/>
                        </a:ln>
                        <a:solidFill>
                          <a:schemeClr val="tx2"/>
                        </a:solidFill>
                        <a:effectLst/>
                        <a:latin typeface="Arial" charset="0"/>
                        <a:ea typeface="宋体" pitchFamily="2" charset="-122"/>
                        <a:cs typeface="Arial" charset="0"/>
                      </a:endParaRPr>
                    </a:p>
                    <a:p>
                      <a:pPr marL="0" marR="0" lvl="0" indent="0" algn="l" defTabSz="914400" rtl="0" eaLnBrk="1" fontAlgn="base" latinLnBrk="0" hangingPunct="1">
                        <a:lnSpc>
                          <a:spcPct val="80000"/>
                        </a:lnSpc>
                        <a:spcBef>
                          <a:spcPct val="0"/>
                        </a:spcBef>
                        <a:spcAft>
                          <a:spcPct val="40000"/>
                        </a:spcAft>
                        <a:buClr>
                          <a:schemeClr val="tx2"/>
                        </a:buClr>
                        <a:buSzTx/>
                        <a:buFont typeface="Wingdings 3" pitchFamily="18" charset="2"/>
                        <a:buNone/>
                        <a:tabLst/>
                      </a:pPr>
                      <a:r>
                        <a:rPr kumimoji="0" lang="zh-CN" altLang="en-US" sz="1600" b="0" i="0" u="none" strike="noStrike" cap="none" normalizeH="0" baseline="0" smtClean="0">
                          <a:ln>
                            <a:noFill/>
                          </a:ln>
                          <a:solidFill>
                            <a:schemeClr val="tx2"/>
                          </a:solidFill>
                          <a:effectLst/>
                          <a:latin typeface="Arial" charset="0"/>
                          <a:ea typeface="宋体" pitchFamily="2" charset="-122"/>
                          <a:cs typeface="Arial" charset="0"/>
                        </a:rPr>
                        <a:t>移动服务器优化负载</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0D3"/>
                    </a:solidFill>
                  </a:tcPr>
                </a:tc>
                <a:tc>
                  <a:txBody>
                    <a:bodyPr/>
                    <a:lstStyle/>
                    <a:p>
                      <a:pPr marL="114300" marR="0" lvl="0" indent="-114300" algn="l" defTabSz="914400" rtl="0" eaLnBrk="1" fontAlgn="base" latinLnBrk="0" hangingPunct="1">
                        <a:lnSpc>
                          <a:spcPct val="80000"/>
                        </a:lnSpc>
                        <a:spcBef>
                          <a:spcPct val="0"/>
                        </a:spcBef>
                        <a:spcAft>
                          <a:spcPct val="40000"/>
                        </a:spcAft>
                        <a:buClr>
                          <a:schemeClr val="tx2"/>
                        </a:buClr>
                        <a:buSzTx/>
                        <a:buFont typeface="Wingdings 3" pitchFamily="18" charset="2"/>
                        <a:buChar char=""/>
                        <a:tabLst/>
                      </a:pPr>
                      <a:r>
                        <a:rPr kumimoji="0" lang="en-US" altLang="zh-CN" sz="1600" b="0" i="0" u="none" strike="noStrike" cap="none" normalizeH="0" baseline="0" smtClean="0">
                          <a:ln>
                            <a:noFill/>
                          </a:ln>
                          <a:solidFill>
                            <a:schemeClr val="tx2"/>
                          </a:solidFill>
                          <a:effectLst/>
                          <a:latin typeface="Arial" charset="0"/>
                          <a:ea typeface="宋体" pitchFamily="2" charset="-122"/>
                          <a:cs typeface="Arial" charset="0"/>
                        </a:rPr>
                        <a:t>4 - 6</a:t>
                      </a:r>
                      <a:r>
                        <a:rPr kumimoji="0" lang="zh-CN" altLang="en-US" sz="1600" b="0" i="0" u="none" strike="noStrike" cap="none" normalizeH="0" baseline="0" smtClean="0">
                          <a:ln>
                            <a:noFill/>
                          </a:ln>
                          <a:solidFill>
                            <a:schemeClr val="tx2"/>
                          </a:solidFill>
                          <a:effectLst/>
                          <a:latin typeface="Arial" charset="0"/>
                          <a:ea typeface="宋体" pitchFamily="2" charset="-122"/>
                          <a:cs typeface="Arial" charset="0"/>
                        </a:rPr>
                        <a:t>小时</a:t>
                      </a:r>
                      <a:r>
                        <a:rPr kumimoji="0" lang="zh-CN" altLang="en-US" sz="1600" b="1" i="0" u="none" strike="noStrike" cap="none" normalizeH="0" baseline="0" smtClean="0">
                          <a:ln>
                            <a:noFill/>
                          </a:ln>
                          <a:solidFill>
                            <a:schemeClr val="tx2"/>
                          </a:solidFill>
                          <a:effectLst/>
                          <a:latin typeface="Arial" charset="0"/>
                          <a:ea typeface="宋体" pitchFamily="2" charset="-122"/>
                          <a:cs typeface="Arial" charset="0"/>
                        </a:rPr>
                        <a:t> 迁移</a:t>
                      </a:r>
                    </a:p>
                    <a:p>
                      <a:pPr marL="114300" marR="0" lvl="0" indent="-114300" algn="l" defTabSz="914400" rtl="0" eaLnBrk="1" fontAlgn="base" latinLnBrk="0" hangingPunct="1">
                        <a:lnSpc>
                          <a:spcPct val="80000"/>
                        </a:lnSpc>
                        <a:spcBef>
                          <a:spcPct val="0"/>
                        </a:spcBef>
                        <a:spcAft>
                          <a:spcPct val="40000"/>
                        </a:spcAft>
                        <a:buClr>
                          <a:schemeClr val="tx2"/>
                        </a:buClr>
                        <a:buSzTx/>
                        <a:buFont typeface="Wingdings 3" pitchFamily="18" charset="2"/>
                        <a:buChar char=""/>
                        <a:tabLst/>
                      </a:pPr>
                      <a:r>
                        <a:rPr kumimoji="0" lang="zh-CN" altLang="en-US" sz="1600" b="1" i="0" u="none" strike="noStrike" cap="none" normalizeH="0" baseline="0" smtClean="0">
                          <a:ln>
                            <a:noFill/>
                          </a:ln>
                          <a:solidFill>
                            <a:schemeClr val="tx2"/>
                          </a:solidFill>
                          <a:effectLst/>
                          <a:latin typeface="Arial" charset="0"/>
                          <a:ea typeface="宋体" pitchFamily="2" charset="-122"/>
                          <a:cs typeface="Arial" charset="0"/>
                        </a:rPr>
                        <a:t>所有维护窗口内，服务中断</a:t>
                      </a:r>
                    </a:p>
                    <a:p>
                      <a:pPr marL="114300" marR="0" lvl="0" indent="-114300" algn="l" defTabSz="914400" rtl="0" eaLnBrk="1" fontAlgn="base" latinLnBrk="0" hangingPunct="1">
                        <a:lnSpc>
                          <a:spcPct val="80000"/>
                        </a:lnSpc>
                        <a:spcBef>
                          <a:spcPct val="0"/>
                        </a:spcBef>
                        <a:spcAft>
                          <a:spcPct val="40000"/>
                        </a:spcAft>
                        <a:buClr>
                          <a:schemeClr val="tx2"/>
                        </a:buClr>
                        <a:buSzTx/>
                        <a:buFont typeface="Wingdings 3" pitchFamily="18" charset="2"/>
                        <a:buChar char=""/>
                        <a:tabLst/>
                      </a:pPr>
                      <a:r>
                        <a:rPr kumimoji="0" lang="zh-CN" altLang="en-US" sz="1600" b="1" i="0" u="none" strike="noStrike" cap="none" normalizeH="0" baseline="0" smtClean="0">
                          <a:ln>
                            <a:noFill/>
                          </a:ln>
                          <a:solidFill>
                            <a:schemeClr val="tx2"/>
                          </a:solidFill>
                          <a:effectLst/>
                          <a:latin typeface="Arial" charset="0"/>
                          <a:ea typeface="宋体" pitchFamily="2" charset="-122"/>
                          <a:cs typeface="Arial" charset="0"/>
                        </a:rPr>
                        <a:t>数天</a:t>
                      </a:r>
                      <a:r>
                        <a:rPr kumimoji="0" lang="en-US" altLang="zh-CN" sz="1600" b="1" i="0" u="none" strike="noStrike" cap="none" normalizeH="0" baseline="0" smtClean="0">
                          <a:ln>
                            <a:noFill/>
                          </a:ln>
                          <a:solidFill>
                            <a:schemeClr val="tx2"/>
                          </a:solidFill>
                          <a:effectLst/>
                          <a:latin typeface="Arial" charset="0"/>
                          <a:ea typeface="宋体" pitchFamily="2" charset="-122"/>
                          <a:cs typeface="Arial" charset="0"/>
                        </a:rPr>
                        <a:t>/</a:t>
                      </a:r>
                      <a:r>
                        <a:rPr kumimoji="0" lang="zh-CN" altLang="en-US" sz="1600" b="1" i="0" u="none" strike="noStrike" cap="none" normalizeH="0" baseline="0" smtClean="0">
                          <a:ln>
                            <a:noFill/>
                          </a:ln>
                          <a:solidFill>
                            <a:schemeClr val="tx2"/>
                          </a:solidFill>
                          <a:effectLst/>
                          <a:latin typeface="Arial" charset="0"/>
                          <a:ea typeface="宋体" pitchFamily="2" charset="-122"/>
                          <a:cs typeface="Arial" charset="0"/>
                        </a:rPr>
                        <a:t>数周的变更管理准备</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0D3"/>
                    </a:solidFill>
                  </a:tcPr>
                </a:tc>
                <a:tc>
                  <a:txBody>
                    <a:bodyPr/>
                    <a:lstStyle/>
                    <a:p>
                      <a:pPr marL="171450" marR="0" lvl="0" indent="-171450" algn="l" defTabSz="914400" rtl="0" eaLnBrk="1" fontAlgn="base" latinLnBrk="0" hangingPunct="1">
                        <a:lnSpc>
                          <a:spcPct val="80000"/>
                        </a:lnSpc>
                        <a:spcBef>
                          <a:spcPct val="0"/>
                        </a:spcBef>
                        <a:spcAft>
                          <a:spcPct val="40000"/>
                        </a:spcAft>
                        <a:buClr>
                          <a:schemeClr val="tx2"/>
                        </a:buClr>
                        <a:buSzTx/>
                        <a:buFont typeface="Wingdings 3" pitchFamily="18" charset="2"/>
                        <a:buChar char=""/>
                        <a:tabLst/>
                      </a:pPr>
                      <a:endParaRPr kumimoji="0" lang="zh-CN" altLang="en-US" sz="1600" b="1" i="0" u="none" strike="noStrike" cap="none" normalizeH="0" baseline="0" smtClean="0">
                        <a:ln>
                          <a:noFill/>
                        </a:ln>
                        <a:solidFill>
                          <a:schemeClr val="tx2"/>
                        </a:solidFill>
                        <a:effectLst/>
                        <a:latin typeface="Arial" charset="0"/>
                        <a:ea typeface="宋体" pitchFamily="2" charset="-122"/>
                        <a:cs typeface="Arial" charset="0"/>
                      </a:endParaRPr>
                    </a:p>
                    <a:p>
                      <a:pPr marL="171450" marR="0" lvl="0" indent="-171450" algn="l" defTabSz="914400" rtl="0" eaLnBrk="1" fontAlgn="base" latinLnBrk="0" hangingPunct="1">
                        <a:lnSpc>
                          <a:spcPct val="80000"/>
                        </a:lnSpc>
                        <a:spcBef>
                          <a:spcPct val="0"/>
                        </a:spcBef>
                        <a:spcAft>
                          <a:spcPct val="40000"/>
                        </a:spcAft>
                        <a:buClr>
                          <a:schemeClr val="tx2"/>
                        </a:buClr>
                        <a:buSzTx/>
                        <a:buFont typeface="Wingdings 3" pitchFamily="18" charset="2"/>
                        <a:buChar char=""/>
                        <a:tabLst/>
                      </a:pPr>
                      <a:r>
                        <a:rPr kumimoji="0" lang="en-US" altLang="zh-CN" sz="1600" b="0" i="0" u="none" strike="noStrike" cap="none" normalizeH="0" baseline="0" smtClean="0">
                          <a:ln>
                            <a:noFill/>
                          </a:ln>
                          <a:solidFill>
                            <a:schemeClr val="tx2"/>
                          </a:solidFill>
                          <a:effectLst/>
                          <a:latin typeface="Arial" charset="0"/>
                          <a:ea typeface="宋体" pitchFamily="2" charset="-122"/>
                          <a:cs typeface="Arial" charset="0"/>
                        </a:rPr>
                        <a:t>2 – 5</a:t>
                      </a:r>
                      <a:r>
                        <a:rPr kumimoji="0" lang="zh-CN" altLang="en-US" sz="1600" b="0" i="0" u="none" strike="noStrike" cap="none" normalizeH="0" baseline="0" smtClean="0">
                          <a:ln>
                            <a:noFill/>
                          </a:ln>
                          <a:solidFill>
                            <a:schemeClr val="tx2"/>
                          </a:solidFill>
                          <a:effectLst/>
                          <a:latin typeface="Arial" charset="0"/>
                          <a:ea typeface="宋体" pitchFamily="2" charset="-122"/>
                          <a:cs typeface="Arial" charset="0"/>
                        </a:rPr>
                        <a:t>分钟</a:t>
                      </a:r>
                      <a:r>
                        <a:rPr kumimoji="0" lang="zh-CN" altLang="en-US" sz="1600" b="1" i="0" u="none" strike="noStrike" cap="none" normalizeH="0" baseline="0" smtClean="0">
                          <a:ln>
                            <a:noFill/>
                          </a:ln>
                          <a:solidFill>
                            <a:schemeClr val="tx2"/>
                          </a:solidFill>
                          <a:effectLst/>
                          <a:latin typeface="Arial" charset="0"/>
                          <a:ea typeface="宋体" pitchFamily="2" charset="-122"/>
                          <a:cs typeface="Arial" charset="0"/>
                        </a:rPr>
                        <a:t>，无服务中断（采用</a:t>
                      </a:r>
                      <a:r>
                        <a:rPr kumimoji="0" lang="en-US" altLang="zh-CN" sz="1600" b="1" i="0" u="none" strike="noStrike" cap="none" normalizeH="0" baseline="0" smtClean="0">
                          <a:ln>
                            <a:noFill/>
                          </a:ln>
                          <a:solidFill>
                            <a:schemeClr val="tx2"/>
                          </a:solidFill>
                          <a:effectLst/>
                          <a:latin typeface="Arial" charset="0"/>
                          <a:ea typeface="宋体" pitchFamily="2" charset="-122"/>
                          <a:cs typeface="Arial" charset="0"/>
                        </a:rPr>
                        <a:t>VMotion™</a:t>
                      </a:r>
                      <a:r>
                        <a:rPr kumimoji="0" lang="zh-CN" altLang="en-US" sz="1600" b="1" i="0" u="none" strike="noStrike" cap="none" normalizeH="0" baseline="0" smtClean="0">
                          <a:ln>
                            <a:noFill/>
                          </a:ln>
                          <a:solidFill>
                            <a:schemeClr val="tx2"/>
                          </a:solidFill>
                          <a:effectLst/>
                          <a:latin typeface="Arial" charset="0"/>
                          <a:ea typeface="宋体" pitchFamily="2" charset="-122"/>
                          <a:cs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0D3"/>
                    </a:solidFill>
                  </a:tcPr>
                </a:tc>
              </a:tr>
            </a:tbl>
          </a:graphicData>
        </a:graphic>
      </p:graphicFrame>
    </p:spTree>
    <p:extLst>
      <p:ext uri="{BB962C8B-B14F-4D97-AF65-F5344CB8AC3E}">
        <p14:creationId xmlns:p14="http://schemas.microsoft.com/office/powerpoint/2010/main" val="56297429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VF10_4by3_powerpoint_c.jpg"/>
          <p:cNvPicPr>
            <a:picLocks noChangeAspect="1"/>
          </p:cNvPicPr>
          <p:nvPr/>
        </p:nvPicPr>
        <p:blipFill>
          <a:blip r:embed="rId3" cstate="print"/>
          <a:stretch>
            <a:fillRect/>
          </a:stretch>
        </p:blipFill>
        <p:spPr>
          <a:xfrm>
            <a:off x="0" y="0"/>
            <a:ext cx="9144000" cy="6858000"/>
          </a:xfrm>
          <a:prstGeom prst="rect">
            <a:avLst/>
          </a:prstGeom>
        </p:spPr>
      </p:pic>
      <p:sp>
        <p:nvSpPr>
          <p:cNvPr id="5" name="TextBox 6"/>
          <p:cNvSpPr txBox="1">
            <a:spLocks noChangeArrowheads="1"/>
          </p:cNvSpPr>
          <p:nvPr/>
        </p:nvSpPr>
        <p:spPr bwMode="auto">
          <a:xfrm>
            <a:off x="452253" y="930965"/>
            <a:ext cx="6172200" cy="646331"/>
          </a:xfrm>
          <a:prstGeom prst="rect">
            <a:avLst/>
          </a:prstGeom>
          <a:noFill/>
          <a:ln w="9525">
            <a:noFill/>
            <a:miter lim="800000"/>
            <a:headEnd/>
            <a:tailEnd/>
          </a:ln>
        </p:spPr>
        <p:txBody>
          <a:bodyPr>
            <a:spAutoFit/>
          </a:bodyPr>
          <a:lstStyle/>
          <a:p>
            <a:pPr algn="l">
              <a:spcAft>
                <a:spcPts val="0"/>
              </a:spcAft>
            </a:pPr>
            <a:r>
              <a:rPr lang="en-US" sz="3600" dirty="0" smtClean="0">
                <a:solidFill>
                  <a:srgbClr val="333333"/>
                </a:solidFill>
                <a:latin typeface="Gotham Rounded Medium" pitchFamily="50" charset="0"/>
              </a:rPr>
              <a:t>Thank You</a:t>
            </a:r>
          </a:p>
        </p:txBody>
      </p:sp>
      <p:pic>
        <p:nvPicPr>
          <p:cNvPr id="9" name="Picture 8" descr="VMW_09Q2_LGO_VMware_White.png"/>
          <p:cNvPicPr>
            <a:picLocks noChangeAspect="1"/>
          </p:cNvPicPr>
          <p:nvPr/>
        </p:nvPicPr>
        <p:blipFill>
          <a:blip r:embed="rId4" cstate="print"/>
          <a:stretch>
            <a:fillRect/>
          </a:stretch>
        </p:blipFill>
        <p:spPr>
          <a:xfrm>
            <a:off x="7067758" y="6219618"/>
            <a:ext cx="1589226" cy="247112"/>
          </a:xfrm>
          <a:prstGeom prst="rect">
            <a:avLst/>
          </a:prstGeom>
        </p:spPr>
      </p:pic>
    </p:spTree>
    <p:extLst>
      <p:ext uri="{BB962C8B-B14F-4D97-AF65-F5344CB8AC3E}">
        <p14:creationId xmlns:p14="http://schemas.microsoft.com/office/powerpoint/2010/main" val="92119660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68"/>
          <p:cNvSpPr>
            <a:spLocks noGrp="1" noChangeArrowheads="1"/>
          </p:cNvSpPr>
          <p:nvPr>
            <p:ph type="title"/>
          </p:nvPr>
        </p:nvSpPr>
        <p:spPr/>
        <p:txBody>
          <a:bodyPr/>
          <a:lstStyle/>
          <a:p>
            <a:pPr eaLnBrk="1" hangingPunct="1"/>
            <a:r>
              <a:rPr lang="en-US" dirty="0" smtClean="0">
                <a:ea typeface="黑体" pitchFamily="2" charset="-122"/>
              </a:rPr>
              <a:t>vSphere 5</a:t>
            </a:r>
          </a:p>
        </p:txBody>
      </p:sp>
      <p:sp>
        <p:nvSpPr>
          <p:cNvPr id="24579" name="Rectangle 4"/>
          <p:cNvSpPr>
            <a:spLocks noChangeArrowheads="1"/>
          </p:cNvSpPr>
          <p:nvPr/>
        </p:nvSpPr>
        <p:spPr bwMode="auto">
          <a:xfrm>
            <a:off x="0" y="0"/>
            <a:ext cx="9144000" cy="338554"/>
          </a:xfrm>
          <a:prstGeom prst="rect">
            <a:avLst/>
          </a:prstGeom>
          <a:noFill/>
          <a:ln w="9525" algn="ctr">
            <a:noFill/>
            <a:miter lim="800000"/>
            <a:headEnd/>
            <a:tailEnd/>
          </a:ln>
          <a:effectLst>
            <a:prstShdw prst="shdw13" dist="53882" dir="13500000">
              <a:srgbClr val="999999">
                <a:alpha val="50000"/>
              </a:srgbClr>
            </a:prstShdw>
          </a:effectLst>
        </p:spPr>
        <p:txBody>
          <a:bodyPr anchor="ctr">
            <a:spAutoFit/>
          </a:bodyPr>
          <a:lstStyle/>
          <a:p>
            <a:pPr algn="l" eaLnBrk="0" hangingPunct="0">
              <a:spcAft>
                <a:spcPct val="0"/>
              </a:spcAft>
            </a:pPr>
            <a:endParaRPr lang="en-US" sz="1600" dirty="0">
              <a:solidFill>
                <a:srgbClr val="333333"/>
              </a:solidFill>
              <a:latin typeface="Arial" pitchFamily="-65" charset="0"/>
              <a:ea typeface="黑体" pitchFamily="2" charset="-122"/>
              <a:cs typeface="Arial" pitchFamily="-65" charset="0"/>
            </a:endParaRPr>
          </a:p>
        </p:txBody>
      </p:sp>
      <p:sp>
        <p:nvSpPr>
          <p:cNvPr id="24580" name="Rectangle 5"/>
          <p:cNvSpPr>
            <a:spLocks noChangeArrowheads="1"/>
          </p:cNvSpPr>
          <p:nvPr/>
        </p:nvSpPr>
        <p:spPr bwMode="auto">
          <a:xfrm>
            <a:off x="0" y="0"/>
            <a:ext cx="9144000" cy="338554"/>
          </a:xfrm>
          <a:prstGeom prst="rect">
            <a:avLst/>
          </a:prstGeom>
          <a:noFill/>
          <a:ln w="9525" algn="ctr">
            <a:noFill/>
            <a:miter lim="800000"/>
            <a:headEnd/>
            <a:tailEnd/>
          </a:ln>
          <a:effectLst>
            <a:prstShdw prst="shdw13" dist="53882" dir="13500000">
              <a:srgbClr val="999999">
                <a:alpha val="50000"/>
              </a:srgbClr>
            </a:prstShdw>
          </a:effectLst>
        </p:spPr>
        <p:txBody>
          <a:bodyPr anchor="ctr">
            <a:spAutoFit/>
          </a:bodyPr>
          <a:lstStyle/>
          <a:p>
            <a:pPr algn="l" eaLnBrk="0" hangingPunct="0">
              <a:spcAft>
                <a:spcPct val="0"/>
              </a:spcAft>
            </a:pPr>
            <a:endParaRPr lang="en-US" sz="1600" dirty="0">
              <a:solidFill>
                <a:srgbClr val="333333"/>
              </a:solidFill>
              <a:latin typeface="Arial" pitchFamily="-65" charset="0"/>
              <a:ea typeface="黑体" pitchFamily="2" charset="-122"/>
              <a:cs typeface="Arial" pitchFamily="-65" charset="0"/>
            </a:endParaRPr>
          </a:p>
        </p:txBody>
      </p:sp>
      <p:sp>
        <p:nvSpPr>
          <p:cNvPr id="25605" name="TextBox 8"/>
          <p:cNvSpPr txBox="1">
            <a:spLocks noChangeArrowheads="1"/>
          </p:cNvSpPr>
          <p:nvPr/>
        </p:nvSpPr>
        <p:spPr bwMode="auto">
          <a:xfrm>
            <a:off x="1373088" y="2330450"/>
            <a:ext cx="6452407" cy="830997"/>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260350" h="95250"/>
          </a:sp3d>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spcAft>
                <a:spcPct val="0"/>
              </a:spcAft>
              <a:defRPr/>
            </a:pPr>
            <a:r>
              <a:rPr lang="en-US" sz="4800" b="1" dirty="0" smtClean="0">
                <a:ln/>
                <a:solidFill>
                  <a:srgbClr val="003D79"/>
                </a:solidFill>
                <a:latin typeface="Arial"/>
                <a:ea typeface="黑体" pitchFamily="2" charset="-122"/>
                <a:cs typeface="Arial" pitchFamily="-65" charset="0"/>
              </a:rPr>
              <a:t>VMware vSphere</a:t>
            </a:r>
            <a:r>
              <a:rPr lang="en-US" sz="3600" b="1" baseline="30000" dirty="0" smtClean="0">
                <a:ln/>
                <a:solidFill>
                  <a:srgbClr val="003D79"/>
                </a:solidFill>
                <a:latin typeface="Arial"/>
                <a:ea typeface="黑体" pitchFamily="2" charset="-122"/>
                <a:cs typeface="Arial" pitchFamily="-65" charset="0"/>
              </a:rPr>
              <a:t>™</a:t>
            </a:r>
            <a:r>
              <a:rPr lang="en-US" sz="4800" b="1" dirty="0" smtClean="0">
                <a:ln/>
                <a:solidFill>
                  <a:srgbClr val="003D79"/>
                </a:solidFill>
                <a:latin typeface="Arial"/>
                <a:ea typeface="黑体" pitchFamily="2" charset="-122"/>
                <a:cs typeface="Arial" pitchFamily="-65" charset="0"/>
              </a:rPr>
              <a:t> 5.1</a:t>
            </a:r>
            <a:endParaRPr lang="en-US" sz="4800" b="1" dirty="0">
              <a:ln/>
              <a:solidFill>
                <a:srgbClr val="003D79"/>
              </a:solidFill>
              <a:latin typeface="Arial"/>
              <a:ea typeface="黑体" pitchFamily="2" charset="-122"/>
              <a:cs typeface="Arial" pitchFamily="-65" charset="0"/>
            </a:endParaRPr>
          </a:p>
        </p:txBody>
      </p:sp>
      <p:sp>
        <p:nvSpPr>
          <p:cNvPr id="25606" name="Rectangle 9"/>
          <p:cNvSpPr>
            <a:spLocks noChangeArrowheads="1"/>
          </p:cNvSpPr>
          <p:nvPr/>
        </p:nvSpPr>
        <p:spPr bwMode="auto">
          <a:xfrm>
            <a:off x="1673224" y="3505200"/>
            <a:ext cx="6339399" cy="1384995"/>
          </a:xfrm>
          <a:prstGeom prst="rect">
            <a:avLst/>
          </a:prstGeom>
          <a:noFill/>
          <a:ln w="9525">
            <a:noFill/>
            <a:miter lim="800000"/>
            <a:headEnd/>
            <a:tailEnd/>
          </a:ln>
        </p:spPr>
        <p:txBody>
          <a:bodyPr wrap="square">
            <a:spAutoFit/>
          </a:bodyPr>
          <a:lstStyle/>
          <a:p>
            <a:pPr>
              <a:spcAft>
                <a:spcPct val="0"/>
              </a:spcAft>
              <a:defRPr/>
            </a:pPr>
            <a:r>
              <a:rPr lang="zh-CN" altLang="en-US" sz="2800" dirty="0" smtClean="0">
                <a:solidFill>
                  <a:srgbClr val="333333"/>
                </a:solidFill>
                <a:latin typeface="Arial"/>
                <a:ea typeface="黑体" pitchFamily="2" charset="-122"/>
                <a:cs typeface="Arial" pitchFamily="-65" charset="0"/>
              </a:rPr>
              <a:t>云计算基础架构</a:t>
            </a:r>
            <a:r>
              <a:rPr lang="zh-CN" altLang="en-US" sz="2800" dirty="0" smtClean="0">
                <a:solidFill>
                  <a:srgbClr val="333333"/>
                </a:solidFill>
                <a:latin typeface="Arial" pitchFamily="-65" charset="0"/>
                <a:ea typeface="黑体" pitchFamily="2" charset="-122"/>
                <a:cs typeface="Arial" pitchFamily="-65" charset="0"/>
              </a:rPr>
              <a:t/>
            </a:r>
            <a:br>
              <a:rPr lang="zh-CN" altLang="en-US" sz="2800" dirty="0" smtClean="0">
                <a:solidFill>
                  <a:srgbClr val="333333"/>
                </a:solidFill>
                <a:latin typeface="Arial" pitchFamily="-65" charset="0"/>
                <a:ea typeface="黑体" pitchFamily="2" charset="-122"/>
                <a:cs typeface="Arial" pitchFamily="-65" charset="0"/>
              </a:rPr>
            </a:br>
            <a:r>
              <a:rPr lang="zh-CN" altLang="en-US" sz="2800" dirty="0" smtClean="0">
                <a:solidFill>
                  <a:srgbClr val="333333"/>
                </a:solidFill>
                <a:latin typeface="Arial"/>
                <a:ea typeface="黑体" pitchFamily="2" charset="-122"/>
                <a:cs typeface="Arial" pitchFamily="-65" charset="0"/>
              </a:rPr>
              <a:t>的最佳平台</a:t>
            </a:r>
            <a:endParaRPr lang="en-US" altLang="zh-CN" sz="2800" dirty="0" smtClean="0">
              <a:solidFill>
                <a:srgbClr val="333333"/>
              </a:solidFill>
              <a:latin typeface="Arial"/>
              <a:ea typeface="黑体" pitchFamily="2" charset="-122"/>
              <a:cs typeface="Arial" pitchFamily="-65" charset="0"/>
            </a:endParaRPr>
          </a:p>
          <a:p>
            <a:pPr>
              <a:spcAft>
                <a:spcPct val="0"/>
              </a:spcAft>
              <a:defRPr/>
            </a:pPr>
            <a:r>
              <a:rPr lang="zh-CN" altLang="en-US" sz="2800" dirty="0">
                <a:ea typeface="黑体" pitchFamily="2" charset="-122"/>
              </a:rPr>
              <a:t>基础架构服务 </a:t>
            </a:r>
            <a:r>
              <a:rPr lang="en-US" altLang="zh-CN" sz="2800" dirty="0" smtClean="0">
                <a:ea typeface="黑体" pitchFamily="2" charset="-122"/>
              </a:rPr>
              <a:t>—</a:t>
            </a:r>
            <a:r>
              <a:rPr lang="zh-CN" altLang="en-US" sz="2800" dirty="0" smtClean="0">
                <a:ea typeface="黑体" pitchFamily="2" charset="-122"/>
              </a:rPr>
              <a:t>计算</a:t>
            </a:r>
            <a:r>
              <a:rPr lang="zh-CN" altLang="en-US" sz="2800" dirty="0">
                <a:ea typeface="黑体" pitchFamily="2" charset="-122"/>
              </a:rPr>
              <a:t>、存储、网络</a:t>
            </a:r>
            <a:endParaRPr lang="en-US" sz="2800" dirty="0">
              <a:solidFill>
                <a:srgbClr val="333333"/>
              </a:solidFill>
              <a:latin typeface="Arial"/>
              <a:ea typeface="黑体" pitchFamily="2" charset="-122"/>
              <a:cs typeface="Arial" pitchFamily="-65" charset="0"/>
            </a:endParaRPr>
          </a:p>
        </p:txBody>
      </p:sp>
      <p:sp>
        <p:nvSpPr>
          <p:cNvPr id="13" name="Pentagon 12"/>
          <p:cNvSpPr>
            <a:spLocks noChangeArrowheads="1"/>
          </p:cNvSpPr>
          <p:nvPr/>
        </p:nvSpPr>
        <p:spPr bwMode="auto">
          <a:xfrm>
            <a:off x="-8596313" y="2338388"/>
            <a:ext cx="8596313" cy="1071562"/>
          </a:xfrm>
          <a:prstGeom prst="homePlate">
            <a:avLst>
              <a:gd name="adj" fmla="val 26295"/>
            </a:avLst>
          </a:prstGeom>
          <a:gradFill rotWithShape="1">
            <a:gsLst>
              <a:gs pos="0">
                <a:srgbClr val="1B3E70">
                  <a:alpha val="25000"/>
                </a:srgbClr>
              </a:gs>
              <a:gs pos="100000">
                <a:schemeClr val="bg1">
                  <a:alpha val="25000"/>
                </a:schemeClr>
              </a:gs>
            </a:gsLst>
            <a:lin ang="10800000" scaled="1"/>
          </a:gradFill>
          <a:ln w="31750" algn="ctr">
            <a:noFill/>
            <a:round/>
            <a:headEnd/>
            <a:tailEnd/>
          </a:ln>
        </p:spPr>
        <p:txBody>
          <a:bodyPr wrap="none"/>
          <a:lstStyle/>
          <a:p>
            <a:pPr algn="l">
              <a:spcAft>
                <a:spcPct val="0"/>
              </a:spcAft>
            </a:pPr>
            <a:endParaRPr lang="en-US" sz="1600" dirty="0">
              <a:solidFill>
                <a:srgbClr val="333333"/>
              </a:solidFill>
              <a:latin typeface="Arial" pitchFamily="-65" charset="0"/>
              <a:ea typeface="黑体" pitchFamily="2" charset="-122"/>
              <a:cs typeface="Arial" pitchFamily="-65" charset="0"/>
            </a:endParaRPr>
          </a:p>
        </p:txBody>
      </p:sp>
      <p:sp>
        <p:nvSpPr>
          <p:cNvPr id="17" name="Pentagon 16"/>
          <p:cNvSpPr>
            <a:spLocks noChangeArrowheads="1"/>
          </p:cNvSpPr>
          <p:nvPr/>
        </p:nvSpPr>
        <p:spPr bwMode="auto">
          <a:xfrm rot="10800000">
            <a:off x="9144000" y="2338388"/>
            <a:ext cx="8596313" cy="1071562"/>
          </a:xfrm>
          <a:prstGeom prst="homePlate">
            <a:avLst>
              <a:gd name="adj" fmla="val 26295"/>
            </a:avLst>
          </a:prstGeom>
          <a:gradFill rotWithShape="1">
            <a:gsLst>
              <a:gs pos="0">
                <a:srgbClr val="1B3E70">
                  <a:alpha val="25000"/>
                </a:srgbClr>
              </a:gs>
              <a:gs pos="100000">
                <a:schemeClr val="bg1">
                  <a:alpha val="25000"/>
                </a:schemeClr>
              </a:gs>
            </a:gsLst>
            <a:lin ang="10800000" scaled="1"/>
          </a:gradFill>
          <a:ln w="31750" algn="ctr">
            <a:noFill/>
            <a:round/>
            <a:headEnd/>
            <a:tailEnd/>
          </a:ln>
        </p:spPr>
        <p:txBody>
          <a:bodyPr wrap="none"/>
          <a:lstStyle/>
          <a:p>
            <a:pPr algn="l">
              <a:spcAft>
                <a:spcPct val="0"/>
              </a:spcAft>
            </a:pPr>
            <a:endParaRPr lang="en-US" sz="1600" dirty="0">
              <a:solidFill>
                <a:srgbClr val="333333"/>
              </a:solidFill>
              <a:latin typeface="Arial" pitchFamily="-65" charset="0"/>
              <a:ea typeface="黑体" pitchFamily="2" charset="-122"/>
              <a:cs typeface="Arial" pitchFamily="-65" charset="0"/>
            </a:endParaRPr>
          </a:p>
        </p:txBody>
      </p:sp>
    </p:spTree>
    <p:extLst>
      <p:ext uri="{BB962C8B-B14F-4D97-AF65-F5344CB8AC3E}">
        <p14:creationId xmlns:p14="http://schemas.microsoft.com/office/powerpoint/2010/main" val="372154959"/>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afterEffect">
                                  <p:stCondLst>
                                    <p:cond delay="0"/>
                                  </p:stCondLst>
                                  <p:childTnLst>
                                    <p:animMotion origin="layout" path="M 0 0 L -2.88438 0 " pathEditMode="relative" ptsTypes="AA">
                                      <p:cBhvr>
                                        <p:cTn id="6" dur="1000" fill="hold"/>
                                        <p:tgtEl>
                                          <p:spTgt spid="17"/>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 0 L 2.88125 0 " pathEditMode="relative" ptsTypes="AA">
                                      <p:cBhvr>
                                        <p:cTn id="8" dur="1000" fill="hold"/>
                                        <p:tgtEl>
                                          <p:spTgt spid="13"/>
                                        </p:tgtEl>
                                        <p:attrNameLst>
                                          <p:attrName>ppt_x</p:attrName>
                                          <p:attrName>ppt_y</p:attrName>
                                        </p:attrNameLst>
                                      </p:cBhvr>
                                    </p:animMotion>
                                  </p:childTnLst>
                                </p:cTn>
                              </p:par>
                              <p:par>
                                <p:cTn id="9" presetID="10" presetClass="entr" presetSubtype="0" fill="hold" nodeType="withEffect">
                                  <p:stCondLst>
                                    <p:cond delay="0"/>
                                  </p:stCondLst>
                                  <p:childTnLst>
                                    <p:set>
                                      <p:cBhvr>
                                        <p:cTn id="10" dur="1" fill="hold">
                                          <p:stCondLst>
                                            <p:cond delay="0"/>
                                          </p:stCondLst>
                                        </p:cTn>
                                        <p:tgtEl>
                                          <p:spTgt spid="25605"/>
                                        </p:tgtEl>
                                        <p:attrNameLst>
                                          <p:attrName>style.visibility</p:attrName>
                                        </p:attrNameLst>
                                      </p:cBhvr>
                                      <p:to>
                                        <p:strVal val="visible"/>
                                      </p:to>
                                    </p:set>
                                    <p:animEffect transition="in" filter="fade">
                                      <p:cBhvr>
                                        <p:cTn id="11" dur="2000"/>
                                        <p:tgtEl>
                                          <p:spTgt spid="25605"/>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25606"/>
                                        </p:tgtEl>
                                        <p:attrNameLst>
                                          <p:attrName>style.visibility</p:attrName>
                                        </p:attrNameLst>
                                      </p:cBhvr>
                                      <p:to>
                                        <p:strVal val="visible"/>
                                      </p:to>
                                    </p:set>
                                    <p:animEffect transition="in" filter="fade">
                                      <p:cBhvr>
                                        <p:cTn id="15" dur="1000"/>
                                        <p:tgtEl>
                                          <p:spTgt spid="25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6" grpId="0"/>
      <p:bldP spid="13"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zh-CN" sz="2000" smtClean="0">
                <a:latin typeface="微软雅黑" pitchFamily="34" charset="-122"/>
                <a:ea typeface="微软雅黑" pitchFamily="34" charset="-122"/>
              </a:rPr>
              <a:t>VMware</a:t>
            </a:r>
            <a:r>
              <a:rPr lang="en-US" altLang="zh-TW" sz="2000" smtClean="0">
                <a:latin typeface="微软雅黑" pitchFamily="34" charset="-122"/>
                <a:ea typeface="微软雅黑" pitchFamily="34" charset="-122"/>
              </a:rPr>
              <a:t> </a:t>
            </a:r>
            <a:r>
              <a:rPr lang="zh-CN" altLang="en-US" sz="2000" smtClean="0">
                <a:latin typeface="微软雅黑" pitchFamily="34" charset="-122"/>
                <a:ea typeface="微软雅黑" pitchFamily="34" charset="-122"/>
              </a:rPr>
              <a:t>虚拟技术</a:t>
            </a:r>
            <a:r>
              <a:rPr lang="en-US" altLang="zh-TW" sz="2000" smtClean="0">
                <a:latin typeface="微软雅黑" pitchFamily="34" charset="-122"/>
                <a:ea typeface="微软雅黑" pitchFamily="34" charset="-122"/>
              </a:rPr>
              <a:t>: </a:t>
            </a:r>
            <a:r>
              <a:rPr lang="zh-CN" altLang="en-US" sz="2000" smtClean="0">
                <a:latin typeface="微软雅黑" pitchFamily="34" charset="-122"/>
                <a:ea typeface="微软雅黑" pitchFamily="34" charset="-122"/>
              </a:rPr>
              <a:t>四</a:t>
            </a:r>
            <a:r>
              <a:rPr lang="zh-TW" altLang="en-US" sz="2000" smtClean="0">
                <a:latin typeface="微软雅黑" pitchFamily="34" charset="-122"/>
                <a:ea typeface="微软雅黑" pitchFamily="34" charset="-122"/>
              </a:rPr>
              <a:t>大特性</a:t>
            </a:r>
            <a:endParaRPr lang="zh-CN" altLang="en-US" sz="2000" dirty="0" smtClean="0">
              <a:latin typeface="微软雅黑" pitchFamily="34" charset="-122"/>
              <a:ea typeface="微软雅黑" pitchFamily="34" charset="-122"/>
            </a:endParaRPr>
          </a:p>
        </p:txBody>
      </p:sp>
      <p:grpSp>
        <p:nvGrpSpPr>
          <p:cNvPr id="2" name="Group 3"/>
          <p:cNvGrpSpPr>
            <a:grpSpLocks/>
          </p:cNvGrpSpPr>
          <p:nvPr/>
        </p:nvGrpSpPr>
        <p:grpSpPr bwMode="auto">
          <a:xfrm>
            <a:off x="4648200" y="3505200"/>
            <a:ext cx="3810000" cy="2505075"/>
            <a:chOff x="432" y="2256"/>
            <a:chExt cx="2400" cy="1578"/>
          </a:xfrm>
        </p:grpSpPr>
        <p:grpSp>
          <p:nvGrpSpPr>
            <p:cNvPr id="3" name="Group 4"/>
            <p:cNvGrpSpPr>
              <a:grpSpLocks/>
            </p:cNvGrpSpPr>
            <p:nvPr/>
          </p:nvGrpSpPr>
          <p:grpSpPr bwMode="auto">
            <a:xfrm>
              <a:off x="432" y="2256"/>
              <a:ext cx="2400" cy="1578"/>
              <a:chOff x="432" y="2256"/>
              <a:chExt cx="2400" cy="1578"/>
            </a:xfrm>
          </p:grpSpPr>
          <p:pic>
            <p:nvPicPr>
              <p:cNvPr id="21533" name="Picture 5"/>
              <p:cNvPicPr>
                <a:picLocks noChangeAspect="1" noChangeArrowheads="1"/>
              </p:cNvPicPr>
              <p:nvPr/>
            </p:nvPicPr>
            <p:blipFill>
              <a:blip r:embed="rId3" cstate="screen"/>
              <a:srcRect/>
              <a:stretch>
                <a:fillRect/>
              </a:stretch>
            </p:blipFill>
            <p:spPr bwMode="auto">
              <a:xfrm>
                <a:off x="432" y="2256"/>
                <a:ext cx="2400" cy="1578"/>
              </a:xfrm>
              <a:prstGeom prst="rect">
                <a:avLst/>
              </a:prstGeom>
              <a:noFill/>
              <a:ln w="9525">
                <a:noFill/>
                <a:miter lim="800000"/>
                <a:headEnd/>
                <a:tailEnd/>
              </a:ln>
            </p:spPr>
          </p:pic>
          <p:sp>
            <p:nvSpPr>
              <p:cNvPr id="21534" name="Text Box 6"/>
              <p:cNvSpPr txBox="1">
                <a:spLocks noChangeArrowheads="1"/>
              </p:cNvSpPr>
              <p:nvPr/>
            </p:nvSpPr>
            <p:spPr bwMode="auto">
              <a:xfrm>
                <a:off x="1140" y="2329"/>
                <a:ext cx="1021" cy="193"/>
              </a:xfrm>
              <a:prstGeom prst="rect">
                <a:avLst/>
              </a:prstGeom>
              <a:noFill/>
              <a:ln w="9525">
                <a:noFill/>
                <a:miter lim="800000"/>
                <a:headEnd/>
                <a:tailEnd/>
              </a:ln>
            </p:spPr>
            <p:txBody>
              <a:bodyPr wrap="none">
                <a:spAutoFit/>
              </a:bodyPr>
              <a:lstStyle/>
              <a:p>
                <a:pPr algn="ctr">
                  <a:lnSpc>
                    <a:spcPct val="87000"/>
                  </a:lnSpc>
                  <a:buClr>
                    <a:schemeClr val="tx2"/>
                  </a:buClr>
                  <a:buSzPct val="80000"/>
                </a:pPr>
                <a:r>
                  <a:rPr lang="zh-CN" altLang="en-US" sz="1600" b="1">
                    <a:solidFill>
                      <a:schemeClr val="accent3">
                        <a:lumMod val="75000"/>
                      </a:schemeClr>
                    </a:solidFill>
                    <a:latin typeface="微软雅黑" pitchFamily="34" charset="-122"/>
                    <a:ea typeface="微软雅黑" pitchFamily="34" charset="-122"/>
                  </a:rPr>
                  <a:t>相对于硬件独立</a:t>
                </a:r>
              </a:p>
            </p:txBody>
          </p:sp>
        </p:grpSp>
        <p:grpSp>
          <p:nvGrpSpPr>
            <p:cNvPr id="4" name="Group 7"/>
            <p:cNvGrpSpPr>
              <a:grpSpLocks/>
            </p:cNvGrpSpPr>
            <p:nvPr/>
          </p:nvGrpSpPr>
          <p:grpSpPr bwMode="auto">
            <a:xfrm>
              <a:off x="630" y="2675"/>
              <a:ext cx="2010" cy="1021"/>
              <a:chOff x="630" y="2675"/>
              <a:chExt cx="2010" cy="1021"/>
            </a:xfrm>
          </p:grpSpPr>
          <p:pic>
            <p:nvPicPr>
              <p:cNvPr id="21531" name="Picture 8" descr="hw independence"/>
              <p:cNvPicPr>
                <a:picLocks noChangeAspect="1" noChangeArrowheads="1"/>
              </p:cNvPicPr>
              <p:nvPr/>
            </p:nvPicPr>
            <p:blipFill>
              <a:blip r:embed="rId4" cstate="screen"/>
              <a:srcRect/>
              <a:stretch>
                <a:fillRect/>
              </a:stretch>
            </p:blipFill>
            <p:spPr bwMode="auto">
              <a:xfrm>
                <a:off x="1076" y="2675"/>
                <a:ext cx="1132" cy="733"/>
              </a:xfrm>
              <a:prstGeom prst="rect">
                <a:avLst/>
              </a:prstGeom>
              <a:noFill/>
              <a:ln w="9525">
                <a:noFill/>
                <a:miter lim="800000"/>
                <a:headEnd/>
                <a:tailEnd/>
              </a:ln>
            </p:spPr>
          </p:pic>
          <p:sp>
            <p:nvSpPr>
              <p:cNvPr id="21532" name="Text Box 9"/>
              <p:cNvSpPr txBox="1">
                <a:spLocks noChangeArrowheads="1"/>
              </p:cNvSpPr>
              <p:nvPr/>
            </p:nvSpPr>
            <p:spPr bwMode="auto">
              <a:xfrm>
                <a:off x="630" y="3414"/>
                <a:ext cx="2010" cy="282"/>
              </a:xfrm>
              <a:prstGeom prst="rect">
                <a:avLst/>
              </a:prstGeom>
              <a:noFill/>
              <a:ln w="9525">
                <a:noFill/>
                <a:miter lim="800000"/>
                <a:headEnd/>
                <a:tailEnd/>
              </a:ln>
            </p:spPr>
            <p:txBody>
              <a:bodyPr/>
              <a:lstStyle/>
              <a:p>
                <a:pPr>
                  <a:lnSpc>
                    <a:spcPct val="87000"/>
                  </a:lnSpc>
                  <a:buClr>
                    <a:schemeClr val="tx2"/>
                  </a:buClr>
                  <a:buSzPct val="80000"/>
                </a:pPr>
                <a:r>
                  <a:rPr lang="zh-CN" altLang="en-US" sz="1600" b="1" dirty="0">
                    <a:solidFill>
                      <a:schemeClr val="accent3">
                        <a:lumMod val="75000"/>
                      </a:schemeClr>
                    </a:solidFill>
                    <a:latin typeface="微软雅黑" pitchFamily="34" charset="-122"/>
                    <a:ea typeface="微软雅黑" pitchFamily="34" charset="-122"/>
                  </a:rPr>
                  <a:t>无需修改即可在任何服务器上</a:t>
                </a:r>
                <a:br>
                  <a:rPr lang="zh-CN" altLang="en-US" sz="1600" b="1" dirty="0">
                    <a:solidFill>
                      <a:schemeClr val="accent3">
                        <a:lumMod val="75000"/>
                      </a:schemeClr>
                    </a:solidFill>
                    <a:latin typeface="微软雅黑" pitchFamily="34" charset="-122"/>
                    <a:ea typeface="微软雅黑" pitchFamily="34" charset="-122"/>
                  </a:rPr>
                </a:br>
                <a:r>
                  <a:rPr lang="zh-CN" altLang="en-US" sz="1600" b="1" dirty="0">
                    <a:solidFill>
                      <a:schemeClr val="accent3">
                        <a:lumMod val="75000"/>
                      </a:schemeClr>
                    </a:solidFill>
                    <a:latin typeface="微软雅黑" pitchFamily="34" charset="-122"/>
                    <a:ea typeface="微软雅黑" pitchFamily="34" charset="-122"/>
                  </a:rPr>
                  <a:t>运行虚拟机</a:t>
                </a:r>
              </a:p>
            </p:txBody>
          </p:sp>
        </p:grpSp>
      </p:grpSp>
      <p:grpSp>
        <p:nvGrpSpPr>
          <p:cNvPr id="5" name="Group 10"/>
          <p:cNvGrpSpPr>
            <a:grpSpLocks/>
          </p:cNvGrpSpPr>
          <p:nvPr/>
        </p:nvGrpSpPr>
        <p:grpSpPr bwMode="auto">
          <a:xfrm>
            <a:off x="685800" y="1000125"/>
            <a:ext cx="3810000" cy="2505075"/>
            <a:chOff x="432" y="630"/>
            <a:chExt cx="2400" cy="1578"/>
          </a:xfrm>
        </p:grpSpPr>
        <p:grpSp>
          <p:nvGrpSpPr>
            <p:cNvPr id="6" name="Group 11"/>
            <p:cNvGrpSpPr>
              <a:grpSpLocks/>
            </p:cNvGrpSpPr>
            <p:nvPr/>
          </p:nvGrpSpPr>
          <p:grpSpPr bwMode="auto">
            <a:xfrm>
              <a:off x="432" y="630"/>
              <a:ext cx="2400" cy="1578"/>
              <a:chOff x="432" y="630"/>
              <a:chExt cx="2400" cy="1578"/>
            </a:xfrm>
          </p:grpSpPr>
          <p:pic>
            <p:nvPicPr>
              <p:cNvPr id="21527" name="Picture 12"/>
              <p:cNvPicPr>
                <a:picLocks noChangeAspect="1" noChangeArrowheads="1"/>
              </p:cNvPicPr>
              <p:nvPr/>
            </p:nvPicPr>
            <p:blipFill>
              <a:blip r:embed="rId3" cstate="screen"/>
              <a:srcRect/>
              <a:stretch>
                <a:fillRect/>
              </a:stretch>
            </p:blipFill>
            <p:spPr bwMode="auto">
              <a:xfrm>
                <a:off x="432" y="630"/>
                <a:ext cx="2400" cy="1578"/>
              </a:xfrm>
              <a:prstGeom prst="rect">
                <a:avLst/>
              </a:prstGeom>
              <a:noFill/>
              <a:ln w="9525">
                <a:noFill/>
                <a:miter lim="800000"/>
                <a:headEnd/>
                <a:tailEnd/>
              </a:ln>
            </p:spPr>
          </p:pic>
          <p:sp>
            <p:nvSpPr>
              <p:cNvPr id="21528" name="Text Box 13"/>
              <p:cNvSpPr txBox="1">
                <a:spLocks noChangeArrowheads="1"/>
              </p:cNvSpPr>
              <p:nvPr/>
            </p:nvSpPr>
            <p:spPr bwMode="auto">
              <a:xfrm>
                <a:off x="482" y="720"/>
                <a:ext cx="2302" cy="193"/>
              </a:xfrm>
              <a:prstGeom prst="rect">
                <a:avLst/>
              </a:prstGeom>
              <a:noFill/>
              <a:ln w="9525">
                <a:noFill/>
                <a:miter lim="800000"/>
                <a:headEnd/>
                <a:tailEnd/>
              </a:ln>
            </p:spPr>
            <p:txBody>
              <a:bodyPr>
                <a:spAutoFit/>
              </a:bodyPr>
              <a:lstStyle/>
              <a:p>
                <a:pPr algn="ctr">
                  <a:lnSpc>
                    <a:spcPct val="87000"/>
                  </a:lnSpc>
                  <a:buClr>
                    <a:schemeClr val="tx2"/>
                  </a:buClr>
                  <a:buSzPct val="80000"/>
                </a:pPr>
                <a:r>
                  <a:rPr lang="zh-CN" altLang="en-US" sz="1600" b="1" dirty="0" smtClean="0">
                    <a:solidFill>
                      <a:schemeClr val="accent3">
                        <a:lumMod val="75000"/>
                      </a:schemeClr>
                    </a:solidFill>
                    <a:latin typeface="微软雅黑" pitchFamily="34" charset="-122"/>
                    <a:ea typeface="微软雅黑" pitchFamily="34" charset="-122"/>
                  </a:rPr>
                  <a:t>兼容性</a:t>
                </a:r>
                <a:endParaRPr lang="zh-CN" altLang="en-US" sz="1600" b="1" dirty="0">
                  <a:solidFill>
                    <a:schemeClr val="accent3">
                      <a:lumMod val="75000"/>
                    </a:schemeClr>
                  </a:solidFill>
                  <a:latin typeface="微软雅黑" pitchFamily="34" charset="-122"/>
                  <a:ea typeface="微软雅黑" pitchFamily="34" charset="-122"/>
                </a:endParaRPr>
              </a:p>
            </p:txBody>
          </p:sp>
        </p:grpSp>
        <p:sp>
          <p:nvSpPr>
            <p:cNvPr id="21525" name="Text Box 15"/>
            <p:cNvSpPr txBox="1">
              <a:spLocks noChangeArrowheads="1"/>
            </p:cNvSpPr>
            <p:nvPr/>
          </p:nvSpPr>
          <p:spPr bwMode="auto">
            <a:xfrm>
              <a:off x="576" y="1838"/>
              <a:ext cx="2160" cy="274"/>
            </a:xfrm>
            <a:prstGeom prst="rect">
              <a:avLst/>
            </a:prstGeom>
            <a:noFill/>
            <a:ln w="9525">
              <a:noFill/>
              <a:miter lim="800000"/>
              <a:headEnd/>
              <a:tailEnd/>
            </a:ln>
          </p:spPr>
          <p:txBody>
            <a:bodyPr/>
            <a:lstStyle/>
            <a:p>
              <a:pPr>
                <a:lnSpc>
                  <a:spcPct val="87000"/>
                </a:lnSpc>
                <a:buClr>
                  <a:schemeClr val="tx2"/>
                </a:buClr>
                <a:buSzPct val="80000"/>
              </a:pPr>
              <a:r>
                <a:rPr lang="zh-CN" altLang="en-US" sz="1600" b="1" dirty="0" smtClean="0">
                  <a:solidFill>
                    <a:schemeClr val="accent3">
                      <a:lumMod val="75000"/>
                    </a:schemeClr>
                  </a:solidFill>
                  <a:latin typeface="微软雅黑" pitchFamily="34" charset="-122"/>
                  <a:ea typeface="微软雅黑" pitchFamily="34" charset="-122"/>
                </a:rPr>
                <a:t>完全兼容标准的</a:t>
              </a:r>
              <a:r>
                <a:rPr lang="en-US" altLang="zh-CN" sz="1600" b="1" dirty="0" smtClean="0">
                  <a:solidFill>
                    <a:schemeClr val="accent3">
                      <a:lumMod val="75000"/>
                    </a:schemeClr>
                  </a:solidFill>
                  <a:latin typeface="微软雅黑" pitchFamily="34" charset="-122"/>
                  <a:ea typeface="微软雅黑" pitchFamily="34" charset="-122"/>
                </a:rPr>
                <a:t>X86</a:t>
              </a:r>
              <a:r>
                <a:rPr lang="zh-CN" altLang="en-US" sz="1600" b="1" dirty="0" smtClean="0">
                  <a:solidFill>
                    <a:schemeClr val="accent3">
                      <a:lumMod val="75000"/>
                    </a:schemeClr>
                  </a:solidFill>
                  <a:latin typeface="微软雅黑" pitchFamily="34" charset="-122"/>
                  <a:ea typeface="微软雅黑" pitchFamily="34" charset="-122"/>
                </a:rPr>
                <a:t>系统和应用</a:t>
              </a:r>
              <a:endParaRPr lang="zh-CN" altLang="en-US" sz="1600" b="1" dirty="0">
                <a:solidFill>
                  <a:schemeClr val="accent3">
                    <a:lumMod val="75000"/>
                  </a:schemeClr>
                </a:solidFill>
                <a:latin typeface="微软雅黑" pitchFamily="34" charset="-122"/>
                <a:ea typeface="微软雅黑" pitchFamily="34" charset="-122"/>
              </a:endParaRPr>
            </a:p>
          </p:txBody>
        </p:sp>
      </p:grpSp>
      <p:grpSp>
        <p:nvGrpSpPr>
          <p:cNvPr id="8" name="Group 17"/>
          <p:cNvGrpSpPr>
            <a:grpSpLocks/>
          </p:cNvGrpSpPr>
          <p:nvPr/>
        </p:nvGrpSpPr>
        <p:grpSpPr bwMode="auto">
          <a:xfrm>
            <a:off x="4648200" y="990600"/>
            <a:ext cx="3810000" cy="2505075"/>
            <a:chOff x="2928" y="624"/>
            <a:chExt cx="2400" cy="1578"/>
          </a:xfrm>
        </p:grpSpPr>
        <p:grpSp>
          <p:nvGrpSpPr>
            <p:cNvPr id="9" name="Group 18"/>
            <p:cNvGrpSpPr>
              <a:grpSpLocks/>
            </p:cNvGrpSpPr>
            <p:nvPr/>
          </p:nvGrpSpPr>
          <p:grpSpPr bwMode="auto">
            <a:xfrm>
              <a:off x="2928" y="624"/>
              <a:ext cx="2400" cy="1578"/>
              <a:chOff x="2928" y="624"/>
              <a:chExt cx="2400" cy="1578"/>
            </a:xfrm>
          </p:grpSpPr>
          <p:pic>
            <p:nvPicPr>
              <p:cNvPr id="21521" name="Picture 19"/>
              <p:cNvPicPr>
                <a:picLocks noChangeAspect="1" noChangeArrowheads="1"/>
              </p:cNvPicPr>
              <p:nvPr/>
            </p:nvPicPr>
            <p:blipFill>
              <a:blip r:embed="rId3" cstate="screen"/>
              <a:srcRect/>
              <a:stretch>
                <a:fillRect/>
              </a:stretch>
            </p:blipFill>
            <p:spPr bwMode="auto">
              <a:xfrm>
                <a:off x="2928" y="624"/>
                <a:ext cx="2400" cy="1578"/>
              </a:xfrm>
              <a:prstGeom prst="rect">
                <a:avLst/>
              </a:prstGeom>
              <a:noFill/>
              <a:ln w="9525">
                <a:noFill/>
                <a:miter lim="800000"/>
                <a:headEnd/>
                <a:tailEnd/>
              </a:ln>
            </p:spPr>
          </p:pic>
          <p:sp>
            <p:nvSpPr>
              <p:cNvPr id="21522" name="Text Box 20"/>
              <p:cNvSpPr txBox="1">
                <a:spLocks noChangeArrowheads="1"/>
              </p:cNvSpPr>
              <p:nvPr/>
            </p:nvSpPr>
            <p:spPr bwMode="auto">
              <a:xfrm>
                <a:off x="3976" y="697"/>
                <a:ext cx="375" cy="193"/>
              </a:xfrm>
              <a:prstGeom prst="rect">
                <a:avLst/>
              </a:prstGeom>
              <a:noFill/>
              <a:ln w="9525">
                <a:noFill/>
                <a:miter lim="800000"/>
                <a:headEnd/>
                <a:tailEnd/>
              </a:ln>
            </p:spPr>
            <p:txBody>
              <a:bodyPr wrap="none">
                <a:spAutoFit/>
              </a:bodyPr>
              <a:lstStyle/>
              <a:p>
                <a:pPr algn="ctr">
                  <a:lnSpc>
                    <a:spcPct val="87000"/>
                  </a:lnSpc>
                  <a:buClr>
                    <a:schemeClr val="tx2"/>
                  </a:buClr>
                  <a:buSzPct val="80000"/>
                </a:pPr>
                <a:r>
                  <a:rPr lang="zh-CN" altLang="en-US" sz="1600" b="1">
                    <a:solidFill>
                      <a:schemeClr val="accent3">
                        <a:lumMod val="75000"/>
                      </a:schemeClr>
                    </a:solidFill>
                    <a:latin typeface="微软雅黑" pitchFamily="34" charset="-122"/>
                    <a:ea typeface="微软雅黑" pitchFamily="34" charset="-122"/>
                  </a:rPr>
                  <a:t>隔离</a:t>
                </a:r>
              </a:p>
            </p:txBody>
          </p:sp>
        </p:grpSp>
        <p:sp>
          <p:nvSpPr>
            <p:cNvPr id="21519" name="Text Box 22"/>
            <p:cNvSpPr txBox="1">
              <a:spLocks noChangeArrowheads="1"/>
            </p:cNvSpPr>
            <p:nvPr/>
          </p:nvSpPr>
          <p:spPr bwMode="auto">
            <a:xfrm>
              <a:off x="3072" y="1762"/>
              <a:ext cx="2160" cy="350"/>
            </a:xfrm>
            <a:prstGeom prst="rect">
              <a:avLst/>
            </a:prstGeom>
            <a:noFill/>
            <a:ln w="9525">
              <a:noFill/>
              <a:miter lim="800000"/>
              <a:headEnd/>
              <a:tailEnd/>
            </a:ln>
          </p:spPr>
          <p:txBody>
            <a:bodyPr/>
            <a:lstStyle/>
            <a:p>
              <a:pPr>
                <a:lnSpc>
                  <a:spcPct val="87000"/>
                </a:lnSpc>
                <a:buClr>
                  <a:schemeClr val="tx2"/>
                </a:buClr>
                <a:buSzPct val="80000"/>
              </a:pPr>
              <a:r>
                <a:rPr lang="zh-CN" altLang="en-US" sz="1600" b="1" dirty="0">
                  <a:solidFill>
                    <a:schemeClr val="accent3">
                      <a:lumMod val="75000"/>
                    </a:schemeClr>
                  </a:solidFill>
                  <a:latin typeface="微软雅黑" pitchFamily="34" charset="-122"/>
                  <a:ea typeface="微软雅黑" pitchFamily="34" charset="-122"/>
                </a:rPr>
                <a:t>在同一服务器上的虚拟机之间</a:t>
              </a:r>
              <a:br>
                <a:rPr lang="zh-CN" altLang="en-US" sz="1600" b="1" dirty="0">
                  <a:solidFill>
                    <a:schemeClr val="accent3">
                      <a:lumMod val="75000"/>
                    </a:schemeClr>
                  </a:solidFill>
                  <a:latin typeface="微软雅黑" pitchFamily="34" charset="-122"/>
                  <a:ea typeface="微软雅黑" pitchFamily="34" charset="-122"/>
                </a:rPr>
              </a:br>
              <a:r>
                <a:rPr lang="zh-CN" altLang="en-US" sz="1600" b="1" dirty="0">
                  <a:solidFill>
                    <a:schemeClr val="accent3">
                      <a:lumMod val="75000"/>
                    </a:schemeClr>
                  </a:solidFill>
                  <a:latin typeface="微软雅黑" pitchFamily="34" charset="-122"/>
                  <a:ea typeface="微软雅黑" pitchFamily="34" charset="-122"/>
                </a:rPr>
                <a:t>相互隔离</a:t>
              </a:r>
            </a:p>
          </p:txBody>
        </p:sp>
      </p:grpSp>
      <p:grpSp>
        <p:nvGrpSpPr>
          <p:cNvPr id="11" name="Group 24"/>
          <p:cNvGrpSpPr>
            <a:grpSpLocks/>
          </p:cNvGrpSpPr>
          <p:nvPr/>
        </p:nvGrpSpPr>
        <p:grpSpPr bwMode="auto">
          <a:xfrm>
            <a:off x="685800" y="3505200"/>
            <a:ext cx="3810000" cy="2505075"/>
            <a:chOff x="432" y="2256"/>
            <a:chExt cx="2400" cy="1578"/>
          </a:xfrm>
        </p:grpSpPr>
        <p:grpSp>
          <p:nvGrpSpPr>
            <p:cNvPr id="12" name="Group 25"/>
            <p:cNvGrpSpPr>
              <a:grpSpLocks/>
            </p:cNvGrpSpPr>
            <p:nvPr/>
          </p:nvGrpSpPr>
          <p:grpSpPr bwMode="auto">
            <a:xfrm>
              <a:off x="432" y="2256"/>
              <a:ext cx="2400" cy="1578"/>
              <a:chOff x="2928" y="2262"/>
              <a:chExt cx="2400" cy="1578"/>
            </a:xfrm>
          </p:grpSpPr>
          <p:pic>
            <p:nvPicPr>
              <p:cNvPr id="21515" name="Picture 26"/>
              <p:cNvPicPr>
                <a:picLocks noChangeAspect="1" noChangeArrowheads="1"/>
              </p:cNvPicPr>
              <p:nvPr/>
            </p:nvPicPr>
            <p:blipFill>
              <a:blip r:embed="rId3" cstate="screen"/>
              <a:srcRect/>
              <a:stretch>
                <a:fillRect/>
              </a:stretch>
            </p:blipFill>
            <p:spPr bwMode="auto">
              <a:xfrm>
                <a:off x="2928" y="2262"/>
                <a:ext cx="2400" cy="1578"/>
              </a:xfrm>
              <a:prstGeom prst="rect">
                <a:avLst/>
              </a:prstGeom>
              <a:noFill/>
              <a:ln w="9525">
                <a:noFill/>
                <a:miter lim="800000"/>
                <a:headEnd/>
                <a:tailEnd/>
              </a:ln>
            </p:spPr>
          </p:pic>
          <p:sp>
            <p:nvSpPr>
              <p:cNvPr id="21516" name="Text Box 27"/>
              <p:cNvSpPr txBox="1">
                <a:spLocks noChangeArrowheads="1"/>
              </p:cNvSpPr>
              <p:nvPr/>
            </p:nvSpPr>
            <p:spPr bwMode="auto">
              <a:xfrm>
                <a:off x="3958" y="2335"/>
                <a:ext cx="375" cy="193"/>
              </a:xfrm>
              <a:prstGeom prst="rect">
                <a:avLst/>
              </a:prstGeom>
              <a:noFill/>
              <a:ln w="9525">
                <a:noFill/>
                <a:miter lim="800000"/>
                <a:headEnd/>
                <a:tailEnd/>
              </a:ln>
            </p:spPr>
            <p:txBody>
              <a:bodyPr wrap="none">
                <a:spAutoFit/>
              </a:bodyPr>
              <a:lstStyle/>
              <a:p>
                <a:pPr algn="ctr">
                  <a:lnSpc>
                    <a:spcPct val="87000"/>
                  </a:lnSpc>
                  <a:buClr>
                    <a:schemeClr val="tx2"/>
                  </a:buClr>
                  <a:buSzPct val="80000"/>
                </a:pPr>
                <a:r>
                  <a:rPr lang="zh-CN" altLang="en-US" sz="1600" b="1">
                    <a:solidFill>
                      <a:schemeClr val="accent3">
                        <a:lumMod val="75000"/>
                      </a:schemeClr>
                    </a:solidFill>
                    <a:latin typeface="微软雅黑" pitchFamily="34" charset="-122"/>
                    <a:ea typeface="微软雅黑" pitchFamily="34" charset="-122"/>
                  </a:rPr>
                  <a:t>封装</a:t>
                </a:r>
              </a:p>
            </p:txBody>
          </p:sp>
        </p:grpSp>
        <p:sp>
          <p:nvSpPr>
            <p:cNvPr id="21513" name="Text Box 29"/>
            <p:cNvSpPr txBox="1">
              <a:spLocks noChangeArrowheads="1"/>
            </p:cNvSpPr>
            <p:nvPr/>
          </p:nvSpPr>
          <p:spPr bwMode="auto">
            <a:xfrm>
              <a:off x="528" y="3312"/>
              <a:ext cx="2160" cy="432"/>
            </a:xfrm>
            <a:prstGeom prst="rect">
              <a:avLst/>
            </a:prstGeom>
            <a:noFill/>
            <a:ln w="9525">
              <a:noFill/>
              <a:miter lim="800000"/>
              <a:headEnd/>
              <a:tailEnd/>
            </a:ln>
          </p:spPr>
          <p:txBody>
            <a:bodyPr/>
            <a:lstStyle/>
            <a:p>
              <a:pPr>
                <a:lnSpc>
                  <a:spcPct val="87000"/>
                </a:lnSpc>
                <a:buClr>
                  <a:schemeClr val="tx2"/>
                </a:buClr>
                <a:buSzPct val="80000"/>
              </a:pPr>
              <a:r>
                <a:rPr lang="zh-CN" altLang="en-US" sz="1400" b="1" dirty="0">
                  <a:solidFill>
                    <a:schemeClr val="accent3">
                      <a:lumMod val="75000"/>
                    </a:schemeClr>
                  </a:solidFill>
                  <a:latin typeface="微软雅黑" pitchFamily="34" charset="-122"/>
                  <a:ea typeface="微软雅黑" pitchFamily="34" charset="-122"/>
                </a:rPr>
                <a:t>整个虚拟机都保存在文件中，而且可以通过移动和复制这些文件的方式来移动和复制该虚拟机</a:t>
              </a:r>
            </a:p>
          </p:txBody>
        </p:sp>
      </p:grpSp>
      <p:pic>
        <p:nvPicPr>
          <p:cNvPr id="34817" name="Picture 1"/>
          <p:cNvPicPr>
            <a:picLocks noChangeAspect="1" noChangeArrowheads="1"/>
          </p:cNvPicPr>
          <p:nvPr/>
        </p:nvPicPr>
        <p:blipFill>
          <a:blip r:embed="rId5" cstate="print"/>
          <a:srcRect/>
          <a:stretch>
            <a:fillRect/>
          </a:stretch>
        </p:blipFill>
        <p:spPr bwMode="auto">
          <a:xfrm>
            <a:off x="850445" y="4054087"/>
            <a:ext cx="3460296" cy="1105062"/>
          </a:xfrm>
          <a:prstGeom prst="rect">
            <a:avLst/>
          </a:prstGeom>
          <a:noFill/>
          <a:ln w="9525">
            <a:noFill/>
            <a:miter lim="800000"/>
            <a:headEnd/>
            <a:tailEnd/>
          </a:ln>
          <a:effectLst/>
        </p:spPr>
      </p:pic>
      <p:pic>
        <p:nvPicPr>
          <p:cNvPr id="34818" name="Picture 2"/>
          <p:cNvPicPr>
            <a:picLocks noChangeAspect="1" noChangeArrowheads="1"/>
          </p:cNvPicPr>
          <p:nvPr/>
        </p:nvPicPr>
        <p:blipFill>
          <a:blip r:embed="rId6" cstate="print"/>
          <a:srcRect/>
          <a:stretch>
            <a:fillRect/>
          </a:stretch>
        </p:blipFill>
        <p:spPr bwMode="auto">
          <a:xfrm>
            <a:off x="4897227" y="1549174"/>
            <a:ext cx="3276012" cy="1063398"/>
          </a:xfrm>
          <a:prstGeom prst="rect">
            <a:avLst/>
          </a:prstGeom>
          <a:noFill/>
          <a:ln w="9525">
            <a:noFill/>
            <a:miter lim="800000"/>
            <a:headEnd/>
            <a:tailEnd/>
          </a:ln>
          <a:effectLst/>
        </p:spPr>
      </p:pic>
      <p:pic>
        <p:nvPicPr>
          <p:cNvPr id="34820" name="Picture 4"/>
          <p:cNvPicPr>
            <a:picLocks noChangeAspect="1" noChangeArrowheads="1"/>
          </p:cNvPicPr>
          <p:nvPr/>
        </p:nvPicPr>
        <p:blipFill>
          <a:blip r:embed="rId7" cstate="print"/>
          <a:srcRect/>
          <a:stretch>
            <a:fillRect/>
          </a:stretch>
        </p:blipFill>
        <p:spPr bwMode="auto">
          <a:xfrm>
            <a:off x="1326018" y="1521960"/>
            <a:ext cx="2430710" cy="1123269"/>
          </a:xfrm>
          <a:prstGeom prst="rect">
            <a:avLst/>
          </a:prstGeom>
          <a:noFill/>
          <a:ln w="9525">
            <a:noFill/>
            <a:miter lim="800000"/>
            <a:headEnd/>
            <a:tailEnd/>
          </a:ln>
          <a:effectLst/>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AutoShape 2"/>
          <p:cNvSpPr>
            <a:spLocks noChangeArrowheads="1"/>
          </p:cNvSpPr>
          <p:nvPr/>
        </p:nvSpPr>
        <p:spPr bwMode="auto">
          <a:xfrm>
            <a:off x="5729288" y="5105400"/>
            <a:ext cx="2852737" cy="684213"/>
          </a:xfrm>
          <a:prstGeom prst="roundRect">
            <a:avLst>
              <a:gd name="adj" fmla="val 8495"/>
            </a:avLst>
          </a:prstGeom>
          <a:solidFill>
            <a:schemeClr val="bg2"/>
          </a:solidFill>
          <a:ln w="9525">
            <a:solidFill>
              <a:schemeClr val="tx1"/>
            </a:solidFill>
            <a:round/>
            <a:headEnd/>
            <a:tailEnd/>
          </a:ln>
        </p:spPr>
        <p:txBody>
          <a:bodyPr wrap="none" anchor="ctr"/>
          <a:lstStyle/>
          <a:p>
            <a:pPr algn="r"/>
            <a:endParaRPr lang="en-US"/>
          </a:p>
        </p:txBody>
      </p:sp>
      <p:grpSp>
        <p:nvGrpSpPr>
          <p:cNvPr id="2" name="Group 3"/>
          <p:cNvGrpSpPr>
            <a:grpSpLocks/>
          </p:cNvGrpSpPr>
          <p:nvPr/>
        </p:nvGrpSpPr>
        <p:grpSpPr bwMode="auto">
          <a:xfrm>
            <a:off x="5943600" y="5253038"/>
            <a:ext cx="2438400" cy="390525"/>
            <a:chOff x="3744" y="3309"/>
            <a:chExt cx="1536" cy="246"/>
          </a:xfrm>
        </p:grpSpPr>
        <p:sp>
          <p:nvSpPr>
            <p:cNvPr id="25689" name="Line 4"/>
            <p:cNvSpPr>
              <a:spLocks noChangeShapeType="1"/>
            </p:cNvSpPr>
            <p:nvPr/>
          </p:nvSpPr>
          <p:spPr bwMode="auto">
            <a:xfrm>
              <a:off x="3744" y="3432"/>
              <a:ext cx="1536" cy="0"/>
            </a:xfrm>
            <a:prstGeom prst="line">
              <a:avLst/>
            </a:prstGeom>
            <a:noFill/>
            <a:ln w="28575">
              <a:solidFill>
                <a:srgbClr val="323232">
                  <a:alpha val="50195"/>
                </a:srgbClr>
              </a:solidFill>
              <a:round/>
              <a:headEnd/>
              <a:tailEnd/>
            </a:ln>
          </p:spPr>
          <p:txBody>
            <a:bodyPr/>
            <a:lstStyle/>
            <a:p>
              <a:endParaRPr lang="en-US"/>
            </a:p>
          </p:txBody>
        </p:sp>
        <p:sp>
          <p:nvSpPr>
            <p:cNvPr id="25690" name="Line 5"/>
            <p:cNvSpPr>
              <a:spLocks noChangeShapeType="1"/>
            </p:cNvSpPr>
            <p:nvPr/>
          </p:nvSpPr>
          <p:spPr bwMode="auto">
            <a:xfrm>
              <a:off x="3962" y="3432"/>
              <a:ext cx="0" cy="120"/>
            </a:xfrm>
            <a:prstGeom prst="line">
              <a:avLst/>
            </a:prstGeom>
            <a:noFill/>
            <a:ln w="28575">
              <a:solidFill>
                <a:srgbClr val="323232">
                  <a:alpha val="50195"/>
                </a:srgbClr>
              </a:solidFill>
              <a:round/>
              <a:headEnd/>
              <a:tailEnd/>
            </a:ln>
          </p:spPr>
          <p:txBody>
            <a:bodyPr/>
            <a:lstStyle/>
            <a:p>
              <a:endParaRPr lang="en-US"/>
            </a:p>
          </p:txBody>
        </p:sp>
        <p:sp>
          <p:nvSpPr>
            <p:cNvPr id="25691" name="Line 6"/>
            <p:cNvSpPr>
              <a:spLocks noChangeShapeType="1"/>
            </p:cNvSpPr>
            <p:nvPr/>
          </p:nvSpPr>
          <p:spPr bwMode="auto">
            <a:xfrm>
              <a:off x="5043" y="3312"/>
              <a:ext cx="0" cy="120"/>
            </a:xfrm>
            <a:prstGeom prst="line">
              <a:avLst/>
            </a:prstGeom>
            <a:noFill/>
            <a:ln w="28575">
              <a:solidFill>
                <a:srgbClr val="323232">
                  <a:alpha val="50195"/>
                </a:srgbClr>
              </a:solidFill>
              <a:round/>
              <a:headEnd/>
              <a:tailEnd/>
            </a:ln>
          </p:spPr>
          <p:txBody>
            <a:bodyPr/>
            <a:lstStyle/>
            <a:p>
              <a:endParaRPr lang="en-US"/>
            </a:p>
          </p:txBody>
        </p:sp>
        <p:sp>
          <p:nvSpPr>
            <p:cNvPr id="271367" name="Rectangle 7"/>
            <p:cNvSpPr>
              <a:spLocks noChangeArrowheads="1"/>
            </p:cNvSpPr>
            <p:nvPr/>
          </p:nvSpPr>
          <p:spPr bwMode="auto">
            <a:xfrm>
              <a:off x="3744" y="3384"/>
              <a:ext cx="96" cy="96"/>
            </a:xfrm>
            <a:prstGeom prst="rect">
              <a:avLst/>
            </a:prstGeom>
            <a:gradFill rotWithShape="1">
              <a:gsLst>
                <a:gs pos="0">
                  <a:schemeClr val="bg2"/>
                </a:gs>
                <a:gs pos="100000">
                  <a:schemeClr val="bg2">
                    <a:gamma/>
                    <a:shade val="46275"/>
                    <a:invGamma/>
                    <a:alpha val="0"/>
                  </a:schemeClr>
                </a:gs>
              </a:gsLst>
              <a:lin ang="0" scaled="1"/>
            </a:gradFill>
            <a:ln w="9525">
              <a:noFill/>
              <a:miter lim="800000"/>
              <a:headEnd/>
              <a:tailEnd/>
            </a:ln>
            <a:effectLst/>
          </p:spPr>
          <p:txBody>
            <a:bodyPr wrap="none" anchor="ctr"/>
            <a:lstStyle/>
            <a:p>
              <a:pPr algn="r">
                <a:defRPr/>
              </a:pPr>
              <a:endParaRPr lang="en-US">
                <a:cs typeface="Arial" charset="0"/>
              </a:endParaRPr>
            </a:p>
          </p:txBody>
        </p:sp>
        <p:sp>
          <p:nvSpPr>
            <p:cNvPr id="271368" name="Rectangle 8"/>
            <p:cNvSpPr>
              <a:spLocks noChangeArrowheads="1"/>
            </p:cNvSpPr>
            <p:nvPr/>
          </p:nvSpPr>
          <p:spPr bwMode="auto">
            <a:xfrm rot="10800000">
              <a:off x="5184" y="3384"/>
              <a:ext cx="96" cy="96"/>
            </a:xfrm>
            <a:prstGeom prst="rect">
              <a:avLst/>
            </a:prstGeom>
            <a:gradFill rotWithShape="1">
              <a:gsLst>
                <a:gs pos="0">
                  <a:schemeClr val="bg2"/>
                </a:gs>
                <a:gs pos="100000">
                  <a:schemeClr val="bg2">
                    <a:gamma/>
                    <a:shade val="46275"/>
                    <a:invGamma/>
                    <a:alpha val="0"/>
                  </a:schemeClr>
                </a:gs>
              </a:gsLst>
              <a:lin ang="0" scaled="1"/>
            </a:gradFill>
            <a:ln w="9525">
              <a:noFill/>
              <a:miter lim="800000"/>
              <a:headEnd/>
              <a:tailEnd/>
            </a:ln>
            <a:effectLst/>
          </p:spPr>
          <p:txBody>
            <a:bodyPr wrap="none" anchor="ctr"/>
            <a:lstStyle/>
            <a:p>
              <a:pPr algn="r">
                <a:defRPr/>
              </a:pPr>
              <a:endParaRPr lang="en-US">
                <a:cs typeface="Arial" charset="0"/>
              </a:endParaRPr>
            </a:p>
          </p:txBody>
        </p:sp>
        <p:sp>
          <p:nvSpPr>
            <p:cNvPr id="271369" name="Rectangle 9"/>
            <p:cNvSpPr>
              <a:spLocks noChangeArrowheads="1"/>
            </p:cNvSpPr>
            <p:nvPr/>
          </p:nvSpPr>
          <p:spPr bwMode="auto">
            <a:xfrm rot="5400000">
              <a:off x="4999" y="3309"/>
              <a:ext cx="96" cy="96"/>
            </a:xfrm>
            <a:prstGeom prst="rect">
              <a:avLst/>
            </a:prstGeom>
            <a:gradFill rotWithShape="1">
              <a:gsLst>
                <a:gs pos="0">
                  <a:schemeClr val="bg2"/>
                </a:gs>
                <a:gs pos="100000">
                  <a:schemeClr val="bg2">
                    <a:gamma/>
                    <a:shade val="46275"/>
                    <a:invGamma/>
                    <a:alpha val="0"/>
                  </a:schemeClr>
                </a:gs>
              </a:gsLst>
              <a:lin ang="0" scaled="1"/>
            </a:gradFill>
            <a:ln w="9525">
              <a:noFill/>
              <a:miter lim="800000"/>
              <a:headEnd/>
              <a:tailEnd/>
            </a:ln>
            <a:effectLst/>
          </p:spPr>
          <p:txBody>
            <a:bodyPr wrap="none" anchor="ctr"/>
            <a:lstStyle/>
            <a:p>
              <a:pPr algn="r">
                <a:defRPr/>
              </a:pPr>
              <a:endParaRPr lang="en-US">
                <a:cs typeface="Arial" charset="0"/>
              </a:endParaRPr>
            </a:p>
          </p:txBody>
        </p:sp>
        <p:sp>
          <p:nvSpPr>
            <p:cNvPr id="271370" name="Rectangle 10"/>
            <p:cNvSpPr>
              <a:spLocks noChangeArrowheads="1"/>
            </p:cNvSpPr>
            <p:nvPr/>
          </p:nvSpPr>
          <p:spPr bwMode="auto">
            <a:xfrm rot="16200000">
              <a:off x="3914" y="3459"/>
              <a:ext cx="96" cy="96"/>
            </a:xfrm>
            <a:prstGeom prst="rect">
              <a:avLst/>
            </a:prstGeom>
            <a:gradFill rotWithShape="1">
              <a:gsLst>
                <a:gs pos="0">
                  <a:schemeClr val="bg2"/>
                </a:gs>
                <a:gs pos="100000">
                  <a:schemeClr val="bg2">
                    <a:gamma/>
                    <a:shade val="46275"/>
                    <a:invGamma/>
                    <a:alpha val="0"/>
                  </a:schemeClr>
                </a:gs>
              </a:gsLst>
              <a:lin ang="0" scaled="1"/>
            </a:gradFill>
            <a:ln w="9525">
              <a:noFill/>
              <a:miter lim="800000"/>
              <a:headEnd/>
              <a:tailEnd/>
            </a:ln>
            <a:effectLst/>
          </p:spPr>
          <p:txBody>
            <a:bodyPr wrap="none" anchor="ctr"/>
            <a:lstStyle/>
            <a:p>
              <a:pPr algn="r">
                <a:defRPr/>
              </a:pPr>
              <a:endParaRPr lang="en-US">
                <a:cs typeface="Arial" charset="0"/>
              </a:endParaRPr>
            </a:p>
          </p:txBody>
        </p:sp>
      </p:grpSp>
      <p:grpSp>
        <p:nvGrpSpPr>
          <p:cNvPr id="3" name="Group 11"/>
          <p:cNvGrpSpPr>
            <a:grpSpLocks/>
          </p:cNvGrpSpPr>
          <p:nvPr/>
        </p:nvGrpSpPr>
        <p:grpSpPr bwMode="auto">
          <a:xfrm>
            <a:off x="1752600" y="3187700"/>
            <a:ext cx="1630363" cy="2244725"/>
            <a:chOff x="1104" y="2008"/>
            <a:chExt cx="1027" cy="1414"/>
          </a:xfrm>
        </p:grpSpPr>
        <p:sp>
          <p:nvSpPr>
            <p:cNvPr id="25686" name="Line 12"/>
            <p:cNvSpPr>
              <a:spLocks noChangeShapeType="1"/>
            </p:cNvSpPr>
            <p:nvPr/>
          </p:nvSpPr>
          <p:spPr bwMode="auto">
            <a:xfrm>
              <a:off x="1104" y="2008"/>
              <a:ext cx="1027" cy="0"/>
            </a:xfrm>
            <a:prstGeom prst="line">
              <a:avLst/>
            </a:prstGeom>
            <a:noFill/>
            <a:ln w="38100">
              <a:solidFill>
                <a:schemeClr val="bg2"/>
              </a:solidFill>
              <a:round/>
              <a:headEnd/>
              <a:tailEnd/>
            </a:ln>
          </p:spPr>
          <p:txBody>
            <a:bodyPr/>
            <a:lstStyle/>
            <a:p>
              <a:endParaRPr lang="en-US"/>
            </a:p>
          </p:txBody>
        </p:sp>
        <p:sp>
          <p:nvSpPr>
            <p:cNvPr id="25687" name="Line 13"/>
            <p:cNvSpPr>
              <a:spLocks noChangeShapeType="1"/>
            </p:cNvSpPr>
            <p:nvPr/>
          </p:nvSpPr>
          <p:spPr bwMode="auto">
            <a:xfrm>
              <a:off x="1104" y="3422"/>
              <a:ext cx="1027" cy="0"/>
            </a:xfrm>
            <a:prstGeom prst="line">
              <a:avLst/>
            </a:prstGeom>
            <a:noFill/>
            <a:ln w="38100">
              <a:solidFill>
                <a:schemeClr val="bg2"/>
              </a:solidFill>
              <a:round/>
              <a:headEnd/>
              <a:tailEnd/>
            </a:ln>
          </p:spPr>
          <p:txBody>
            <a:bodyPr/>
            <a:lstStyle/>
            <a:p>
              <a:endParaRPr lang="en-US"/>
            </a:p>
          </p:txBody>
        </p:sp>
        <p:sp>
          <p:nvSpPr>
            <p:cNvPr id="25688" name="Line 14"/>
            <p:cNvSpPr>
              <a:spLocks noChangeShapeType="1"/>
            </p:cNvSpPr>
            <p:nvPr/>
          </p:nvSpPr>
          <p:spPr bwMode="auto">
            <a:xfrm>
              <a:off x="1632" y="2008"/>
              <a:ext cx="0" cy="1413"/>
            </a:xfrm>
            <a:prstGeom prst="line">
              <a:avLst/>
            </a:prstGeom>
            <a:noFill/>
            <a:ln w="38100">
              <a:solidFill>
                <a:schemeClr val="bg2"/>
              </a:solidFill>
              <a:round/>
              <a:headEnd/>
              <a:tailEnd/>
            </a:ln>
          </p:spPr>
          <p:txBody>
            <a:bodyPr/>
            <a:lstStyle/>
            <a:p>
              <a:endParaRPr lang="en-US"/>
            </a:p>
          </p:txBody>
        </p:sp>
      </p:grpSp>
      <p:sp>
        <p:nvSpPr>
          <p:cNvPr id="271375" name="AutoShape 15"/>
          <p:cNvSpPr>
            <a:spLocks noChangeArrowheads="1"/>
          </p:cNvSpPr>
          <p:nvPr/>
        </p:nvSpPr>
        <p:spPr bwMode="auto">
          <a:xfrm>
            <a:off x="427038" y="2236788"/>
            <a:ext cx="1719262" cy="1231900"/>
          </a:xfrm>
          <a:prstGeom prst="roundRect">
            <a:avLst>
              <a:gd name="adj" fmla="val 4917"/>
            </a:avLst>
          </a:prstGeom>
          <a:solidFill>
            <a:schemeClr val="tx1"/>
          </a:solidFill>
          <a:ln w="9525">
            <a:solidFill>
              <a:schemeClr val="tx1"/>
            </a:solidFill>
            <a:round/>
            <a:headEnd/>
            <a:tailEnd/>
          </a:ln>
          <a:effectLst>
            <a:outerShdw blurRad="50800" dist="38100" dir="5400000" algn="t" rotWithShape="0">
              <a:prstClr val="black">
                <a:alpha val="40000"/>
              </a:prstClr>
            </a:outerShdw>
          </a:effectLst>
        </p:spPr>
        <p:txBody>
          <a:bodyPr wrap="none" anchor="ctr"/>
          <a:lstStyle/>
          <a:p>
            <a:endParaRPr lang="en-US" sz="1000" b="1" dirty="0">
              <a:solidFill>
                <a:srgbClr val="FFFFFF"/>
              </a:solidFill>
              <a:latin typeface="Arial" pitchFamily="34" charset="0"/>
            </a:endParaRPr>
          </a:p>
        </p:txBody>
      </p:sp>
      <p:sp>
        <p:nvSpPr>
          <p:cNvPr id="271376" name="AutoShape 16"/>
          <p:cNvSpPr>
            <a:spLocks noChangeArrowheads="1"/>
          </p:cNvSpPr>
          <p:nvPr/>
        </p:nvSpPr>
        <p:spPr bwMode="auto">
          <a:xfrm>
            <a:off x="477838" y="2274888"/>
            <a:ext cx="1616075" cy="557212"/>
          </a:xfrm>
          <a:prstGeom prst="roundRect">
            <a:avLst>
              <a:gd name="adj" fmla="val 8495"/>
            </a:avLst>
          </a:prstGeom>
          <a:solidFill>
            <a:schemeClr val="bg1"/>
          </a:solidFill>
          <a:ln w="9525">
            <a:solidFill>
              <a:schemeClr val="tx1"/>
            </a:solidFill>
            <a:round/>
            <a:headEnd/>
            <a:tailEnd/>
          </a:ln>
        </p:spPr>
        <p:txBody>
          <a:bodyPr wrap="none" anchor="ctr"/>
          <a:lstStyle/>
          <a:p>
            <a:endParaRPr lang="en-US" sz="1200" b="1" dirty="0" smtClean="0">
              <a:solidFill>
                <a:srgbClr val="4D4D4D"/>
              </a:solidFill>
              <a:latin typeface="SimHei" pitchFamily="2" charset="-122"/>
              <a:ea typeface="SimHei" pitchFamily="2" charset="-122"/>
            </a:endParaRPr>
          </a:p>
          <a:p>
            <a:r>
              <a:rPr lang="zh-CN" altLang="en-US" sz="1200" b="1" smtClean="0">
                <a:solidFill>
                  <a:srgbClr val="4D4D4D"/>
                </a:solidFill>
                <a:latin typeface="SimHei" pitchFamily="2" charset="-122"/>
                <a:ea typeface="SimHei" pitchFamily="2" charset="-122"/>
              </a:rPr>
              <a:t>操作系统</a:t>
            </a:r>
            <a:endParaRPr lang="en-US" sz="1200" b="1" dirty="0">
              <a:solidFill>
                <a:srgbClr val="4D4D4D"/>
              </a:solidFill>
              <a:latin typeface="SimHei" pitchFamily="2" charset="-122"/>
              <a:ea typeface="SimHei" pitchFamily="2" charset="-122"/>
            </a:endParaRPr>
          </a:p>
        </p:txBody>
      </p:sp>
      <p:sp>
        <p:nvSpPr>
          <p:cNvPr id="271377" name="AutoShape 17"/>
          <p:cNvSpPr>
            <a:spLocks noChangeArrowheads="1"/>
          </p:cNvSpPr>
          <p:nvPr/>
        </p:nvSpPr>
        <p:spPr bwMode="auto">
          <a:xfrm>
            <a:off x="427038" y="1633538"/>
            <a:ext cx="1719262" cy="1008062"/>
          </a:xfrm>
          <a:prstGeom prst="roundRect">
            <a:avLst>
              <a:gd name="adj" fmla="val 4917"/>
            </a:avLst>
          </a:prstGeom>
          <a:solidFill>
            <a:schemeClr val="tx1"/>
          </a:solidFill>
          <a:ln w="9525">
            <a:solidFill>
              <a:schemeClr val="tx1"/>
            </a:solidFill>
            <a:round/>
            <a:headEnd/>
            <a:tailEnd/>
          </a:ln>
          <a:effectLst>
            <a:outerShdw blurRad="50800" dist="38100" dir="5400000" algn="t" rotWithShape="0">
              <a:prstClr val="black">
                <a:alpha val="40000"/>
              </a:prstClr>
            </a:outerShdw>
          </a:effectLst>
        </p:spPr>
        <p:txBody>
          <a:bodyPr wrap="none" anchor="ctr"/>
          <a:lstStyle/>
          <a:p>
            <a:endParaRPr lang="en-US" sz="1000" b="1" dirty="0">
              <a:solidFill>
                <a:srgbClr val="FFFFFF"/>
              </a:solidFill>
              <a:latin typeface="Arial" pitchFamily="34" charset="0"/>
            </a:endParaRPr>
          </a:p>
        </p:txBody>
      </p:sp>
      <p:sp>
        <p:nvSpPr>
          <p:cNvPr id="271378" name="AutoShape 18"/>
          <p:cNvSpPr>
            <a:spLocks noChangeArrowheads="1"/>
          </p:cNvSpPr>
          <p:nvPr/>
        </p:nvSpPr>
        <p:spPr bwMode="auto">
          <a:xfrm>
            <a:off x="477838" y="2919413"/>
            <a:ext cx="1616075" cy="500062"/>
          </a:xfrm>
          <a:prstGeom prst="roundRect">
            <a:avLst>
              <a:gd name="adj" fmla="val 8495"/>
            </a:avLst>
          </a:prstGeom>
          <a:solidFill>
            <a:schemeClr val="bg2"/>
          </a:solidFill>
          <a:ln w="9525">
            <a:solidFill>
              <a:schemeClr val="tx1"/>
            </a:solidFill>
            <a:round/>
            <a:headEnd/>
            <a:tailEnd/>
          </a:ln>
        </p:spPr>
        <p:txBody>
          <a:bodyPr wrap="none" anchor="ctr"/>
          <a:lstStyle/>
          <a:p>
            <a:pPr algn="r"/>
            <a:endParaRPr lang="en-US"/>
          </a:p>
        </p:txBody>
      </p:sp>
      <p:sp>
        <p:nvSpPr>
          <p:cNvPr id="25609" name="AutoShape 19"/>
          <p:cNvSpPr>
            <a:spLocks noChangeArrowheads="1"/>
          </p:cNvSpPr>
          <p:nvPr/>
        </p:nvSpPr>
        <p:spPr bwMode="auto">
          <a:xfrm>
            <a:off x="479425" y="1654175"/>
            <a:ext cx="1616075" cy="557213"/>
          </a:xfrm>
          <a:prstGeom prst="roundRect">
            <a:avLst>
              <a:gd name="adj" fmla="val 8495"/>
            </a:avLst>
          </a:prstGeom>
          <a:solidFill>
            <a:schemeClr val="bg1"/>
          </a:solidFill>
          <a:ln w="9525">
            <a:solidFill>
              <a:schemeClr val="tx1"/>
            </a:solidFill>
            <a:round/>
            <a:headEnd/>
            <a:tailEnd/>
          </a:ln>
        </p:spPr>
        <p:txBody>
          <a:bodyPr wrap="none" anchor="ctr"/>
          <a:lstStyle/>
          <a:p>
            <a:r>
              <a:rPr lang="en-US" sz="2000" b="1" dirty="0" smtClean="0">
                <a:solidFill>
                  <a:srgbClr val="FFFFFF"/>
                </a:solidFill>
                <a:latin typeface="Arial" pitchFamily="34" charset="0"/>
              </a:rPr>
              <a:t>Exchange</a:t>
            </a:r>
            <a:endParaRPr lang="en-US" sz="2000" b="1" dirty="0">
              <a:solidFill>
                <a:srgbClr val="FFFFFF"/>
              </a:solidFill>
              <a:latin typeface="Arial" pitchFamily="34" charset="0"/>
            </a:endParaRPr>
          </a:p>
        </p:txBody>
      </p:sp>
      <p:sp>
        <p:nvSpPr>
          <p:cNvPr id="271380" name="AutoShape 20"/>
          <p:cNvSpPr>
            <a:spLocks noChangeArrowheads="1"/>
          </p:cNvSpPr>
          <p:nvPr/>
        </p:nvSpPr>
        <p:spPr bwMode="auto">
          <a:xfrm>
            <a:off x="476250" y="2297113"/>
            <a:ext cx="1620838" cy="279400"/>
          </a:xfrm>
          <a:prstGeom prst="roundRect">
            <a:avLst>
              <a:gd name="adj" fmla="val 8495"/>
            </a:avLst>
          </a:prstGeom>
          <a:solidFill>
            <a:schemeClr val="bg1"/>
          </a:solidFill>
          <a:ln w="9525">
            <a:solidFill>
              <a:schemeClr val="tx1"/>
            </a:solidFill>
            <a:round/>
            <a:headEnd/>
            <a:tailEnd/>
          </a:ln>
        </p:spPr>
        <p:txBody>
          <a:bodyPr wrap="none" anchor="ctr"/>
          <a:lstStyle/>
          <a:p>
            <a:r>
              <a:rPr lang="zh-CN" altLang="en-US" sz="1200" b="1" smtClean="0">
                <a:solidFill>
                  <a:srgbClr val="FFFFFF"/>
                </a:solidFill>
                <a:latin typeface="Arial"/>
                <a:ea typeface="SimHei" pitchFamily="2" charset="-122"/>
              </a:rPr>
              <a:t>操作系统</a:t>
            </a:r>
            <a:endParaRPr lang="en-US" sz="1200" b="1" dirty="0">
              <a:solidFill>
                <a:srgbClr val="FFFFFF"/>
              </a:solidFill>
              <a:latin typeface="Arial"/>
              <a:ea typeface="SimHei" pitchFamily="2" charset="-122"/>
            </a:endParaRPr>
          </a:p>
        </p:txBody>
      </p:sp>
      <p:sp>
        <p:nvSpPr>
          <p:cNvPr id="271385" name="AutoShape 25"/>
          <p:cNvSpPr>
            <a:spLocks noChangeArrowheads="1"/>
          </p:cNvSpPr>
          <p:nvPr/>
        </p:nvSpPr>
        <p:spPr bwMode="auto">
          <a:xfrm>
            <a:off x="427038" y="4471988"/>
            <a:ext cx="1719262" cy="1231900"/>
          </a:xfrm>
          <a:prstGeom prst="roundRect">
            <a:avLst>
              <a:gd name="adj" fmla="val 4917"/>
            </a:avLst>
          </a:prstGeom>
          <a:solidFill>
            <a:schemeClr val="tx1"/>
          </a:solidFill>
          <a:ln w="9525">
            <a:solidFill>
              <a:schemeClr val="tx1"/>
            </a:solidFill>
            <a:round/>
            <a:headEnd/>
            <a:tailEnd/>
          </a:ln>
          <a:effectLst>
            <a:outerShdw blurRad="50800" dist="38100" dir="5400000" algn="t" rotWithShape="0">
              <a:prstClr val="black">
                <a:alpha val="40000"/>
              </a:prstClr>
            </a:outerShdw>
          </a:effectLst>
        </p:spPr>
        <p:txBody>
          <a:bodyPr wrap="none" anchor="ctr"/>
          <a:lstStyle/>
          <a:p>
            <a:endParaRPr lang="en-US" sz="1000" b="1" dirty="0">
              <a:solidFill>
                <a:srgbClr val="FFFFFF"/>
              </a:solidFill>
              <a:latin typeface="Arial" pitchFamily="34" charset="0"/>
            </a:endParaRPr>
          </a:p>
        </p:txBody>
      </p:sp>
      <p:sp>
        <p:nvSpPr>
          <p:cNvPr id="271386" name="AutoShape 26"/>
          <p:cNvSpPr>
            <a:spLocks noChangeArrowheads="1"/>
          </p:cNvSpPr>
          <p:nvPr/>
        </p:nvSpPr>
        <p:spPr bwMode="auto">
          <a:xfrm>
            <a:off x="477838" y="4510088"/>
            <a:ext cx="1616075" cy="557212"/>
          </a:xfrm>
          <a:prstGeom prst="roundRect">
            <a:avLst>
              <a:gd name="adj" fmla="val 8495"/>
            </a:avLst>
          </a:prstGeom>
          <a:solidFill>
            <a:schemeClr val="bg1"/>
          </a:solidFill>
          <a:ln w="9525">
            <a:solidFill>
              <a:schemeClr val="tx1"/>
            </a:solidFill>
            <a:round/>
            <a:headEnd/>
            <a:tailEnd/>
          </a:ln>
        </p:spPr>
        <p:txBody>
          <a:bodyPr wrap="none" anchor="ctr"/>
          <a:lstStyle/>
          <a:p>
            <a:endParaRPr lang="en-US" sz="1200" b="1" dirty="0" smtClean="0">
              <a:solidFill>
                <a:srgbClr val="4D4D4D"/>
              </a:solidFill>
              <a:latin typeface="SimHei" pitchFamily="2" charset="-122"/>
              <a:ea typeface="SimHei" pitchFamily="2" charset="-122"/>
            </a:endParaRPr>
          </a:p>
          <a:p>
            <a:r>
              <a:rPr lang="zh-CN" altLang="en-US" sz="1200" b="1" smtClean="0">
                <a:solidFill>
                  <a:srgbClr val="4D4D4D"/>
                </a:solidFill>
                <a:latin typeface="SimHei" pitchFamily="2" charset="-122"/>
                <a:ea typeface="SimHei" pitchFamily="2" charset="-122"/>
              </a:rPr>
              <a:t>操作系统</a:t>
            </a:r>
            <a:endParaRPr lang="en-US" sz="1200" b="1" dirty="0">
              <a:solidFill>
                <a:srgbClr val="4D4D4D"/>
              </a:solidFill>
              <a:latin typeface="SimHei" pitchFamily="2" charset="-122"/>
              <a:ea typeface="SimHei" pitchFamily="2" charset="-122"/>
            </a:endParaRPr>
          </a:p>
        </p:txBody>
      </p:sp>
      <p:sp>
        <p:nvSpPr>
          <p:cNvPr id="271387" name="AutoShape 27"/>
          <p:cNvSpPr>
            <a:spLocks noChangeArrowheads="1"/>
          </p:cNvSpPr>
          <p:nvPr/>
        </p:nvSpPr>
        <p:spPr bwMode="auto">
          <a:xfrm>
            <a:off x="427038" y="3868739"/>
            <a:ext cx="1719262" cy="1006474"/>
          </a:xfrm>
          <a:prstGeom prst="roundRect">
            <a:avLst>
              <a:gd name="adj" fmla="val 4917"/>
            </a:avLst>
          </a:prstGeom>
          <a:solidFill>
            <a:schemeClr val="tx1"/>
          </a:solidFill>
          <a:ln w="9525">
            <a:solidFill>
              <a:schemeClr val="tx1"/>
            </a:solidFill>
            <a:round/>
            <a:headEnd/>
            <a:tailEnd/>
          </a:ln>
          <a:effectLst>
            <a:outerShdw blurRad="50800" dist="38100" dir="5400000" algn="t" rotWithShape="0">
              <a:prstClr val="black">
                <a:alpha val="40000"/>
              </a:prstClr>
            </a:outerShdw>
          </a:effectLst>
        </p:spPr>
        <p:txBody>
          <a:bodyPr wrap="none" anchor="ctr"/>
          <a:lstStyle/>
          <a:p>
            <a:endParaRPr lang="en-US" sz="1000" b="1" dirty="0">
              <a:solidFill>
                <a:srgbClr val="FFFFFF"/>
              </a:solidFill>
              <a:latin typeface="Arial" pitchFamily="34" charset="0"/>
            </a:endParaRPr>
          </a:p>
        </p:txBody>
      </p:sp>
      <p:sp>
        <p:nvSpPr>
          <p:cNvPr id="271388" name="AutoShape 28"/>
          <p:cNvSpPr>
            <a:spLocks noChangeArrowheads="1"/>
          </p:cNvSpPr>
          <p:nvPr/>
        </p:nvSpPr>
        <p:spPr bwMode="auto">
          <a:xfrm>
            <a:off x="477838" y="5154613"/>
            <a:ext cx="1616075" cy="500062"/>
          </a:xfrm>
          <a:prstGeom prst="roundRect">
            <a:avLst>
              <a:gd name="adj" fmla="val 8495"/>
            </a:avLst>
          </a:prstGeom>
          <a:solidFill>
            <a:schemeClr val="bg2"/>
          </a:solidFill>
          <a:ln w="9525">
            <a:solidFill>
              <a:schemeClr val="tx1"/>
            </a:solidFill>
            <a:round/>
            <a:headEnd/>
            <a:tailEnd/>
          </a:ln>
        </p:spPr>
        <p:txBody>
          <a:bodyPr wrap="none" anchor="ctr"/>
          <a:lstStyle/>
          <a:p>
            <a:pPr algn="r"/>
            <a:endParaRPr lang="en-US"/>
          </a:p>
        </p:txBody>
      </p:sp>
      <p:sp>
        <p:nvSpPr>
          <p:cNvPr id="25616" name="AutoShape 29"/>
          <p:cNvSpPr>
            <a:spLocks noChangeArrowheads="1"/>
          </p:cNvSpPr>
          <p:nvPr/>
        </p:nvSpPr>
        <p:spPr bwMode="auto">
          <a:xfrm>
            <a:off x="479425" y="3889375"/>
            <a:ext cx="1616075" cy="557213"/>
          </a:xfrm>
          <a:prstGeom prst="roundRect">
            <a:avLst>
              <a:gd name="adj" fmla="val 8495"/>
            </a:avLst>
          </a:prstGeom>
          <a:solidFill>
            <a:schemeClr val="bg1"/>
          </a:solidFill>
          <a:ln w="9525">
            <a:solidFill>
              <a:schemeClr val="tx1"/>
            </a:solidFill>
            <a:round/>
            <a:headEnd/>
            <a:tailEnd/>
          </a:ln>
        </p:spPr>
        <p:txBody>
          <a:bodyPr wrap="none" anchor="ctr"/>
          <a:lstStyle/>
          <a:p>
            <a:r>
              <a:rPr lang="en-US" sz="2000" b="1" smtClean="0">
                <a:solidFill>
                  <a:srgbClr val="FFFFFF"/>
                </a:solidFill>
                <a:latin typeface="Arial" pitchFamily="34" charset="0"/>
              </a:rPr>
              <a:t>SAP ERP</a:t>
            </a:r>
            <a:endParaRPr lang="en-US" sz="2000" b="1" dirty="0">
              <a:solidFill>
                <a:srgbClr val="FFFFFF"/>
              </a:solidFill>
              <a:latin typeface="Arial" pitchFamily="34" charset="0"/>
            </a:endParaRPr>
          </a:p>
        </p:txBody>
      </p:sp>
      <p:sp>
        <p:nvSpPr>
          <p:cNvPr id="271390" name="AutoShape 30"/>
          <p:cNvSpPr>
            <a:spLocks noChangeArrowheads="1"/>
          </p:cNvSpPr>
          <p:nvPr/>
        </p:nvSpPr>
        <p:spPr bwMode="auto">
          <a:xfrm>
            <a:off x="476250" y="4532313"/>
            <a:ext cx="1620838" cy="279400"/>
          </a:xfrm>
          <a:prstGeom prst="roundRect">
            <a:avLst>
              <a:gd name="adj" fmla="val 8495"/>
            </a:avLst>
          </a:prstGeom>
          <a:solidFill>
            <a:schemeClr val="bg1"/>
          </a:solidFill>
          <a:ln w="9525">
            <a:solidFill>
              <a:schemeClr val="tx1"/>
            </a:solidFill>
            <a:round/>
            <a:headEnd/>
            <a:tailEnd/>
          </a:ln>
        </p:spPr>
        <p:txBody>
          <a:bodyPr wrap="none" anchor="ctr"/>
          <a:lstStyle/>
          <a:p>
            <a:r>
              <a:rPr lang="zh-CN" altLang="en-US" sz="1200" b="1" smtClean="0">
                <a:solidFill>
                  <a:srgbClr val="FFFFFF"/>
                </a:solidFill>
                <a:latin typeface="SimHei" pitchFamily="2" charset="-122"/>
                <a:ea typeface="SimHei" pitchFamily="2" charset="-122"/>
              </a:rPr>
              <a:t>操作系统</a:t>
            </a:r>
            <a:endParaRPr lang="en-US" sz="1200" b="1" dirty="0">
              <a:solidFill>
                <a:srgbClr val="FFFFFF"/>
              </a:solidFill>
              <a:latin typeface="SimHei" pitchFamily="2" charset="-122"/>
              <a:ea typeface="SimHei" pitchFamily="2" charset="-122"/>
            </a:endParaRPr>
          </a:p>
        </p:txBody>
      </p:sp>
      <p:grpSp>
        <p:nvGrpSpPr>
          <p:cNvPr id="4" name="Group 31"/>
          <p:cNvGrpSpPr>
            <a:grpSpLocks/>
          </p:cNvGrpSpPr>
          <p:nvPr/>
        </p:nvGrpSpPr>
        <p:grpSpPr bwMode="auto">
          <a:xfrm>
            <a:off x="447095" y="4866765"/>
            <a:ext cx="1679147" cy="246299"/>
            <a:chOff x="1811" y="651"/>
            <a:chExt cx="2096" cy="270"/>
          </a:xfrm>
        </p:grpSpPr>
        <p:sp>
          <p:nvSpPr>
            <p:cNvPr id="25681" name="AutoShape 33"/>
            <p:cNvSpPr>
              <a:spLocks noChangeArrowheads="1"/>
            </p:cNvSpPr>
            <p:nvPr/>
          </p:nvSpPr>
          <p:spPr bwMode="auto">
            <a:xfrm>
              <a:off x="1811" y="720"/>
              <a:ext cx="2096" cy="153"/>
            </a:xfrm>
            <a:prstGeom prst="roundRect">
              <a:avLst>
                <a:gd name="adj" fmla="val 16667"/>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w="222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38100" h="38100"/>
            </a:sp3d>
          </p:spPr>
          <p:txBody>
            <a:bodyPr wrap="none" anchor="ctr"/>
            <a:lstStyle/>
            <a:p>
              <a:pPr algn="r"/>
              <a:endParaRPr lang="en-US">
                <a:latin typeface="Arial"/>
                <a:ea typeface="SimHei" pitchFamily="2" charset="-122"/>
              </a:endParaRPr>
            </a:p>
          </p:txBody>
        </p:sp>
        <p:sp>
          <p:nvSpPr>
            <p:cNvPr id="25682" name="Text Box 34"/>
            <p:cNvSpPr txBox="1">
              <a:spLocks noChangeArrowheads="1"/>
            </p:cNvSpPr>
            <p:nvPr/>
          </p:nvSpPr>
          <p:spPr bwMode="auto">
            <a:xfrm>
              <a:off x="2448" y="651"/>
              <a:ext cx="711" cy="270"/>
            </a:xfrm>
            <a:prstGeom prst="rect">
              <a:avLst/>
            </a:prstGeom>
            <a:noFill/>
            <a:ln w="9525">
              <a:noFill/>
              <a:miter lim="800000"/>
              <a:headEnd/>
              <a:tailEnd/>
            </a:ln>
          </p:spPr>
          <p:txBody>
            <a:bodyPr wrap="none" anchor="ctr" anchorCtr="1">
              <a:spAutoFit/>
            </a:bodyPr>
            <a:lstStyle/>
            <a:p>
              <a:r>
                <a:rPr lang="zh-CN" altLang="en-US" sz="1000" b="1" smtClean="0">
                  <a:solidFill>
                    <a:srgbClr val="FFFFFF"/>
                  </a:solidFill>
                  <a:latin typeface="Arial"/>
                  <a:ea typeface="SimHei" pitchFamily="2" charset="-122"/>
                </a:rPr>
                <a:t>虚拟化</a:t>
              </a:r>
              <a:endParaRPr lang="en-US" sz="1000" b="1" dirty="0">
                <a:solidFill>
                  <a:srgbClr val="FFFFFF"/>
                </a:solidFill>
                <a:latin typeface="Arial"/>
                <a:ea typeface="SimHei" pitchFamily="2" charset="-122"/>
              </a:endParaRPr>
            </a:p>
          </p:txBody>
        </p:sp>
      </p:grpSp>
      <p:sp>
        <p:nvSpPr>
          <p:cNvPr id="271395" name="AutoShape 35"/>
          <p:cNvSpPr>
            <a:spLocks noChangeArrowheads="1"/>
          </p:cNvSpPr>
          <p:nvPr/>
        </p:nvSpPr>
        <p:spPr bwMode="auto">
          <a:xfrm>
            <a:off x="3033713" y="2235200"/>
            <a:ext cx="1719262" cy="1231900"/>
          </a:xfrm>
          <a:prstGeom prst="roundRect">
            <a:avLst>
              <a:gd name="adj" fmla="val 4917"/>
            </a:avLst>
          </a:prstGeom>
          <a:solidFill>
            <a:schemeClr val="tx1"/>
          </a:solidFill>
          <a:ln w="9525">
            <a:solidFill>
              <a:schemeClr val="tx1"/>
            </a:solidFill>
            <a:round/>
            <a:headEnd/>
            <a:tailEnd/>
          </a:ln>
          <a:effectLst>
            <a:outerShdw blurRad="50800" dist="38100" dir="5400000" algn="t" rotWithShape="0">
              <a:prstClr val="black">
                <a:alpha val="40000"/>
              </a:prstClr>
            </a:outerShdw>
          </a:effectLst>
        </p:spPr>
        <p:txBody>
          <a:bodyPr wrap="none" anchor="ctr"/>
          <a:lstStyle/>
          <a:p>
            <a:endParaRPr lang="en-US" sz="1000" b="1" dirty="0">
              <a:solidFill>
                <a:srgbClr val="FFFFFF"/>
              </a:solidFill>
              <a:latin typeface="Arial" pitchFamily="34" charset="0"/>
            </a:endParaRPr>
          </a:p>
        </p:txBody>
      </p:sp>
      <p:sp>
        <p:nvSpPr>
          <p:cNvPr id="271396" name="AutoShape 36"/>
          <p:cNvSpPr>
            <a:spLocks noChangeArrowheads="1"/>
          </p:cNvSpPr>
          <p:nvPr/>
        </p:nvSpPr>
        <p:spPr bwMode="auto">
          <a:xfrm>
            <a:off x="3084513" y="2273300"/>
            <a:ext cx="1616075" cy="557213"/>
          </a:xfrm>
          <a:prstGeom prst="roundRect">
            <a:avLst>
              <a:gd name="adj" fmla="val 8495"/>
            </a:avLst>
          </a:prstGeom>
          <a:solidFill>
            <a:schemeClr val="bg1"/>
          </a:solidFill>
          <a:ln w="9525">
            <a:solidFill>
              <a:schemeClr val="tx1"/>
            </a:solidFill>
            <a:round/>
            <a:headEnd/>
            <a:tailEnd/>
          </a:ln>
        </p:spPr>
        <p:txBody>
          <a:bodyPr wrap="none" anchor="ctr"/>
          <a:lstStyle/>
          <a:p>
            <a:endParaRPr lang="en-US" sz="1200" b="1" dirty="0" smtClean="0">
              <a:solidFill>
                <a:srgbClr val="4D4D4D"/>
              </a:solidFill>
              <a:latin typeface="SimHei" pitchFamily="2" charset="-122"/>
              <a:ea typeface="SimHei" pitchFamily="2" charset="-122"/>
            </a:endParaRPr>
          </a:p>
          <a:p>
            <a:r>
              <a:rPr lang="zh-CN" altLang="en-US" sz="1200" b="1" smtClean="0">
                <a:solidFill>
                  <a:srgbClr val="4D4D4D"/>
                </a:solidFill>
                <a:latin typeface="SimHei" pitchFamily="2" charset="-122"/>
                <a:ea typeface="SimHei" pitchFamily="2" charset="-122"/>
              </a:rPr>
              <a:t>操作系统</a:t>
            </a:r>
            <a:endParaRPr lang="en-US" sz="1200" b="1" dirty="0">
              <a:solidFill>
                <a:srgbClr val="4D4D4D"/>
              </a:solidFill>
              <a:latin typeface="SimHei" pitchFamily="2" charset="-122"/>
              <a:ea typeface="SimHei" pitchFamily="2" charset="-122"/>
            </a:endParaRPr>
          </a:p>
        </p:txBody>
      </p:sp>
      <p:sp>
        <p:nvSpPr>
          <p:cNvPr id="271397" name="AutoShape 37"/>
          <p:cNvSpPr>
            <a:spLocks noChangeArrowheads="1"/>
          </p:cNvSpPr>
          <p:nvPr/>
        </p:nvSpPr>
        <p:spPr bwMode="auto">
          <a:xfrm>
            <a:off x="3033713" y="1631950"/>
            <a:ext cx="1719262" cy="1009650"/>
          </a:xfrm>
          <a:prstGeom prst="roundRect">
            <a:avLst>
              <a:gd name="adj" fmla="val 4917"/>
            </a:avLst>
          </a:prstGeom>
          <a:solidFill>
            <a:schemeClr val="tx1"/>
          </a:solidFill>
          <a:ln w="9525">
            <a:solidFill>
              <a:schemeClr val="tx1"/>
            </a:solidFill>
            <a:round/>
            <a:headEnd/>
            <a:tailEnd/>
          </a:ln>
          <a:effectLst>
            <a:outerShdw blurRad="50800" dist="38100" dir="5400000" algn="t" rotWithShape="0">
              <a:prstClr val="black">
                <a:alpha val="40000"/>
              </a:prstClr>
            </a:outerShdw>
          </a:effectLst>
        </p:spPr>
        <p:txBody>
          <a:bodyPr wrap="none" anchor="ctr"/>
          <a:lstStyle/>
          <a:p>
            <a:endParaRPr lang="en-US" sz="1000" b="1" dirty="0">
              <a:solidFill>
                <a:srgbClr val="FFFFFF"/>
              </a:solidFill>
              <a:latin typeface="Arial" pitchFamily="34" charset="0"/>
            </a:endParaRPr>
          </a:p>
        </p:txBody>
      </p:sp>
      <p:sp>
        <p:nvSpPr>
          <p:cNvPr id="271398" name="AutoShape 38"/>
          <p:cNvSpPr>
            <a:spLocks noChangeArrowheads="1"/>
          </p:cNvSpPr>
          <p:nvPr/>
        </p:nvSpPr>
        <p:spPr bwMode="auto">
          <a:xfrm>
            <a:off x="3084513" y="2917825"/>
            <a:ext cx="1616075" cy="500063"/>
          </a:xfrm>
          <a:prstGeom prst="roundRect">
            <a:avLst>
              <a:gd name="adj" fmla="val 8495"/>
            </a:avLst>
          </a:prstGeom>
          <a:solidFill>
            <a:schemeClr val="bg2"/>
          </a:solidFill>
          <a:ln w="9525">
            <a:solidFill>
              <a:schemeClr val="tx1"/>
            </a:solidFill>
            <a:round/>
            <a:headEnd/>
            <a:tailEnd/>
          </a:ln>
        </p:spPr>
        <p:txBody>
          <a:bodyPr wrap="none" anchor="ctr"/>
          <a:lstStyle/>
          <a:p>
            <a:pPr algn="r"/>
            <a:endParaRPr lang="en-US"/>
          </a:p>
        </p:txBody>
      </p:sp>
      <p:sp>
        <p:nvSpPr>
          <p:cNvPr id="25623" name="AutoShape 39"/>
          <p:cNvSpPr>
            <a:spLocks noChangeArrowheads="1"/>
          </p:cNvSpPr>
          <p:nvPr/>
        </p:nvSpPr>
        <p:spPr bwMode="auto">
          <a:xfrm>
            <a:off x="3086100" y="1652588"/>
            <a:ext cx="1616075" cy="557212"/>
          </a:xfrm>
          <a:prstGeom prst="roundRect">
            <a:avLst>
              <a:gd name="adj" fmla="val 8495"/>
            </a:avLst>
          </a:prstGeom>
          <a:solidFill>
            <a:schemeClr val="bg1"/>
          </a:solidFill>
          <a:ln w="9525">
            <a:solidFill>
              <a:schemeClr val="tx1"/>
            </a:solidFill>
            <a:round/>
            <a:headEnd/>
            <a:tailEnd/>
          </a:ln>
        </p:spPr>
        <p:txBody>
          <a:bodyPr wrap="none" anchor="ctr"/>
          <a:lstStyle/>
          <a:p>
            <a:r>
              <a:rPr lang="zh-CN" altLang="en-US" sz="2000" b="1" smtClean="0">
                <a:solidFill>
                  <a:srgbClr val="FFFFFF"/>
                </a:solidFill>
                <a:latin typeface="Arial" pitchFamily="34" charset="0"/>
              </a:rPr>
              <a:t>文件</a:t>
            </a:r>
            <a:r>
              <a:rPr lang="en-US" altLang="zh-CN" sz="2000" b="1" smtClean="0">
                <a:solidFill>
                  <a:srgbClr val="FFFFFF"/>
                </a:solidFill>
                <a:latin typeface="Arial" pitchFamily="34" charset="0"/>
              </a:rPr>
              <a:t>/</a:t>
            </a:r>
            <a:r>
              <a:rPr lang="zh-CN" altLang="en-US" sz="2000" b="1" smtClean="0">
                <a:solidFill>
                  <a:srgbClr val="FFFFFF"/>
                </a:solidFill>
                <a:latin typeface="Arial" pitchFamily="34" charset="0"/>
              </a:rPr>
              <a:t>打印</a:t>
            </a:r>
            <a:endParaRPr lang="en-US" sz="2000" b="1" dirty="0">
              <a:solidFill>
                <a:srgbClr val="FFFFFF"/>
              </a:solidFill>
              <a:latin typeface="Arial" pitchFamily="34" charset="0"/>
            </a:endParaRPr>
          </a:p>
        </p:txBody>
      </p:sp>
      <p:sp>
        <p:nvSpPr>
          <p:cNvPr id="271400" name="AutoShape 40"/>
          <p:cNvSpPr>
            <a:spLocks noChangeArrowheads="1"/>
          </p:cNvSpPr>
          <p:nvPr/>
        </p:nvSpPr>
        <p:spPr bwMode="auto">
          <a:xfrm>
            <a:off x="3082925" y="2295525"/>
            <a:ext cx="1620838" cy="279400"/>
          </a:xfrm>
          <a:prstGeom prst="roundRect">
            <a:avLst>
              <a:gd name="adj" fmla="val 8495"/>
            </a:avLst>
          </a:prstGeom>
          <a:solidFill>
            <a:schemeClr val="bg1"/>
          </a:solidFill>
          <a:ln w="9525">
            <a:solidFill>
              <a:schemeClr val="tx1"/>
            </a:solidFill>
            <a:round/>
            <a:headEnd/>
            <a:tailEnd/>
          </a:ln>
        </p:spPr>
        <p:txBody>
          <a:bodyPr wrap="none" anchor="ctr"/>
          <a:lstStyle/>
          <a:p>
            <a:r>
              <a:rPr lang="zh-CN" altLang="en-US" sz="1200" b="1" smtClean="0">
                <a:solidFill>
                  <a:srgbClr val="FFFFFF"/>
                </a:solidFill>
                <a:latin typeface="SimHei" pitchFamily="2" charset="-122"/>
                <a:ea typeface="SimHei" pitchFamily="2" charset="-122"/>
              </a:rPr>
              <a:t>操作系统</a:t>
            </a:r>
            <a:endParaRPr lang="en-US" sz="1200" b="1" dirty="0">
              <a:solidFill>
                <a:srgbClr val="FFFFFF"/>
              </a:solidFill>
              <a:latin typeface="SimHei" pitchFamily="2" charset="-122"/>
              <a:ea typeface="SimHei" pitchFamily="2" charset="-122"/>
            </a:endParaRPr>
          </a:p>
        </p:txBody>
      </p:sp>
      <p:grpSp>
        <p:nvGrpSpPr>
          <p:cNvPr id="5" name="Group 41"/>
          <p:cNvGrpSpPr>
            <a:grpSpLocks/>
          </p:cNvGrpSpPr>
          <p:nvPr/>
        </p:nvGrpSpPr>
        <p:grpSpPr bwMode="auto">
          <a:xfrm>
            <a:off x="3053770" y="2629978"/>
            <a:ext cx="1679147" cy="246299"/>
            <a:chOff x="1811" y="651"/>
            <a:chExt cx="2096" cy="270"/>
          </a:xfrm>
        </p:grpSpPr>
        <p:sp>
          <p:nvSpPr>
            <p:cNvPr id="25678" name="AutoShape 43"/>
            <p:cNvSpPr>
              <a:spLocks noChangeArrowheads="1"/>
            </p:cNvSpPr>
            <p:nvPr/>
          </p:nvSpPr>
          <p:spPr bwMode="auto">
            <a:xfrm>
              <a:off x="1811" y="720"/>
              <a:ext cx="2096" cy="153"/>
            </a:xfrm>
            <a:prstGeom prst="roundRect">
              <a:avLst>
                <a:gd name="adj" fmla="val 16667"/>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w="222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38100" h="38100"/>
            </a:sp3d>
          </p:spPr>
          <p:txBody>
            <a:bodyPr wrap="none" anchor="ctr"/>
            <a:lstStyle/>
            <a:p>
              <a:pPr algn="r"/>
              <a:endParaRPr lang="en-US">
                <a:latin typeface="Arial"/>
                <a:ea typeface="SimHei" pitchFamily="2" charset="-122"/>
              </a:endParaRPr>
            </a:p>
          </p:txBody>
        </p:sp>
        <p:sp>
          <p:nvSpPr>
            <p:cNvPr id="25679" name="Text Box 44"/>
            <p:cNvSpPr txBox="1">
              <a:spLocks noChangeArrowheads="1"/>
            </p:cNvSpPr>
            <p:nvPr/>
          </p:nvSpPr>
          <p:spPr bwMode="auto">
            <a:xfrm>
              <a:off x="2505" y="651"/>
              <a:ext cx="711" cy="270"/>
            </a:xfrm>
            <a:prstGeom prst="rect">
              <a:avLst/>
            </a:prstGeom>
            <a:noFill/>
            <a:ln w="9525">
              <a:noFill/>
              <a:miter lim="800000"/>
              <a:headEnd/>
              <a:tailEnd/>
            </a:ln>
          </p:spPr>
          <p:txBody>
            <a:bodyPr wrap="none" anchor="ctr" anchorCtr="1">
              <a:spAutoFit/>
            </a:bodyPr>
            <a:lstStyle/>
            <a:p>
              <a:r>
                <a:rPr lang="zh-CN" altLang="en-US" sz="1000" b="1" smtClean="0">
                  <a:solidFill>
                    <a:srgbClr val="FFFFFF"/>
                  </a:solidFill>
                  <a:latin typeface="Arial"/>
                  <a:ea typeface="SimHei" pitchFamily="2" charset="-122"/>
                </a:rPr>
                <a:t>虚拟化</a:t>
              </a:r>
              <a:endParaRPr lang="en-US" sz="1000" b="1" dirty="0">
                <a:solidFill>
                  <a:srgbClr val="FFFFFF"/>
                </a:solidFill>
                <a:latin typeface="Arial"/>
                <a:ea typeface="SimHei" pitchFamily="2" charset="-122"/>
              </a:endParaRPr>
            </a:p>
          </p:txBody>
        </p:sp>
      </p:grpSp>
      <p:sp>
        <p:nvSpPr>
          <p:cNvPr id="271405" name="AutoShape 45"/>
          <p:cNvSpPr>
            <a:spLocks noChangeArrowheads="1"/>
          </p:cNvSpPr>
          <p:nvPr/>
        </p:nvSpPr>
        <p:spPr bwMode="auto">
          <a:xfrm>
            <a:off x="3033713" y="4470400"/>
            <a:ext cx="1719262" cy="1231900"/>
          </a:xfrm>
          <a:prstGeom prst="roundRect">
            <a:avLst>
              <a:gd name="adj" fmla="val 4917"/>
            </a:avLst>
          </a:prstGeom>
          <a:solidFill>
            <a:schemeClr val="tx1"/>
          </a:solidFill>
          <a:ln w="9525">
            <a:solidFill>
              <a:schemeClr val="tx1"/>
            </a:solidFill>
            <a:round/>
            <a:headEnd/>
            <a:tailEnd/>
          </a:ln>
          <a:effectLst>
            <a:outerShdw blurRad="50800" dist="38100" dir="5400000" algn="t" rotWithShape="0">
              <a:prstClr val="black">
                <a:alpha val="40000"/>
              </a:prstClr>
            </a:outerShdw>
          </a:effectLst>
        </p:spPr>
        <p:txBody>
          <a:bodyPr wrap="none" anchor="ctr"/>
          <a:lstStyle/>
          <a:p>
            <a:endParaRPr lang="en-US" sz="1000" b="1" dirty="0">
              <a:solidFill>
                <a:srgbClr val="FFFFFF"/>
              </a:solidFill>
              <a:latin typeface="Arial" pitchFamily="34" charset="0"/>
            </a:endParaRPr>
          </a:p>
        </p:txBody>
      </p:sp>
      <p:sp>
        <p:nvSpPr>
          <p:cNvPr id="271406" name="AutoShape 46"/>
          <p:cNvSpPr>
            <a:spLocks noChangeArrowheads="1"/>
          </p:cNvSpPr>
          <p:nvPr/>
        </p:nvSpPr>
        <p:spPr bwMode="auto">
          <a:xfrm>
            <a:off x="3084513" y="4508500"/>
            <a:ext cx="1616075" cy="557213"/>
          </a:xfrm>
          <a:prstGeom prst="roundRect">
            <a:avLst>
              <a:gd name="adj" fmla="val 8495"/>
            </a:avLst>
          </a:prstGeom>
          <a:solidFill>
            <a:schemeClr val="bg1"/>
          </a:solidFill>
          <a:ln w="9525">
            <a:solidFill>
              <a:schemeClr val="tx1"/>
            </a:solidFill>
            <a:round/>
            <a:headEnd/>
            <a:tailEnd/>
          </a:ln>
        </p:spPr>
        <p:txBody>
          <a:bodyPr wrap="none" anchor="ctr"/>
          <a:lstStyle/>
          <a:p>
            <a:endParaRPr lang="en-US" sz="1200" b="1" dirty="0" smtClean="0">
              <a:solidFill>
                <a:srgbClr val="4D4D4D"/>
              </a:solidFill>
              <a:latin typeface="SimHei" pitchFamily="2" charset="-122"/>
              <a:ea typeface="SimHei" pitchFamily="2" charset="-122"/>
            </a:endParaRPr>
          </a:p>
          <a:p>
            <a:r>
              <a:rPr lang="zh-CN" altLang="en-US" sz="1200" b="1" smtClean="0">
                <a:solidFill>
                  <a:srgbClr val="4D4D4D"/>
                </a:solidFill>
                <a:latin typeface="SimHei" pitchFamily="2" charset="-122"/>
                <a:ea typeface="SimHei" pitchFamily="2" charset="-122"/>
              </a:rPr>
              <a:t>操作系统</a:t>
            </a:r>
            <a:endParaRPr lang="en-US" sz="1200" b="1" dirty="0">
              <a:solidFill>
                <a:srgbClr val="4D4D4D"/>
              </a:solidFill>
              <a:latin typeface="SimHei" pitchFamily="2" charset="-122"/>
              <a:ea typeface="SimHei" pitchFamily="2" charset="-122"/>
            </a:endParaRPr>
          </a:p>
        </p:txBody>
      </p:sp>
      <p:sp>
        <p:nvSpPr>
          <p:cNvPr id="271407" name="AutoShape 47"/>
          <p:cNvSpPr>
            <a:spLocks noChangeArrowheads="1"/>
          </p:cNvSpPr>
          <p:nvPr/>
        </p:nvSpPr>
        <p:spPr bwMode="auto">
          <a:xfrm>
            <a:off x="3033713" y="3867151"/>
            <a:ext cx="1719262" cy="1008062"/>
          </a:xfrm>
          <a:prstGeom prst="roundRect">
            <a:avLst>
              <a:gd name="adj" fmla="val 4917"/>
            </a:avLst>
          </a:prstGeom>
          <a:solidFill>
            <a:schemeClr val="tx1"/>
          </a:solidFill>
          <a:ln w="9525">
            <a:solidFill>
              <a:schemeClr val="tx1"/>
            </a:solidFill>
            <a:round/>
            <a:headEnd/>
            <a:tailEnd/>
          </a:ln>
          <a:effectLst>
            <a:outerShdw blurRad="50800" dist="38100" dir="5400000" algn="t" rotWithShape="0">
              <a:prstClr val="black">
                <a:alpha val="40000"/>
              </a:prstClr>
            </a:outerShdw>
          </a:effectLst>
        </p:spPr>
        <p:txBody>
          <a:bodyPr wrap="none" anchor="ctr"/>
          <a:lstStyle/>
          <a:p>
            <a:endParaRPr lang="en-US" sz="1000" b="1" dirty="0">
              <a:solidFill>
                <a:srgbClr val="FFFFFF"/>
              </a:solidFill>
              <a:latin typeface="Arial" pitchFamily="34" charset="0"/>
            </a:endParaRPr>
          </a:p>
        </p:txBody>
      </p:sp>
      <p:sp>
        <p:nvSpPr>
          <p:cNvPr id="271408" name="AutoShape 48"/>
          <p:cNvSpPr>
            <a:spLocks noChangeArrowheads="1"/>
          </p:cNvSpPr>
          <p:nvPr/>
        </p:nvSpPr>
        <p:spPr bwMode="auto">
          <a:xfrm>
            <a:off x="3084513" y="5153025"/>
            <a:ext cx="1616075" cy="500063"/>
          </a:xfrm>
          <a:prstGeom prst="roundRect">
            <a:avLst>
              <a:gd name="adj" fmla="val 8495"/>
            </a:avLst>
          </a:prstGeom>
          <a:solidFill>
            <a:schemeClr val="bg2"/>
          </a:solidFill>
          <a:ln w="9525">
            <a:solidFill>
              <a:schemeClr val="tx1"/>
            </a:solidFill>
            <a:round/>
            <a:headEnd/>
            <a:tailEnd/>
          </a:ln>
        </p:spPr>
        <p:txBody>
          <a:bodyPr wrap="none" anchor="ctr"/>
          <a:lstStyle/>
          <a:p>
            <a:pPr algn="r"/>
            <a:endParaRPr lang="en-US"/>
          </a:p>
        </p:txBody>
      </p:sp>
      <p:sp>
        <p:nvSpPr>
          <p:cNvPr id="25630" name="AutoShape 49"/>
          <p:cNvSpPr>
            <a:spLocks noChangeArrowheads="1"/>
          </p:cNvSpPr>
          <p:nvPr/>
        </p:nvSpPr>
        <p:spPr bwMode="auto">
          <a:xfrm>
            <a:off x="3086100" y="3887788"/>
            <a:ext cx="1616075" cy="557212"/>
          </a:xfrm>
          <a:prstGeom prst="roundRect">
            <a:avLst>
              <a:gd name="adj" fmla="val 8495"/>
            </a:avLst>
          </a:prstGeom>
          <a:solidFill>
            <a:schemeClr val="bg1"/>
          </a:solidFill>
          <a:ln w="9525">
            <a:solidFill>
              <a:schemeClr val="tx1"/>
            </a:solidFill>
            <a:round/>
            <a:headEnd/>
            <a:tailEnd/>
          </a:ln>
        </p:spPr>
        <p:txBody>
          <a:bodyPr wrap="none" anchor="ctr"/>
          <a:lstStyle/>
          <a:p>
            <a:r>
              <a:rPr lang="en-US" sz="2000" b="1" smtClean="0">
                <a:solidFill>
                  <a:srgbClr val="FFFFFF"/>
                </a:solidFill>
                <a:latin typeface="Arial" pitchFamily="34" charset="0"/>
              </a:rPr>
              <a:t>Oracle CRM</a:t>
            </a:r>
            <a:endParaRPr lang="en-US" sz="2000" b="1" dirty="0">
              <a:solidFill>
                <a:srgbClr val="FFFFFF"/>
              </a:solidFill>
              <a:latin typeface="Arial" pitchFamily="34" charset="0"/>
            </a:endParaRPr>
          </a:p>
        </p:txBody>
      </p:sp>
      <p:sp>
        <p:nvSpPr>
          <p:cNvPr id="271410" name="AutoShape 50"/>
          <p:cNvSpPr>
            <a:spLocks noChangeArrowheads="1"/>
          </p:cNvSpPr>
          <p:nvPr/>
        </p:nvSpPr>
        <p:spPr bwMode="auto">
          <a:xfrm>
            <a:off x="3082925" y="4530725"/>
            <a:ext cx="1620838" cy="279400"/>
          </a:xfrm>
          <a:prstGeom prst="roundRect">
            <a:avLst>
              <a:gd name="adj" fmla="val 8495"/>
            </a:avLst>
          </a:prstGeom>
          <a:solidFill>
            <a:schemeClr val="bg1"/>
          </a:solidFill>
          <a:ln w="9525">
            <a:solidFill>
              <a:schemeClr val="tx1"/>
            </a:solidFill>
            <a:round/>
            <a:headEnd/>
            <a:tailEnd/>
          </a:ln>
        </p:spPr>
        <p:txBody>
          <a:bodyPr wrap="none" anchor="ctr"/>
          <a:lstStyle/>
          <a:p>
            <a:r>
              <a:rPr lang="zh-CN" altLang="en-US" sz="1200" b="1" smtClean="0">
                <a:solidFill>
                  <a:srgbClr val="FFFFFF"/>
                </a:solidFill>
                <a:latin typeface="SimHei" pitchFamily="2" charset="-122"/>
                <a:ea typeface="SimHei" pitchFamily="2" charset="-122"/>
              </a:rPr>
              <a:t>操作系统</a:t>
            </a:r>
            <a:endParaRPr lang="en-US" sz="1200" b="1" dirty="0">
              <a:solidFill>
                <a:srgbClr val="FFFFFF"/>
              </a:solidFill>
              <a:latin typeface="SimHei" pitchFamily="2" charset="-122"/>
              <a:ea typeface="SimHei" pitchFamily="2" charset="-122"/>
            </a:endParaRPr>
          </a:p>
        </p:txBody>
      </p:sp>
      <p:grpSp>
        <p:nvGrpSpPr>
          <p:cNvPr id="6" name="Group 51"/>
          <p:cNvGrpSpPr>
            <a:grpSpLocks/>
          </p:cNvGrpSpPr>
          <p:nvPr/>
        </p:nvGrpSpPr>
        <p:grpSpPr bwMode="auto">
          <a:xfrm>
            <a:off x="3053770" y="4874231"/>
            <a:ext cx="1679147" cy="246299"/>
            <a:chOff x="1811" y="651"/>
            <a:chExt cx="2096" cy="270"/>
          </a:xfrm>
        </p:grpSpPr>
        <p:sp>
          <p:nvSpPr>
            <p:cNvPr id="25675" name="AutoShape 53"/>
            <p:cNvSpPr>
              <a:spLocks noChangeArrowheads="1"/>
            </p:cNvSpPr>
            <p:nvPr/>
          </p:nvSpPr>
          <p:spPr bwMode="auto">
            <a:xfrm>
              <a:off x="1811" y="720"/>
              <a:ext cx="2096" cy="153"/>
            </a:xfrm>
            <a:prstGeom prst="roundRect">
              <a:avLst>
                <a:gd name="adj" fmla="val 16667"/>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w="222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38100" h="38100"/>
            </a:sp3d>
          </p:spPr>
          <p:txBody>
            <a:bodyPr wrap="none" anchor="ctr"/>
            <a:lstStyle/>
            <a:p>
              <a:pPr algn="r"/>
              <a:endParaRPr lang="en-US">
                <a:latin typeface="Arial"/>
                <a:ea typeface="SimHei" pitchFamily="2" charset="-122"/>
              </a:endParaRPr>
            </a:p>
          </p:txBody>
        </p:sp>
        <p:sp>
          <p:nvSpPr>
            <p:cNvPr id="25676" name="Text Box 54"/>
            <p:cNvSpPr txBox="1">
              <a:spLocks noChangeArrowheads="1"/>
            </p:cNvSpPr>
            <p:nvPr/>
          </p:nvSpPr>
          <p:spPr bwMode="auto">
            <a:xfrm>
              <a:off x="2505" y="651"/>
              <a:ext cx="711" cy="270"/>
            </a:xfrm>
            <a:prstGeom prst="rect">
              <a:avLst/>
            </a:prstGeom>
            <a:noFill/>
            <a:ln w="9525">
              <a:noFill/>
              <a:miter lim="800000"/>
              <a:headEnd/>
              <a:tailEnd/>
            </a:ln>
          </p:spPr>
          <p:txBody>
            <a:bodyPr wrap="none" anchor="ctr" anchorCtr="1">
              <a:spAutoFit/>
            </a:bodyPr>
            <a:lstStyle/>
            <a:p>
              <a:r>
                <a:rPr lang="zh-CN" altLang="en-US" sz="1000" b="1" smtClean="0">
                  <a:solidFill>
                    <a:srgbClr val="FFFFFF"/>
                  </a:solidFill>
                  <a:latin typeface="Arial"/>
                  <a:ea typeface="SimHei" pitchFamily="2" charset="-122"/>
                </a:rPr>
                <a:t>虚拟化</a:t>
              </a:r>
              <a:endParaRPr lang="en-US" sz="1000" b="1" dirty="0">
                <a:solidFill>
                  <a:srgbClr val="FFFFFF"/>
                </a:solidFill>
                <a:latin typeface="Arial"/>
                <a:ea typeface="SimHei" pitchFamily="2" charset="-122"/>
              </a:endParaRPr>
            </a:p>
          </p:txBody>
        </p:sp>
      </p:grpSp>
      <p:sp>
        <p:nvSpPr>
          <p:cNvPr id="271415" name="AutoShape 55"/>
          <p:cNvSpPr>
            <a:spLocks noChangeArrowheads="1"/>
          </p:cNvSpPr>
          <p:nvPr/>
        </p:nvSpPr>
        <p:spPr bwMode="auto">
          <a:xfrm>
            <a:off x="5730875" y="2662238"/>
            <a:ext cx="2852738" cy="684212"/>
          </a:xfrm>
          <a:prstGeom prst="roundRect">
            <a:avLst>
              <a:gd name="adj" fmla="val 8495"/>
            </a:avLst>
          </a:prstGeom>
          <a:solidFill>
            <a:schemeClr val="bg2"/>
          </a:solidFill>
          <a:ln w="9525">
            <a:solidFill>
              <a:schemeClr val="tx1"/>
            </a:solidFill>
            <a:round/>
            <a:headEnd/>
            <a:tailEnd/>
          </a:ln>
        </p:spPr>
        <p:txBody>
          <a:bodyPr wrap="none" anchor="ctr"/>
          <a:lstStyle/>
          <a:p>
            <a:pPr algn="r"/>
            <a:endParaRPr lang="en-US"/>
          </a:p>
        </p:txBody>
      </p:sp>
      <p:sp>
        <p:nvSpPr>
          <p:cNvPr id="271416" name="AutoShape 56"/>
          <p:cNvSpPr>
            <a:spLocks noChangeArrowheads="1"/>
          </p:cNvSpPr>
          <p:nvPr/>
        </p:nvSpPr>
        <p:spPr bwMode="auto">
          <a:xfrm>
            <a:off x="5730875" y="3476625"/>
            <a:ext cx="2852738" cy="684213"/>
          </a:xfrm>
          <a:prstGeom prst="roundRect">
            <a:avLst>
              <a:gd name="adj" fmla="val 8495"/>
            </a:avLst>
          </a:prstGeom>
          <a:solidFill>
            <a:schemeClr val="bg2"/>
          </a:solidFill>
          <a:ln w="9525">
            <a:solidFill>
              <a:schemeClr val="tx1"/>
            </a:solidFill>
            <a:round/>
            <a:headEnd/>
            <a:tailEnd/>
          </a:ln>
        </p:spPr>
        <p:txBody>
          <a:bodyPr wrap="none" anchor="ctr"/>
          <a:lstStyle/>
          <a:p>
            <a:pPr algn="r"/>
            <a:endParaRPr lang="en-US"/>
          </a:p>
        </p:txBody>
      </p:sp>
      <p:sp>
        <p:nvSpPr>
          <p:cNvPr id="271417" name="AutoShape 57"/>
          <p:cNvSpPr>
            <a:spLocks noChangeArrowheads="1"/>
          </p:cNvSpPr>
          <p:nvPr/>
        </p:nvSpPr>
        <p:spPr bwMode="auto">
          <a:xfrm>
            <a:off x="5730875" y="4291013"/>
            <a:ext cx="2852738" cy="684212"/>
          </a:xfrm>
          <a:prstGeom prst="roundRect">
            <a:avLst>
              <a:gd name="adj" fmla="val 8495"/>
            </a:avLst>
          </a:prstGeom>
          <a:solidFill>
            <a:schemeClr val="bg2"/>
          </a:solidFill>
          <a:ln w="9525">
            <a:solidFill>
              <a:schemeClr val="tx1"/>
            </a:solidFill>
            <a:round/>
            <a:headEnd/>
            <a:tailEnd/>
          </a:ln>
        </p:spPr>
        <p:txBody>
          <a:bodyPr wrap="none" anchor="ctr"/>
          <a:lstStyle/>
          <a:p>
            <a:pPr algn="r"/>
            <a:endParaRPr lang="en-US"/>
          </a:p>
        </p:txBody>
      </p:sp>
      <p:grpSp>
        <p:nvGrpSpPr>
          <p:cNvPr id="7" name="Group 58"/>
          <p:cNvGrpSpPr>
            <a:grpSpLocks/>
          </p:cNvGrpSpPr>
          <p:nvPr/>
        </p:nvGrpSpPr>
        <p:grpSpPr bwMode="auto">
          <a:xfrm>
            <a:off x="5340350" y="2209800"/>
            <a:ext cx="3643313" cy="390525"/>
            <a:chOff x="1717" y="2805"/>
            <a:chExt cx="2295" cy="246"/>
          </a:xfrm>
        </p:grpSpPr>
        <p:sp>
          <p:nvSpPr>
            <p:cNvPr id="25673" name="Rectangle 61"/>
            <p:cNvSpPr>
              <a:spLocks noChangeArrowheads="1"/>
            </p:cNvSpPr>
            <p:nvPr/>
          </p:nvSpPr>
          <p:spPr bwMode="auto">
            <a:xfrm>
              <a:off x="1763" y="2852"/>
              <a:ext cx="2221" cy="153"/>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w="222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38100" h="38100"/>
            </a:sp3d>
          </p:spPr>
          <p:txBody>
            <a:bodyPr wrap="none" anchor="ctr"/>
            <a:lstStyle/>
            <a:p>
              <a:pPr algn="r"/>
              <a:endParaRPr lang="en-US">
                <a:latin typeface="Arial"/>
                <a:ea typeface="SimHei" pitchFamily="2" charset="-122"/>
              </a:endParaRPr>
            </a:p>
          </p:txBody>
        </p:sp>
        <p:sp>
          <p:nvSpPr>
            <p:cNvPr id="25659" name="Text Box 62"/>
            <p:cNvSpPr txBox="1">
              <a:spLocks noChangeArrowheads="1"/>
            </p:cNvSpPr>
            <p:nvPr/>
          </p:nvSpPr>
          <p:spPr bwMode="auto">
            <a:xfrm>
              <a:off x="2484" y="2832"/>
              <a:ext cx="795" cy="194"/>
            </a:xfrm>
            <a:prstGeom prst="rect">
              <a:avLst/>
            </a:prstGeom>
            <a:noFill/>
            <a:ln w="9525">
              <a:noFill/>
              <a:miter lim="800000"/>
              <a:headEnd/>
              <a:tailEnd/>
            </a:ln>
          </p:spPr>
          <p:txBody>
            <a:bodyPr wrap="none" anchor="ctr" anchorCtr="1">
              <a:spAutoFit/>
            </a:bodyPr>
            <a:lstStyle/>
            <a:p>
              <a:r>
                <a:rPr lang="zh-CN" altLang="en-US" sz="1400" b="1" smtClean="0">
                  <a:solidFill>
                    <a:srgbClr val="FFFFFF"/>
                  </a:solidFill>
                  <a:latin typeface="Arial"/>
                  <a:ea typeface="SimHei" pitchFamily="2" charset="-122"/>
                </a:rPr>
                <a:t>虚拟基础架构</a:t>
              </a:r>
              <a:endParaRPr lang="en-US" sz="1400" b="1" dirty="0">
                <a:solidFill>
                  <a:srgbClr val="FFFFFF"/>
                </a:solidFill>
                <a:latin typeface="Arial"/>
                <a:ea typeface="SimHei" pitchFamily="2" charset="-122"/>
              </a:endParaRPr>
            </a:p>
          </p:txBody>
        </p:sp>
        <p:grpSp>
          <p:nvGrpSpPr>
            <p:cNvPr id="8" name="Group 63"/>
            <p:cNvGrpSpPr>
              <a:grpSpLocks/>
            </p:cNvGrpSpPr>
            <p:nvPr/>
          </p:nvGrpSpPr>
          <p:grpSpPr bwMode="auto">
            <a:xfrm>
              <a:off x="3568" y="2805"/>
              <a:ext cx="444" cy="246"/>
              <a:chOff x="3440" y="1386"/>
              <a:chExt cx="444" cy="246"/>
            </a:xfrm>
          </p:grpSpPr>
          <p:sp>
            <p:nvSpPr>
              <p:cNvPr id="25667" name="Rectangle 64"/>
              <p:cNvSpPr>
                <a:spLocks noChangeArrowheads="1"/>
              </p:cNvSpPr>
              <p:nvPr/>
            </p:nvSpPr>
            <p:spPr bwMode="auto">
              <a:xfrm>
                <a:off x="3440" y="1386"/>
                <a:ext cx="444" cy="246"/>
              </a:xfrm>
              <a:prstGeom prst="rect">
                <a:avLst/>
              </a:prstGeom>
              <a:gradFill rotWithShape="1">
                <a:gsLst>
                  <a:gs pos="0">
                    <a:srgbClr val="FFFFFF">
                      <a:alpha val="0"/>
                    </a:srgbClr>
                  </a:gs>
                  <a:gs pos="100000">
                    <a:srgbClr val="FFFFFF"/>
                  </a:gs>
                </a:gsLst>
                <a:lin ang="0" scaled="1"/>
              </a:gradFill>
              <a:ln w="9525">
                <a:noFill/>
                <a:miter lim="800000"/>
                <a:headEnd/>
                <a:tailEnd/>
              </a:ln>
            </p:spPr>
            <p:txBody>
              <a:bodyPr wrap="none" anchor="ctr"/>
              <a:lstStyle/>
              <a:p>
                <a:pPr algn="r"/>
                <a:endParaRPr lang="en-US">
                  <a:latin typeface="Arial"/>
                  <a:ea typeface="SimHei" pitchFamily="2" charset="-122"/>
                </a:endParaRPr>
              </a:p>
            </p:txBody>
          </p:sp>
          <p:grpSp>
            <p:nvGrpSpPr>
              <p:cNvPr id="9" name="Group 65"/>
              <p:cNvGrpSpPr>
                <a:grpSpLocks/>
              </p:cNvGrpSpPr>
              <p:nvPr/>
            </p:nvGrpSpPr>
            <p:grpSpPr bwMode="auto">
              <a:xfrm>
                <a:off x="3710" y="1491"/>
                <a:ext cx="169" cy="37"/>
                <a:chOff x="384" y="3265"/>
                <a:chExt cx="211" cy="47"/>
              </a:xfrm>
            </p:grpSpPr>
            <p:sp>
              <p:nvSpPr>
                <p:cNvPr id="25669" name="Oval 66"/>
                <p:cNvSpPr>
                  <a:spLocks noChangeArrowheads="1"/>
                </p:cNvSpPr>
                <p:nvPr/>
              </p:nvSpPr>
              <p:spPr bwMode="auto">
                <a:xfrm>
                  <a:off x="384" y="3265"/>
                  <a:ext cx="47" cy="47"/>
                </a:xfrm>
                <a:prstGeom prst="ellipse">
                  <a:avLst/>
                </a:prstGeom>
                <a:solidFill>
                  <a:schemeClr val="tx2"/>
                </a:solidFill>
                <a:ln w="9525">
                  <a:noFill/>
                  <a:round/>
                  <a:headEnd/>
                  <a:tailEnd/>
                </a:ln>
              </p:spPr>
              <p:txBody>
                <a:bodyPr wrap="none" anchor="ctr"/>
                <a:lstStyle/>
                <a:p>
                  <a:pPr algn="r"/>
                  <a:endParaRPr lang="en-US">
                    <a:latin typeface="Arial"/>
                    <a:ea typeface="SimHei" pitchFamily="2" charset="-122"/>
                  </a:endParaRPr>
                </a:p>
              </p:txBody>
            </p:sp>
            <p:sp>
              <p:nvSpPr>
                <p:cNvPr id="25670" name="Oval 67"/>
                <p:cNvSpPr>
                  <a:spLocks noChangeArrowheads="1"/>
                </p:cNvSpPr>
                <p:nvPr/>
              </p:nvSpPr>
              <p:spPr bwMode="auto">
                <a:xfrm>
                  <a:off x="466" y="3265"/>
                  <a:ext cx="47" cy="47"/>
                </a:xfrm>
                <a:prstGeom prst="ellipse">
                  <a:avLst/>
                </a:prstGeom>
                <a:solidFill>
                  <a:schemeClr val="tx2"/>
                </a:solidFill>
                <a:ln w="9525">
                  <a:noFill/>
                  <a:round/>
                  <a:headEnd/>
                  <a:tailEnd/>
                </a:ln>
              </p:spPr>
              <p:txBody>
                <a:bodyPr wrap="none" anchor="ctr"/>
                <a:lstStyle/>
                <a:p>
                  <a:pPr algn="r"/>
                  <a:endParaRPr lang="en-US">
                    <a:latin typeface="Arial"/>
                    <a:ea typeface="SimHei" pitchFamily="2" charset="-122"/>
                  </a:endParaRPr>
                </a:p>
              </p:txBody>
            </p:sp>
            <p:sp>
              <p:nvSpPr>
                <p:cNvPr id="25671" name="Oval 68"/>
                <p:cNvSpPr>
                  <a:spLocks noChangeArrowheads="1"/>
                </p:cNvSpPr>
                <p:nvPr/>
              </p:nvSpPr>
              <p:spPr bwMode="auto">
                <a:xfrm>
                  <a:off x="548" y="3265"/>
                  <a:ext cx="47" cy="47"/>
                </a:xfrm>
                <a:prstGeom prst="ellipse">
                  <a:avLst/>
                </a:prstGeom>
                <a:solidFill>
                  <a:schemeClr val="tx2"/>
                </a:solidFill>
                <a:ln w="9525">
                  <a:noFill/>
                  <a:round/>
                  <a:headEnd/>
                  <a:tailEnd/>
                </a:ln>
              </p:spPr>
              <p:txBody>
                <a:bodyPr wrap="none" anchor="ctr"/>
                <a:lstStyle/>
                <a:p>
                  <a:pPr algn="r"/>
                  <a:endParaRPr lang="en-US">
                    <a:latin typeface="Arial"/>
                    <a:ea typeface="SimHei" pitchFamily="2" charset="-122"/>
                  </a:endParaRPr>
                </a:p>
              </p:txBody>
            </p:sp>
          </p:grpSp>
        </p:grpSp>
        <p:grpSp>
          <p:nvGrpSpPr>
            <p:cNvPr id="10" name="Group 69"/>
            <p:cNvGrpSpPr>
              <a:grpSpLocks/>
            </p:cNvGrpSpPr>
            <p:nvPr/>
          </p:nvGrpSpPr>
          <p:grpSpPr bwMode="auto">
            <a:xfrm>
              <a:off x="1717" y="2805"/>
              <a:ext cx="450" cy="246"/>
              <a:chOff x="1876" y="1386"/>
              <a:chExt cx="450" cy="246"/>
            </a:xfrm>
          </p:grpSpPr>
          <p:sp>
            <p:nvSpPr>
              <p:cNvPr id="25662" name="Rectangle 70"/>
              <p:cNvSpPr>
                <a:spLocks noChangeArrowheads="1"/>
              </p:cNvSpPr>
              <p:nvPr/>
            </p:nvSpPr>
            <p:spPr bwMode="auto">
              <a:xfrm rot="10800000">
                <a:off x="1882" y="1386"/>
                <a:ext cx="444" cy="246"/>
              </a:xfrm>
              <a:prstGeom prst="rect">
                <a:avLst/>
              </a:prstGeom>
              <a:gradFill rotWithShape="1">
                <a:gsLst>
                  <a:gs pos="0">
                    <a:srgbClr val="FFFFFF">
                      <a:alpha val="0"/>
                    </a:srgbClr>
                  </a:gs>
                  <a:gs pos="100000">
                    <a:srgbClr val="FFFFFF"/>
                  </a:gs>
                </a:gsLst>
                <a:lin ang="0" scaled="1"/>
              </a:gradFill>
              <a:ln w="9525">
                <a:noFill/>
                <a:miter lim="800000"/>
                <a:headEnd/>
                <a:tailEnd/>
              </a:ln>
            </p:spPr>
            <p:txBody>
              <a:bodyPr wrap="none" anchor="ctr"/>
              <a:lstStyle/>
              <a:p>
                <a:pPr algn="r"/>
                <a:endParaRPr lang="en-US">
                  <a:latin typeface="Arial"/>
                  <a:ea typeface="SimHei" pitchFamily="2" charset="-122"/>
                </a:endParaRPr>
              </a:p>
            </p:txBody>
          </p:sp>
          <p:grpSp>
            <p:nvGrpSpPr>
              <p:cNvPr id="11" name="Group 71"/>
              <p:cNvGrpSpPr>
                <a:grpSpLocks/>
              </p:cNvGrpSpPr>
              <p:nvPr/>
            </p:nvGrpSpPr>
            <p:grpSpPr bwMode="auto">
              <a:xfrm>
                <a:off x="1876" y="1490"/>
                <a:ext cx="169" cy="37"/>
                <a:chOff x="384" y="3265"/>
                <a:chExt cx="211" cy="47"/>
              </a:xfrm>
            </p:grpSpPr>
            <p:sp>
              <p:nvSpPr>
                <p:cNvPr id="25664" name="Oval 72"/>
                <p:cNvSpPr>
                  <a:spLocks noChangeArrowheads="1"/>
                </p:cNvSpPr>
                <p:nvPr/>
              </p:nvSpPr>
              <p:spPr bwMode="auto">
                <a:xfrm>
                  <a:off x="384" y="3265"/>
                  <a:ext cx="47" cy="47"/>
                </a:xfrm>
                <a:prstGeom prst="ellipse">
                  <a:avLst/>
                </a:prstGeom>
                <a:solidFill>
                  <a:schemeClr val="tx2"/>
                </a:solidFill>
                <a:ln w="9525">
                  <a:noFill/>
                  <a:round/>
                  <a:headEnd/>
                  <a:tailEnd/>
                </a:ln>
              </p:spPr>
              <p:txBody>
                <a:bodyPr wrap="none" anchor="ctr"/>
                <a:lstStyle/>
                <a:p>
                  <a:pPr algn="r"/>
                  <a:endParaRPr lang="en-US">
                    <a:latin typeface="Arial"/>
                    <a:ea typeface="SimHei" pitchFamily="2" charset="-122"/>
                  </a:endParaRPr>
                </a:p>
              </p:txBody>
            </p:sp>
            <p:sp>
              <p:nvSpPr>
                <p:cNvPr id="25665" name="Oval 73"/>
                <p:cNvSpPr>
                  <a:spLocks noChangeArrowheads="1"/>
                </p:cNvSpPr>
                <p:nvPr/>
              </p:nvSpPr>
              <p:spPr bwMode="auto">
                <a:xfrm>
                  <a:off x="466" y="3265"/>
                  <a:ext cx="47" cy="47"/>
                </a:xfrm>
                <a:prstGeom prst="ellipse">
                  <a:avLst/>
                </a:prstGeom>
                <a:solidFill>
                  <a:schemeClr val="tx2"/>
                </a:solidFill>
                <a:ln w="9525">
                  <a:noFill/>
                  <a:round/>
                  <a:headEnd/>
                  <a:tailEnd/>
                </a:ln>
              </p:spPr>
              <p:txBody>
                <a:bodyPr wrap="none" anchor="ctr"/>
                <a:lstStyle/>
                <a:p>
                  <a:pPr algn="r"/>
                  <a:endParaRPr lang="en-US">
                    <a:latin typeface="Arial"/>
                    <a:ea typeface="SimHei" pitchFamily="2" charset="-122"/>
                  </a:endParaRPr>
                </a:p>
              </p:txBody>
            </p:sp>
            <p:sp>
              <p:nvSpPr>
                <p:cNvPr id="25666" name="Oval 74"/>
                <p:cNvSpPr>
                  <a:spLocks noChangeArrowheads="1"/>
                </p:cNvSpPr>
                <p:nvPr/>
              </p:nvSpPr>
              <p:spPr bwMode="auto">
                <a:xfrm>
                  <a:off x="548" y="3265"/>
                  <a:ext cx="47" cy="47"/>
                </a:xfrm>
                <a:prstGeom prst="ellipse">
                  <a:avLst/>
                </a:prstGeom>
                <a:solidFill>
                  <a:schemeClr val="tx2"/>
                </a:solidFill>
                <a:ln w="9525">
                  <a:noFill/>
                  <a:round/>
                  <a:headEnd/>
                  <a:tailEnd/>
                </a:ln>
              </p:spPr>
              <p:txBody>
                <a:bodyPr wrap="none" anchor="ctr"/>
                <a:lstStyle/>
                <a:p>
                  <a:pPr algn="r"/>
                  <a:endParaRPr lang="en-US">
                    <a:latin typeface="Arial"/>
                    <a:ea typeface="SimHei" pitchFamily="2" charset="-122"/>
                  </a:endParaRPr>
                </a:p>
              </p:txBody>
            </p:sp>
          </p:grpSp>
        </p:grpSp>
      </p:grpSp>
      <p:sp>
        <p:nvSpPr>
          <p:cNvPr id="271449" name="Text Box 89"/>
          <p:cNvSpPr txBox="1">
            <a:spLocks noChangeArrowheads="1"/>
          </p:cNvSpPr>
          <p:nvPr/>
        </p:nvSpPr>
        <p:spPr bwMode="auto">
          <a:xfrm>
            <a:off x="4879818" y="5305919"/>
            <a:ext cx="852323" cy="301621"/>
          </a:xfrm>
          <a:prstGeom prst="rect">
            <a:avLst/>
          </a:prstGeom>
          <a:noFill/>
          <a:ln w="9525">
            <a:noFill/>
            <a:miter lim="800000"/>
            <a:headEnd/>
            <a:tailEnd/>
          </a:ln>
        </p:spPr>
        <p:txBody>
          <a:bodyPr wrap="square">
            <a:spAutoFit/>
          </a:bodyPr>
          <a:lstStyle/>
          <a:p>
            <a:pPr algn="r">
              <a:lnSpc>
                <a:spcPct val="85000"/>
              </a:lnSpc>
            </a:pPr>
            <a:r>
              <a:rPr lang="zh-CN" altLang="en-US" sz="1600" b="1" smtClean="0">
                <a:solidFill>
                  <a:srgbClr val="002060"/>
                </a:solidFill>
                <a:latin typeface="Arial"/>
                <a:ea typeface="SimHei" pitchFamily="2" charset="-122"/>
              </a:rPr>
              <a:t>互连池</a:t>
            </a:r>
            <a:endParaRPr lang="en-US" sz="1600" b="1" dirty="0">
              <a:solidFill>
                <a:srgbClr val="002060"/>
              </a:solidFill>
              <a:latin typeface="Arial"/>
              <a:ea typeface="SimHei" pitchFamily="2" charset="-122"/>
            </a:endParaRPr>
          </a:p>
        </p:txBody>
      </p:sp>
      <p:sp>
        <p:nvSpPr>
          <p:cNvPr id="271450" name="Text Box 90"/>
          <p:cNvSpPr txBox="1">
            <a:spLocks noChangeArrowheads="1"/>
          </p:cNvSpPr>
          <p:nvPr/>
        </p:nvSpPr>
        <p:spPr bwMode="auto">
          <a:xfrm>
            <a:off x="4825497" y="2881033"/>
            <a:ext cx="895626" cy="301621"/>
          </a:xfrm>
          <a:prstGeom prst="rect">
            <a:avLst/>
          </a:prstGeom>
          <a:noFill/>
          <a:ln w="9525">
            <a:noFill/>
            <a:miter lim="800000"/>
            <a:headEnd/>
            <a:tailEnd/>
          </a:ln>
        </p:spPr>
        <p:txBody>
          <a:bodyPr wrap="square">
            <a:spAutoFit/>
          </a:bodyPr>
          <a:lstStyle/>
          <a:p>
            <a:pPr algn="r">
              <a:lnSpc>
                <a:spcPct val="85000"/>
              </a:lnSpc>
            </a:pPr>
            <a:r>
              <a:rPr lang="en-US" sz="1600" b="1" smtClean="0">
                <a:solidFill>
                  <a:srgbClr val="002060"/>
                </a:solidFill>
                <a:latin typeface="Arial"/>
                <a:ea typeface="SimHei" pitchFamily="2" charset="-122"/>
              </a:rPr>
              <a:t>CPU </a:t>
            </a:r>
            <a:r>
              <a:rPr lang="zh-CN" altLang="en-US" sz="1600" b="1" smtClean="0">
                <a:solidFill>
                  <a:srgbClr val="002060"/>
                </a:solidFill>
                <a:latin typeface="Arial"/>
                <a:ea typeface="SimHei" pitchFamily="2" charset="-122"/>
              </a:rPr>
              <a:t>池</a:t>
            </a:r>
            <a:endParaRPr lang="en-US" sz="1600" b="1" dirty="0">
              <a:solidFill>
                <a:srgbClr val="002060"/>
              </a:solidFill>
              <a:latin typeface="Arial"/>
              <a:ea typeface="SimHei" pitchFamily="2" charset="-122"/>
            </a:endParaRPr>
          </a:p>
        </p:txBody>
      </p:sp>
      <p:sp>
        <p:nvSpPr>
          <p:cNvPr id="271451" name="Text Box 91"/>
          <p:cNvSpPr txBox="1">
            <a:spLocks noChangeArrowheads="1"/>
          </p:cNvSpPr>
          <p:nvPr/>
        </p:nvSpPr>
        <p:spPr bwMode="auto">
          <a:xfrm>
            <a:off x="4925086" y="3680168"/>
            <a:ext cx="807056" cy="301621"/>
          </a:xfrm>
          <a:prstGeom prst="rect">
            <a:avLst/>
          </a:prstGeom>
          <a:noFill/>
          <a:ln w="9525">
            <a:noFill/>
            <a:miter lim="800000"/>
            <a:headEnd/>
            <a:tailEnd/>
          </a:ln>
        </p:spPr>
        <p:txBody>
          <a:bodyPr wrap="square">
            <a:spAutoFit/>
          </a:bodyPr>
          <a:lstStyle/>
          <a:p>
            <a:pPr algn="r">
              <a:lnSpc>
                <a:spcPct val="85000"/>
              </a:lnSpc>
            </a:pPr>
            <a:r>
              <a:rPr lang="zh-CN" altLang="en-US" sz="1600" b="1" smtClean="0">
                <a:solidFill>
                  <a:srgbClr val="002060"/>
                </a:solidFill>
                <a:latin typeface="Arial"/>
                <a:ea typeface="SimHei" pitchFamily="2" charset="-122"/>
              </a:rPr>
              <a:t>内存池</a:t>
            </a:r>
            <a:endParaRPr lang="en-US" sz="1600" b="1" dirty="0">
              <a:solidFill>
                <a:srgbClr val="002060"/>
              </a:solidFill>
              <a:latin typeface="Arial"/>
              <a:ea typeface="SimHei" pitchFamily="2" charset="-122"/>
            </a:endParaRPr>
          </a:p>
        </p:txBody>
      </p:sp>
      <p:sp>
        <p:nvSpPr>
          <p:cNvPr id="271452" name="Text Box 92"/>
          <p:cNvSpPr txBox="1">
            <a:spLocks noChangeArrowheads="1"/>
          </p:cNvSpPr>
          <p:nvPr/>
        </p:nvSpPr>
        <p:spPr bwMode="auto">
          <a:xfrm>
            <a:off x="4906978" y="4491285"/>
            <a:ext cx="825163" cy="301621"/>
          </a:xfrm>
          <a:prstGeom prst="rect">
            <a:avLst/>
          </a:prstGeom>
          <a:noFill/>
          <a:ln w="9525">
            <a:noFill/>
            <a:miter lim="800000"/>
            <a:headEnd/>
            <a:tailEnd/>
          </a:ln>
        </p:spPr>
        <p:txBody>
          <a:bodyPr wrap="square">
            <a:spAutoFit/>
          </a:bodyPr>
          <a:lstStyle/>
          <a:p>
            <a:pPr algn="r">
              <a:lnSpc>
                <a:spcPct val="85000"/>
              </a:lnSpc>
            </a:pPr>
            <a:r>
              <a:rPr lang="zh-CN" altLang="en-US" sz="1600" b="1" smtClean="0">
                <a:solidFill>
                  <a:srgbClr val="002060"/>
                </a:solidFill>
                <a:latin typeface="Arial"/>
                <a:ea typeface="SimHei" pitchFamily="2" charset="-122"/>
              </a:rPr>
              <a:t>存储池</a:t>
            </a:r>
            <a:endParaRPr lang="en-US" sz="1600" b="1" dirty="0">
              <a:solidFill>
                <a:srgbClr val="002060"/>
              </a:solidFill>
              <a:latin typeface="Arial"/>
              <a:ea typeface="SimHei" pitchFamily="2" charset="-122"/>
            </a:endParaRPr>
          </a:p>
        </p:txBody>
      </p:sp>
      <p:sp>
        <p:nvSpPr>
          <p:cNvPr id="271453" name="Text Box 93"/>
          <p:cNvSpPr txBox="1">
            <a:spLocks noChangeArrowheads="1"/>
          </p:cNvSpPr>
          <p:nvPr/>
        </p:nvSpPr>
        <p:spPr bwMode="auto">
          <a:xfrm>
            <a:off x="1245485" y="982214"/>
            <a:ext cx="2520950" cy="400110"/>
          </a:xfrm>
          <a:prstGeom prst="rect">
            <a:avLst/>
          </a:prstGeom>
          <a:noFill/>
          <a:ln w="9525">
            <a:noFill/>
            <a:miter lim="800000"/>
            <a:headEnd/>
            <a:tailEnd/>
          </a:ln>
        </p:spPr>
        <p:txBody>
          <a:bodyPr anchor="ctr" anchorCtr="1">
            <a:spAutoFit/>
          </a:bodyPr>
          <a:lstStyle/>
          <a:p>
            <a:r>
              <a:rPr lang="zh-CN" altLang="en-US" sz="2000" b="1" dirty="0" smtClean="0">
                <a:solidFill>
                  <a:srgbClr val="002060"/>
                </a:solidFill>
                <a:latin typeface="Arial"/>
                <a:ea typeface="SimHei" pitchFamily="2" charset="-122"/>
              </a:rPr>
              <a:t>传统数据中心</a:t>
            </a:r>
            <a:endParaRPr lang="en-US" sz="2000" b="1" dirty="0">
              <a:solidFill>
                <a:srgbClr val="002060"/>
              </a:solidFill>
              <a:latin typeface="Arial"/>
              <a:ea typeface="SimHei" pitchFamily="2" charset="-122"/>
            </a:endParaRPr>
          </a:p>
        </p:txBody>
      </p:sp>
      <p:sp>
        <p:nvSpPr>
          <p:cNvPr id="271454" name="Text Box 94"/>
          <p:cNvSpPr txBox="1">
            <a:spLocks noChangeArrowheads="1"/>
          </p:cNvSpPr>
          <p:nvPr/>
        </p:nvSpPr>
        <p:spPr bwMode="auto">
          <a:xfrm>
            <a:off x="5832805" y="1008400"/>
            <a:ext cx="2520950" cy="400110"/>
          </a:xfrm>
          <a:prstGeom prst="rect">
            <a:avLst/>
          </a:prstGeom>
          <a:noFill/>
          <a:ln w="9525">
            <a:noFill/>
            <a:miter lim="800000"/>
            <a:headEnd/>
            <a:tailEnd/>
          </a:ln>
        </p:spPr>
        <p:txBody>
          <a:bodyPr anchor="ctr" anchorCtr="1">
            <a:spAutoFit/>
          </a:bodyPr>
          <a:lstStyle/>
          <a:p>
            <a:r>
              <a:rPr lang="zh-CN" altLang="en-US" sz="2000" b="1" smtClean="0">
                <a:solidFill>
                  <a:srgbClr val="002060"/>
                </a:solidFill>
                <a:latin typeface="Arial"/>
                <a:ea typeface="SimHei" pitchFamily="2" charset="-122"/>
              </a:rPr>
              <a:t>虚拟基础架构</a:t>
            </a:r>
            <a:endParaRPr lang="en-US" sz="2000" b="1" dirty="0">
              <a:solidFill>
                <a:srgbClr val="002060"/>
              </a:solidFill>
              <a:latin typeface="Arial"/>
              <a:ea typeface="SimHei" pitchFamily="2" charset="-122"/>
            </a:endParaRPr>
          </a:p>
        </p:txBody>
      </p:sp>
      <p:sp>
        <p:nvSpPr>
          <p:cNvPr id="97" name="Title 96"/>
          <p:cNvSpPr>
            <a:spLocks noGrp="1"/>
          </p:cNvSpPr>
          <p:nvPr>
            <p:ph type="title"/>
          </p:nvPr>
        </p:nvSpPr>
        <p:spPr/>
        <p:txBody>
          <a:bodyPr/>
          <a:lstStyle/>
          <a:p>
            <a:r>
              <a:rPr lang="zh-CN" altLang="en-US" dirty="0" smtClean="0"/>
              <a:t>抽象 </a:t>
            </a:r>
            <a:r>
              <a:rPr lang="en-US" altLang="zh-CN" dirty="0" smtClean="0"/>
              <a:t>+ </a:t>
            </a:r>
            <a:r>
              <a:rPr lang="zh-CN" altLang="en-US" dirty="0" smtClean="0"/>
              <a:t>池化 </a:t>
            </a:r>
            <a:r>
              <a:rPr lang="en-US" altLang="zh-CN" dirty="0" smtClean="0"/>
              <a:t>= </a:t>
            </a:r>
            <a:r>
              <a:rPr lang="zh-CN" altLang="en-US" dirty="0" smtClean="0"/>
              <a:t>降低复杂性、降低成本、保障业务连续性</a:t>
            </a:r>
            <a:endParaRPr lang="en-US" dirty="0"/>
          </a:p>
        </p:txBody>
      </p:sp>
      <p:pic>
        <p:nvPicPr>
          <p:cNvPr id="98" name="Picture 97" descr="exch2010logo.jpg"/>
          <p:cNvPicPr>
            <a:picLocks noChangeAspect="1"/>
          </p:cNvPicPr>
          <p:nvPr/>
        </p:nvPicPr>
        <p:blipFill>
          <a:blip r:embed="rId3" cstate="print"/>
          <a:stretch>
            <a:fillRect/>
          </a:stretch>
        </p:blipFill>
        <p:spPr>
          <a:xfrm>
            <a:off x="793750" y="1685925"/>
            <a:ext cx="1111250" cy="508926"/>
          </a:xfrm>
          <a:prstGeom prst="rect">
            <a:avLst/>
          </a:prstGeom>
        </p:spPr>
      </p:pic>
      <p:pic>
        <p:nvPicPr>
          <p:cNvPr id="99" name="Picture 98" descr="WindowsServerLogo.png"/>
          <p:cNvPicPr>
            <a:picLocks noChangeAspect="1"/>
          </p:cNvPicPr>
          <p:nvPr/>
        </p:nvPicPr>
        <p:blipFill>
          <a:blip r:embed="rId4" cstate="print"/>
          <a:srcRect t="4313"/>
          <a:stretch>
            <a:fillRect/>
          </a:stretch>
        </p:blipFill>
        <p:spPr>
          <a:xfrm>
            <a:off x="992162" y="2313616"/>
            <a:ext cx="606475" cy="258135"/>
          </a:xfrm>
          <a:prstGeom prst="rect">
            <a:avLst/>
          </a:prstGeom>
        </p:spPr>
      </p:pic>
      <p:pic>
        <p:nvPicPr>
          <p:cNvPr id="100" name="Picture 99" descr="oracle_database.png"/>
          <p:cNvPicPr>
            <a:picLocks noChangeAspect="1"/>
          </p:cNvPicPr>
          <p:nvPr/>
        </p:nvPicPr>
        <p:blipFill>
          <a:blip r:embed="rId5" cstate="print"/>
          <a:srcRect r="37141"/>
          <a:stretch>
            <a:fillRect/>
          </a:stretch>
        </p:blipFill>
        <p:spPr>
          <a:xfrm>
            <a:off x="3387725" y="1666956"/>
            <a:ext cx="1047750" cy="539736"/>
          </a:xfrm>
          <a:prstGeom prst="rect">
            <a:avLst/>
          </a:prstGeom>
        </p:spPr>
      </p:pic>
      <p:pic>
        <p:nvPicPr>
          <p:cNvPr id="101" name="Picture 100" descr="linux-pengo-color.gif"/>
          <p:cNvPicPr>
            <a:picLocks noChangeAspect="1"/>
          </p:cNvPicPr>
          <p:nvPr/>
        </p:nvPicPr>
        <p:blipFill>
          <a:blip r:embed="rId6" cstate="print"/>
          <a:stretch>
            <a:fillRect/>
          </a:stretch>
        </p:blipFill>
        <p:spPr>
          <a:xfrm>
            <a:off x="3613547" y="2308933"/>
            <a:ext cx="586581" cy="266503"/>
          </a:xfrm>
          <a:prstGeom prst="rect">
            <a:avLst/>
          </a:prstGeom>
        </p:spPr>
      </p:pic>
      <p:pic>
        <p:nvPicPr>
          <p:cNvPr id="102" name="Picture 101" descr="linux-pengo-color.gif"/>
          <p:cNvPicPr>
            <a:picLocks noChangeAspect="1"/>
          </p:cNvPicPr>
          <p:nvPr/>
        </p:nvPicPr>
        <p:blipFill>
          <a:blip r:embed="rId6" cstate="print"/>
          <a:srcRect b="7363"/>
          <a:stretch>
            <a:fillRect/>
          </a:stretch>
        </p:blipFill>
        <p:spPr>
          <a:xfrm>
            <a:off x="1003697" y="4547061"/>
            <a:ext cx="586581" cy="246880"/>
          </a:xfrm>
          <a:prstGeom prst="rect">
            <a:avLst/>
          </a:prstGeom>
        </p:spPr>
      </p:pic>
      <p:pic>
        <p:nvPicPr>
          <p:cNvPr id="103" name="Picture 102" descr="SAP_logo.gif"/>
          <p:cNvPicPr>
            <a:picLocks noChangeAspect="1"/>
          </p:cNvPicPr>
          <p:nvPr/>
        </p:nvPicPr>
        <p:blipFill>
          <a:blip r:embed="rId7" cstate="print"/>
          <a:srcRect t="25000" b="24750"/>
          <a:stretch>
            <a:fillRect/>
          </a:stretch>
        </p:blipFill>
        <p:spPr>
          <a:xfrm>
            <a:off x="971550" y="3971925"/>
            <a:ext cx="796119" cy="400050"/>
          </a:xfrm>
          <a:prstGeom prst="rect">
            <a:avLst/>
          </a:prstGeom>
        </p:spPr>
      </p:pic>
      <p:pic>
        <p:nvPicPr>
          <p:cNvPr id="104" name="Picture 103" descr="WindowsServerLogo.png"/>
          <p:cNvPicPr>
            <a:picLocks noChangeAspect="1"/>
          </p:cNvPicPr>
          <p:nvPr/>
        </p:nvPicPr>
        <p:blipFill>
          <a:blip r:embed="rId4" cstate="print"/>
          <a:srcRect t="5953"/>
          <a:stretch>
            <a:fillRect/>
          </a:stretch>
        </p:blipFill>
        <p:spPr>
          <a:xfrm>
            <a:off x="3613125" y="4545367"/>
            <a:ext cx="606475" cy="253710"/>
          </a:xfrm>
          <a:prstGeom prst="rect">
            <a:avLst/>
          </a:prstGeom>
        </p:spPr>
      </p:pic>
      <p:pic>
        <p:nvPicPr>
          <p:cNvPr id="105" name="Picture 104" descr="siebel_logo.gif"/>
          <p:cNvPicPr>
            <a:picLocks noChangeAspect="1"/>
          </p:cNvPicPr>
          <p:nvPr/>
        </p:nvPicPr>
        <p:blipFill>
          <a:blip r:embed="rId8" cstate="print"/>
          <a:stretch>
            <a:fillRect/>
          </a:stretch>
        </p:blipFill>
        <p:spPr>
          <a:xfrm>
            <a:off x="3330575" y="3979544"/>
            <a:ext cx="1228725" cy="368618"/>
          </a:xfrm>
          <a:prstGeom prst="rect">
            <a:avLst/>
          </a:prstGeom>
        </p:spPr>
      </p:pic>
      <p:pic>
        <p:nvPicPr>
          <p:cNvPr id="106" name="Picture 356" descr="ICON_CPU_Q308"/>
          <p:cNvPicPr>
            <a:picLocks noChangeAspect="1" noChangeArrowheads="1"/>
          </p:cNvPicPr>
          <p:nvPr/>
        </p:nvPicPr>
        <p:blipFill>
          <a:blip r:embed="rId9" cstate="print"/>
          <a:srcRect/>
          <a:stretch>
            <a:fillRect/>
          </a:stretch>
        </p:blipFill>
        <p:spPr bwMode="auto">
          <a:xfrm>
            <a:off x="626919" y="2958694"/>
            <a:ext cx="233384" cy="426027"/>
          </a:xfrm>
          <a:prstGeom prst="rect">
            <a:avLst/>
          </a:prstGeom>
          <a:noFill/>
          <a:ln w="9525">
            <a:noFill/>
            <a:miter lim="800000"/>
            <a:headEnd/>
            <a:tailEnd/>
          </a:ln>
        </p:spPr>
      </p:pic>
      <p:pic>
        <p:nvPicPr>
          <p:cNvPr id="107" name="Picture 359" descr="ICON_Memory_Q308"/>
          <p:cNvPicPr>
            <a:picLocks noChangeAspect="1" noChangeArrowheads="1"/>
          </p:cNvPicPr>
          <p:nvPr/>
        </p:nvPicPr>
        <p:blipFill>
          <a:blip r:embed="rId10" cstate="print"/>
          <a:srcRect/>
          <a:stretch>
            <a:fillRect/>
          </a:stretch>
        </p:blipFill>
        <p:spPr bwMode="auto">
          <a:xfrm>
            <a:off x="1036359" y="2948998"/>
            <a:ext cx="419100" cy="445418"/>
          </a:xfrm>
          <a:prstGeom prst="rect">
            <a:avLst/>
          </a:prstGeom>
          <a:noFill/>
          <a:ln w="9525">
            <a:noFill/>
            <a:miter lim="800000"/>
            <a:headEnd/>
            <a:tailEnd/>
          </a:ln>
        </p:spPr>
      </p:pic>
      <p:pic>
        <p:nvPicPr>
          <p:cNvPr id="108" name="Picture 13" descr="ICON_Storage_1up_Q308.png"/>
          <p:cNvPicPr>
            <a:picLocks noChangeAspect="1"/>
          </p:cNvPicPr>
          <p:nvPr/>
        </p:nvPicPr>
        <p:blipFill>
          <a:blip r:embed="rId11" cstate="print"/>
          <a:srcRect/>
          <a:stretch>
            <a:fillRect/>
          </a:stretch>
        </p:blipFill>
        <p:spPr bwMode="auto">
          <a:xfrm>
            <a:off x="1631516" y="2986403"/>
            <a:ext cx="303394" cy="370609"/>
          </a:xfrm>
          <a:prstGeom prst="rect">
            <a:avLst/>
          </a:prstGeom>
          <a:noFill/>
          <a:ln w="9525">
            <a:noFill/>
            <a:miter lim="800000"/>
            <a:headEnd/>
            <a:tailEnd/>
          </a:ln>
        </p:spPr>
      </p:pic>
      <p:pic>
        <p:nvPicPr>
          <p:cNvPr id="109" name="Picture 18" descr="ICON_Router_Q408"/>
          <p:cNvPicPr>
            <a:picLocks noChangeAspect="1" noChangeArrowheads="1"/>
          </p:cNvPicPr>
          <p:nvPr/>
        </p:nvPicPr>
        <p:blipFill>
          <a:blip r:embed="rId12" cstate="print"/>
          <a:srcRect/>
          <a:stretch>
            <a:fillRect/>
          </a:stretch>
        </p:blipFill>
        <p:spPr bwMode="auto">
          <a:xfrm>
            <a:off x="2291916" y="2969780"/>
            <a:ext cx="600821" cy="413760"/>
          </a:xfrm>
          <a:prstGeom prst="rect">
            <a:avLst/>
          </a:prstGeom>
          <a:noFill/>
          <a:ln w="9525">
            <a:noFill/>
            <a:miter lim="800000"/>
            <a:headEnd/>
            <a:tailEnd/>
          </a:ln>
        </p:spPr>
      </p:pic>
      <p:pic>
        <p:nvPicPr>
          <p:cNvPr id="110" name="Picture 356" descr="ICON_CPU_Q308"/>
          <p:cNvPicPr>
            <a:picLocks noChangeAspect="1" noChangeArrowheads="1"/>
          </p:cNvPicPr>
          <p:nvPr/>
        </p:nvPicPr>
        <p:blipFill>
          <a:blip r:embed="rId9" cstate="print"/>
          <a:srcRect/>
          <a:stretch>
            <a:fillRect/>
          </a:stretch>
        </p:blipFill>
        <p:spPr bwMode="auto">
          <a:xfrm>
            <a:off x="3278315" y="2958209"/>
            <a:ext cx="233384" cy="426027"/>
          </a:xfrm>
          <a:prstGeom prst="rect">
            <a:avLst/>
          </a:prstGeom>
          <a:noFill/>
          <a:ln w="9525">
            <a:noFill/>
            <a:miter lim="800000"/>
            <a:headEnd/>
            <a:tailEnd/>
          </a:ln>
        </p:spPr>
      </p:pic>
      <p:pic>
        <p:nvPicPr>
          <p:cNvPr id="111" name="Picture 359" descr="ICON_Memory_Q308"/>
          <p:cNvPicPr>
            <a:picLocks noChangeAspect="1" noChangeArrowheads="1"/>
          </p:cNvPicPr>
          <p:nvPr/>
        </p:nvPicPr>
        <p:blipFill>
          <a:blip r:embed="rId10" cstate="print"/>
          <a:srcRect/>
          <a:stretch>
            <a:fillRect/>
          </a:stretch>
        </p:blipFill>
        <p:spPr bwMode="auto">
          <a:xfrm>
            <a:off x="3687755" y="2948513"/>
            <a:ext cx="419100" cy="445418"/>
          </a:xfrm>
          <a:prstGeom prst="rect">
            <a:avLst/>
          </a:prstGeom>
          <a:noFill/>
          <a:ln w="9525">
            <a:noFill/>
            <a:miter lim="800000"/>
            <a:headEnd/>
            <a:tailEnd/>
          </a:ln>
        </p:spPr>
      </p:pic>
      <p:pic>
        <p:nvPicPr>
          <p:cNvPr id="112" name="Picture 13" descr="ICON_Storage_1up_Q308.png"/>
          <p:cNvPicPr>
            <a:picLocks noChangeAspect="1"/>
          </p:cNvPicPr>
          <p:nvPr/>
        </p:nvPicPr>
        <p:blipFill>
          <a:blip r:embed="rId11" cstate="print"/>
          <a:srcRect/>
          <a:stretch>
            <a:fillRect/>
          </a:stretch>
        </p:blipFill>
        <p:spPr bwMode="auto">
          <a:xfrm>
            <a:off x="4282912" y="2985918"/>
            <a:ext cx="303394" cy="370609"/>
          </a:xfrm>
          <a:prstGeom prst="rect">
            <a:avLst/>
          </a:prstGeom>
          <a:noFill/>
          <a:ln w="9525">
            <a:noFill/>
            <a:miter lim="800000"/>
            <a:headEnd/>
            <a:tailEnd/>
          </a:ln>
        </p:spPr>
      </p:pic>
      <p:pic>
        <p:nvPicPr>
          <p:cNvPr id="113" name="Picture 356" descr="ICON_CPU_Q308"/>
          <p:cNvPicPr>
            <a:picLocks noChangeAspect="1" noChangeArrowheads="1"/>
          </p:cNvPicPr>
          <p:nvPr/>
        </p:nvPicPr>
        <p:blipFill>
          <a:blip r:embed="rId9" cstate="print"/>
          <a:srcRect/>
          <a:stretch>
            <a:fillRect/>
          </a:stretch>
        </p:blipFill>
        <p:spPr bwMode="auto">
          <a:xfrm>
            <a:off x="623456" y="5204403"/>
            <a:ext cx="233384" cy="426027"/>
          </a:xfrm>
          <a:prstGeom prst="rect">
            <a:avLst/>
          </a:prstGeom>
          <a:noFill/>
          <a:ln w="9525">
            <a:noFill/>
            <a:miter lim="800000"/>
            <a:headEnd/>
            <a:tailEnd/>
          </a:ln>
        </p:spPr>
      </p:pic>
      <p:pic>
        <p:nvPicPr>
          <p:cNvPr id="114" name="Picture 359" descr="ICON_Memory_Q308"/>
          <p:cNvPicPr>
            <a:picLocks noChangeAspect="1" noChangeArrowheads="1"/>
          </p:cNvPicPr>
          <p:nvPr/>
        </p:nvPicPr>
        <p:blipFill>
          <a:blip r:embed="rId10" cstate="print"/>
          <a:srcRect/>
          <a:stretch>
            <a:fillRect/>
          </a:stretch>
        </p:blipFill>
        <p:spPr bwMode="auto">
          <a:xfrm>
            <a:off x="1032896" y="5194707"/>
            <a:ext cx="419100" cy="445418"/>
          </a:xfrm>
          <a:prstGeom prst="rect">
            <a:avLst/>
          </a:prstGeom>
          <a:noFill/>
          <a:ln w="9525">
            <a:noFill/>
            <a:miter lim="800000"/>
            <a:headEnd/>
            <a:tailEnd/>
          </a:ln>
        </p:spPr>
      </p:pic>
      <p:pic>
        <p:nvPicPr>
          <p:cNvPr id="115" name="Picture 13" descr="ICON_Storage_1up_Q308.png"/>
          <p:cNvPicPr>
            <a:picLocks noChangeAspect="1"/>
          </p:cNvPicPr>
          <p:nvPr/>
        </p:nvPicPr>
        <p:blipFill>
          <a:blip r:embed="rId11" cstate="print"/>
          <a:srcRect/>
          <a:stretch>
            <a:fillRect/>
          </a:stretch>
        </p:blipFill>
        <p:spPr bwMode="auto">
          <a:xfrm>
            <a:off x="1628053" y="5232112"/>
            <a:ext cx="303394" cy="370609"/>
          </a:xfrm>
          <a:prstGeom prst="rect">
            <a:avLst/>
          </a:prstGeom>
          <a:noFill/>
          <a:ln w="9525">
            <a:noFill/>
            <a:miter lim="800000"/>
            <a:headEnd/>
            <a:tailEnd/>
          </a:ln>
        </p:spPr>
      </p:pic>
      <p:pic>
        <p:nvPicPr>
          <p:cNvPr id="116" name="Picture 356" descr="ICON_CPU_Q308"/>
          <p:cNvPicPr>
            <a:picLocks noChangeAspect="1" noChangeArrowheads="1"/>
          </p:cNvPicPr>
          <p:nvPr/>
        </p:nvPicPr>
        <p:blipFill>
          <a:blip r:embed="rId9" cstate="print"/>
          <a:srcRect/>
          <a:stretch>
            <a:fillRect/>
          </a:stretch>
        </p:blipFill>
        <p:spPr bwMode="auto">
          <a:xfrm>
            <a:off x="3288706" y="5194012"/>
            <a:ext cx="233384" cy="426027"/>
          </a:xfrm>
          <a:prstGeom prst="rect">
            <a:avLst/>
          </a:prstGeom>
          <a:noFill/>
          <a:ln w="9525">
            <a:noFill/>
            <a:miter lim="800000"/>
            <a:headEnd/>
            <a:tailEnd/>
          </a:ln>
        </p:spPr>
      </p:pic>
      <p:pic>
        <p:nvPicPr>
          <p:cNvPr id="117" name="Picture 359" descr="ICON_Memory_Q308"/>
          <p:cNvPicPr>
            <a:picLocks noChangeAspect="1" noChangeArrowheads="1"/>
          </p:cNvPicPr>
          <p:nvPr/>
        </p:nvPicPr>
        <p:blipFill>
          <a:blip r:embed="rId10" cstate="print"/>
          <a:srcRect/>
          <a:stretch>
            <a:fillRect/>
          </a:stretch>
        </p:blipFill>
        <p:spPr bwMode="auto">
          <a:xfrm>
            <a:off x="3698146" y="5184316"/>
            <a:ext cx="419100" cy="445418"/>
          </a:xfrm>
          <a:prstGeom prst="rect">
            <a:avLst/>
          </a:prstGeom>
          <a:noFill/>
          <a:ln w="9525">
            <a:noFill/>
            <a:miter lim="800000"/>
            <a:headEnd/>
            <a:tailEnd/>
          </a:ln>
        </p:spPr>
      </p:pic>
      <p:pic>
        <p:nvPicPr>
          <p:cNvPr id="118" name="Picture 13" descr="ICON_Storage_1up_Q308.png"/>
          <p:cNvPicPr>
            <a:picLocks noChangeAspect="1"/>
          </p:cNvPicPr>
          <p:nvPr/>
        </p:nvPicPr>
        <p:blipFill>
          <a:blip r:embed="rId11" cstate="print"/>
          <a:srcRect/>
          <a:stretch>
            <a:fillRect/>
          </a:stretch>
        </p:blipFill>
        <p:spPr bwMode="auto">
          <a:xfrm>
            <a:off x="4293303" y="5221721"/>
            <a:ext cx="303394" cy="370609"/>
          </a:xfrm>
          <a:prstGeom prst="rect">
            <a:avLst/>
          </a:prstGeom>
          <a:noFill/>
          <a:ln w="9525">
            <a:noFill/>
            <a:miter lim="800000"/>
            <a:headEnd/>
            <a:tailEnd/>
          </a:ln>
        </p:spPr>
      </p:pic>
      <p:pic>
        <p:nvPicPr>
          <p:cNvPr id="119" name="Picture 18" descr="ICON_Router_Q408"/>
          <p:cNvPicPr>
            <a:picLocks noChangeAspect="1" noChangeArrowheads="1"/>
          </p:cNvPicPr>
          <p:nvPr/>
        </p:nvPicPr>
        <p:blipFill>
          <a:blip r:embed="rId12" cstate="print"/>
          <a:srcRect/>
          <a:stretch>
            <a:fillRect/>
          </a:stretch>
        </p:blipFill>
        <p:spPr bwMode="auto">
          <a:xfrm>
            <a:off x="2288453" y="5188961"/>
            <a:ext cx="600821" cy="413760"/>
          </a:xfrm>
          <a:prstGeom prst="rect">
            <a:avLst/>
          </a:prstGeom>
          <a:noFill/>
          <a:ln w="9525">
            <a:noFill/>
            <a:miter lim="800000"/>
            <a:headEnd/>
            <a:tailEnd/>
          </a:ln>
        </p:spPr>
      </p:pic>
      <p:grpSp>
        <p:nvGrpSpPr>
          <p:cNvPr id="12" name="Group 21"/>
          <p:cNvGrpSpPr>
            <a:grpSpLocks/>
          </p:cNvGrpSpPr>
          <p:nvPr/>
        </p:nvGrpSpPr>
        <p:grpSpPr bwMode="auto">
          <a:xfrm>
            <a:off x="447095" y="2631565"/>
            <a:ext cx="1679147" cy="246299"/>
            <a:chOff x="1811" y="651"/>
            <a:chExt cx="2096" cy="270"/>
          </a:xfrm>
        </p:grpSpPr>
        <p:sp>
          <p:nvSpPr>
            <p:cNvPr id="121" name="AutoShape 23"/>
            <p:cNvSpPr>
              <a:spLocks noChangeArrowheads="1"/>
            </p:cNvSpPr>
            <p:nvPr/>
          </p:nvSpPr>
          <p:spPr bwMode="auto">
            <a:xfrm>
              <a:off x="1811" y="720"/>
              <a:ext cx="2096" cy="153"/>
            </a:xfrm>
            <a:prstGeom prst="roundRect">
              <a:avLst>
                <a:gd name="adj" fmla="val 16667"/>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w="222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38100" h="38100"/>
            </a:sp3d>
          </p:spPr>
          <p:txBody>
            <a:bodyPr wrap="none" anchor="ctr"/>
            <a:lstStyle/>
            <a:p>
              <a:pPr algn="r"/>
              <a:endParaRPr lang="en-US">
                <a:latin typeface="Arial"/>
                <a:ea typeface="SimHei" pitchFamily="2" charset="-122"/>
              </a:endParaRPr>
            </a:p>
          </p:txBody>
        </p:sp>
        <p:sp>
          <p:nvSpPr>
            <p:cNvPr id="122" name="Text Box 24"/>
            <p:cNvSpPr txBox="1">
              <a:spLocks noChangeArrowheads="1"/>
            </p:cNvSpPr>
            <p:nvPr/>
          </p:nvSpPr>
          <p:spPr bwMode="auto">
            <a:xfrm>
              <a:off x="2460" y="651"/>
              <a:ext cx="711" cy="270"/>
            </a:xfrm>
            <a:prstGeom prst="rect">
              <a:avLst/>
            </a:prstGeom>
            <a:noFill/>
            <a:ln w="9525">
              <a:noFill/>
              <a:miter lim="800000"/>
              <a:headEnd/>
              <a:tailEnd/>
            </a:ln>
          </p:spPr>
          <p:txBody>
            <a:bodyPr wrap="none" anchor="ctr" anchorCtr="1">
              <a:spAutoFit/>
            </a:bodyPr>
            <a:lstStyle/>
            <a:p>
              <a:r>
                <a:rPr lang="zh-CN" altLang="en-US" sz="1000" b="1" smtClean="0">
                  <a:solidFill>
                    <a:srgbClr val="FFFFFF"/>
                  </a:solidFill>
                  <a:latin typeface="Arial"/>
                  <a:ea typeface="SimHei" pitchFamily="2" charset="-122"/>
                </a:rPr>
                <a:t>虚拟化</a:t>
              </a:r>
              <a:endParaRPr lang="en-US" sz="1000" b="1" dirty="0">
                <a:solidFill>
                  <a:srgbClr val="FFFFFF"/>
                </a:solidFill>
                <a:latin typeface="Arial"/>
                <a:ea typeface="SimHei" pitchFamily="2" charset="-122"/>
              </a:endParaRPr>
            </a:p>
          </p:txBody>
        </p:sp>
      </p:grpSp>
    </p:spTree>
    <p:extLst>
      <p:ext uri="{BB962C8B-B14F-4D97-AF65-F5344CB8AC3E}">
        <p14:creationId xmlns:p14="http://schemas.microsoft.com/office/powerpoint/2010/main" val="3203257422"/>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71375"/>
                                        </p:tgtEl>
                                      </p:cBhvr>
                                    </p:animEffect>
                                    <p:set>
                                      <p:cBhvr>
                                        <p:cTn id="7" dur="1" fill="hold">
                                          <p:stCondLst>
                                            <p:cond delay="499"/>
                                          </p:stCondLst>
                                        </p:cTn>
                                        <p:tgtEl>
                                          <p:spTgt spid="271375"/>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271376"/>
                                        </p:tgtEl>
                                      </p:cBhvr>
                                    </p:animEffect>
                                    <p:set>
                                      <p:cBhvr>
                                        <p:cTn id="10" dur="1" fill="hold">
                                          <p:stCondLst>
                                            <p:cond delay="499"/>
                                          </p:stCondLst>
                                        </p:cTn>
                                        <p:tgtEl>
                                          <p:spTgt spid="271376"/>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271377"/>
                                        </p:tgtEl>
                                        <p:attrNameLst>
                                          <p:attrName>style.visibility</p:attrName>
                                        </p:attrNameLst>
                                      </p:cBhvr>
                                      <p:to>
                                        <p:strVal val="visible"/>
                                      </p:to>
                                    </p:set>
                                    <p:animEffect transition="in" filter="fade">
                                      <p:cBhvr>
                                        <p:cTn id="13" dur="500"/>
                                        <p:tgtEl>
                                          <p:spTgt spid="27137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1380"/>
                                        </p:tgtEl>
                                        <p:attrNameLst>
                                          <p:attrName>style.visibility</p:attrName>
                                        </p:attrNameLst>
                                      </p:cBhvr>
                                      <p:to>
                                        <p:strVal val="visible"/>
                                      </p:to>
                                    </p:set>
                                    <p:animEffect transition="in" filter="fade">
                                      <p:cBhvr>
                                        <p:cTn id="16" dur="500"/>
                                        <p:tgtEl>
                                          <p:spTgt spid="271380"/>
                                        </p:tgtEl>
                                      </p:cBhvr>
                                    </p:animEffect>
                                  </p:childTnLst>
                                </p:cTn>
                              </p:par>
                              <p:par>
                                <p:cTn id="17" presetID="10" presetClass="exit" presetSubtype="0" fill="hold" grpId="0" nodeType="withEffect">
                                  <p:stCondLst>
                                    <p:cond delay="0"/>
                                  </p:stCondLst>
                                  <p:childTnLst>
                                    <p:animEffect transition="out" filter="fade">
                                      <p:cBhvr>
                                        <p:cTn id="18" dur="500"/>
                                        <p:tgtEl>
                                          <p:spTgt spid="271385"/>
                                        </p:tgtEl>
                                      </p:cBhvr>
                                    </p:animEffect>
                                    <p:set>
                                      <p:cBhvr>
                                        <p:cTn id="19" dur="1" fill="hold">
                                          <p:stCondLst>
                                            <p:cond delay="499"/>
                                          </p:stCondLst>
                                        </p:cTn>
                                        <p:tgtEl>
                                          <p:spTgt spid="271385"/>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271386"/>
                                        </p:tgtEl>
                                      </p:cBhvr>
                                    </p:animEffect>
                                    <p:set>
                                      <p:cBhvr>
                                        <p:cTn id="22" dur="1" fill="hold">
                                          <p:stCondLst>
                                            <p:cond delay="499"/>
                                          </p:stCondLst>
                                        </p:cTn>
                                        <p:tgtEl>
                                          <p:spTgt spid="271386"/>
                                        </p:tgtEl>
                                        <p:attrNameLst>
                                          <p:attrName>style.visibility</p:attrName>
                                        </p:attrNameLst>
                                      </p:cBhvr>
                                      <p:to>
                                        <p:strVal val="hidden"/>
                                      </p:to>
                                    </p:set>
                                  </p:childTnLst>
                                </p:cTn>
                              </p:par>
                              <p:par>
                                <p:cTn id="23" presetID="10" presetClass="entr" presetSubtype="0" fill="hold" grpId="0" nodeType="withEffect">
                                  <p:stCondLst>
                                    <p:cond delay="0"/>
                                  </p:stCondLst>
                                  <p:childTnLst>
                                    <p:set>
                                      <p:cBhvr>
                                        <p:cTn id="24" dur="1" fill="hold">
                                          <p:stCondLst>
                                            <p:cond delay="0"/>
                                          </p:stCondLst>
                                        </p:cTn>
                                        <p:tgtEl>
                                          <p:spTgt spid="271387"/>
                                        </p:tgtEl>
                                        <p:attrNameLst>
                                          <p:attrName>style.visibility</p:attrName>
                                        </p:attrNameLst>
                                      </p:cBhvr>
                                      <p:to>
                                        <p:strVal val="visible"/>
                                      </p:to>
                                    </p:set>
                                    <p:animEffect transition="in" filter="fade">
                                      <p:cBhvr>
                                        <p:cTn id="25" dur="500"/>
                                        <p:tgtEl>
                                          <p:spTgt spid="27138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71390"/>
                                        </p:tgtEl>
                                        <p:attrNameLst>
                                          <p:attrName>style.visibility</p:attrName>
                                        </p:attrNameLst>
                                      </p:cBhvr>
                                      <p:to>
                                        <p:strVal val="visible"/>
                                      </p:to>
                                    </p:set>
                                    <p:animEffect transition="in" filter="fade">
                                      <p:cBhvr>
                                        <p:cTn id="28" dur="500"/>
                                        <p:tgtEl>
                                          <p:spTgt spid="271390"/>
                                        </p:tgtEl>
                                      </p:cBhvr>
                                    </p:animEffect>
                                  </p:childTnLst>
                                </p:cTn>
                              </p:par>
                              <p:par>
                                <p:cTn id="29" presetID="10" presetClass="exit" presetSubtype="0" fill="hold" grpId="0" nodeType="withEffect">
                                  <p:stCondLst>
                                    <p:cond delay="0"/>
                                  </p:stCondLst>
                                  <p:childTnLst>
                                    <p:animEffect transition="out" filter="fade">
                                      <p:cBhvr>
                                        <p:cTn id="30" dur="500"/>
                                        <p:tgtEl>
                                          <p:spTgt spid="271395"/>
                                        </p:tgtEl>
                                      </p:cBhvr>
                                    </p:animEffect>
                                    <p:set>
                                      <p:cBhvr>
                                        <p:cTn id="31" dur="1" fill="hold">
                                          <p:stCondLst>
                                            <p:cond delay="499"/>
                                          </p:stCondLst>
                                        </p:cTn>
                                        <p:tgtEl>
                                          <p:spTgt spid="271395"/>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271396"/>
                                        </p:tgtEl>
                                      </p:cBhvr>
                                    </p:animEffect>
                                    <p:set>
                                      <p:cBhvr>
                                        <p:cTn id="34" dur="1" fill="hold">
                                          <p:stCondLst>
                                            <p:cond delay="499"/>
                                          </p:stCondLst>
                                        </p:cTn>
                                        <p:tgtEl>
                                          <p:spTgt spid="271396"/>
                                        </p:tgtEl>
                                        <p:attrNameLst>
                                          <p:attrName>style.visibility</p:attrName>
                                        </p:attrNameLst>
                                      </p:cBhvr>
                                      <p:to>
                                        <p:strVal val="hidden"/>
                                      </p:to>
                                    </p:set>
                                  </p:childTnLst>
                                </p:cTn>
                              </p:par>
                              <p:par>
                                <p:cTn id="35" presetID="10" presetClass="entr" presetSubtype="0" fill="hold" grpId="0" nodeType="withEffect">
                                  <p:stCondLst>
                                    <p:cond delay="0"/>
                                  </p:stCondLst>
                                  <p:childTnLst>
                                    <p:set>
                                      <p:cBhvr>
                                        <p:cTn id="36" dur="1" fill="hold">
                                          <p:stCondLst>
                                            <p:cond delay="0"/>
                                          </p:stCondLst>
                                        </p:cTn>
                                        <p:tgtEl>
                                          <p:spTgt spid="271397"/>
                                        </p:tgtEl>
                                        <p:attrNameLst>
                                          <p:attrName>style.visibility</p:attrName>
                                        </p:attrNameLst>
                                      </p:cBhvr>
                                      <p:to>
                                        <p:strVal val="visible"/>
                                      </p:to>
                                    </p:set>
                                    <p:animEffect transition="in" filter="fade">
                                      <p:cBhvr>
                                        <p:cTn id="37" dur="500"/>
                                        <p:tgtEl>
                                          <p:spTgt spid="27139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71400"/>
                                        </p:tgtEl>
                                        <p:attrNameLst>
                                          <p:attrName>style.visibility</p:attrName>
                                        </p:attrNameLst>
                                      </p:cBhvr>
                                      <p:to>
                                        <p:strVal val="visible"/>
                                      </p:to>
                                    </p:set>
                                    <p:animEffect transition="in" filter="fade">
                                      <p:cBhvr>
                                        <p:cTn id="40" dur="500"/>
                                        <p:tgtEl>
                                          <p:spTgt spid="271400"/>
                                        </p:tgtEl>
                                      </p:cBhvr>
                                    </p:animEffect>
                                  </p:childTnLst>
                                </p:cTn>
                              </p:par>
                              <p:par>
                                <p:cTn id="41" presetID="10" presetClass="exit" presetSubtype="0" fill="hold" grpId="0" nodeType="withEffect">
                                  <p:stCondLst>
                                    <p:cond delay="0"/>
                                  </p:stCondLst>
                                  <p:childTnLst>
                                    <p:animEffect transition="out" filter="fade">
                                      <p:cBhvr>
                                        <p:cTn id="42" dur="500"/>
                                        <p:tgtEl>
                                          <p:spTgt spid="271405"/>
                                        </p:tgtEl>
                                      </p:cBhvr>
                                    </p:animEffect>
                                    <p:set>
                                      <p:cBhvr>
                                        <p:cTn id="43" dur="1" fill="hold">
                                          <p:stCondLst>
                                            <p:cond delay="499"/>
                                          </p:stCondLst>
                                        </p:cTn>
                                        <p:tgtEl>
                                          <p:spTgt spid="271405"/>
                                        </p:tgtEl>
                                        <p:attrNameLst>
                                          <p:attrName>style.visibility</p:attrName>
                                        </p:attrNameLst>
                                      </p:cBhvr>
                                      <p:to>
                                        <p:strVal val="hidden"/>
                                      </p:to>
                                    </p:set>
                                  </p:childTnLst>
                                </p:cTn>
                              </p:par>
                              <p:par>
                                <p:cTn id="44" presetID="10" presetClass="exit" presetSubtype="0" fill="hold" grpId="0" nodeType="withEffect">
                                  <p:stCondLst>
                                    <p:cond delay="0"/>
                                  </p:stCondLst>
                                  <p:childTnLst>
                                    <p:animEffect transition="out" filter="fade">
                                      <p:cBhvr>
                                        <p:cTn id="45" dur="500"/>
                                        <p:tgtEl>
                                          <p:spTgt spid="271406"/>
                                        </p:tgtEl>
                                      </p:cBhvr>
                                    </p:animEffect>
                                    <p:set>
                                      <p:cBhvr>
                                        <p:cTn id="46" dur="1" fill="hold">
                                          <p:stCondLst>
                                            <p:cond delay="499"/>
                                          </p:stCondLst>
                                        </p:cTn>
                                        <p:tgtEl>
                                          <p:spTgt spid="271406"/>
                                        </p:tgtEl>
                                        <p:attrNameLst>
                                          <p:attrName>style.visibility</p:attrName>
                                        </p:attrNameLst>
                                      </p:cBhvr>
                                      <p:to>
                                        <p:strVal val="hidden"/>
                                      </p:to>
                                    </p:set>
                                  </p:childTnLst>
                                </p:cTn>
                              </p:par>
                              <p:par>
                                <p:cTn id="47" presetID="10" presetClass="entr" presetSubtype="0" fill="hold" grpId="0" nodeType="withEffect">
                                  <p:stCondLst>
                                    <p:cond delay="0"/>
                                  </p:stCondLst>
                                  <p:childTnLst>
                                    <p:set>
                                      <p:cBhvr>
                                        <p:cTn id="48" dur="1" fill="hold">
                                          <p:stCondLst>
                                            <p:cond delay="0"/>
                                          </p:stCondLst>
                                        </p:cTn>
                                        <p:tgtEl>
                                          <p:spTgt spid="271407"/>
                                        </p:tgtEl>
                                        <p:attrNameLst>
                                          <p:attrName>style.visibility</p:attrName>
                                        </p:attrNameLst>
                                      </p:cBhvr>
                                      <p:to>
                                        <p:strVal val="visible"/>
                                      </p:to>
                                    </p:set>
                                    <p:animEffect transition="in" filter="fade">
                                      <p:cBhvr>
                                        <p:cTn id="49" dur="500"/>
                                        <p:tgtEl>
                                          <p:spTgt spid="27140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71410"/>
                                        </p:tgtEl>
                                        <p:attrNameLst>
                                          <p:attrName>style.visibility</p:attrName>
                                        </p:attrNameLst>
                                      </p:cBhvr>
                                      <p:to>
                                        <p:strVal val="visible"/>
                                      </p:to>
                                    </p:set>
                                    <p:animEffect transition="in" filter="fade">
                                      <p:cBhvr>
                                        <p:cTn id="52" dur="500"/>
                                        <p:tgtEl>
                                          <p:spTgt spid="271410"/>
                                        </p:tgtEl>
                                      </p:cBhvr>
                                    </p:animEffect>
                                  </p:childTnLst>
                                </p:cTn>
                              </p:par>
                              <p:par>
                                <p:cTn id="53" presetID="16" presetClass="exit" presetSubtype="21" fill="hold" grpId="0" nodeType="withEffect">
                                  <p:stCondLst>
                                    <p:cond delay="0"/>
                                  </p:stCondLst>
                                  <p:childTnLst>
                                    <p:animEffect transition="out" filter="barn(inVertical)">
                                      <p:cBhvr>
                                        <p:cTn id="54" dur="500"/>
                                        <p:tgtEl>
                                          <p:spTgt spid="271453"/>
                                        </p:tgtEl>
                                      </p:cBhvr>
                                    </p:animEffect>
                                    <p:set>
                                      <p:cBhvr>
                                        <p:cTn id="55" dur="1" fill="hold">
                                          <p:stCondLst>
                                            <p:cond delay="499"/>
                                          </p:stCondLst>
                                        </p:cTn>
                                        <p:tgtEl>
                                          <p:spTgt spid="271453"/>
                                        </p:tgtEl>
                                        <p:attrNameLst>
                                          <p:attrName>style.visibility</p:attrName>
                                        </p:attrNameLst>
                                      </p:cBhvr>
                                      <p:to>
                                        <p:strVal val="hidden"/>
                                      </p:to>
                                    </p:set>
                                  </p:childTnLst>
                                </p:cTn>
                              </p:par>
                            </p:childTnLst>
                          </p:cTn>
                        </p:par>
                        <p:par>
                          <p:cTn id="56" fill="hold">
                            <p:stCondLst>
                              <p:cond delay="500"/>
                            </p:stCondLst>
                            <p:childTnLst>
                              <p:par>
                                <p:cTn id="57" presetID="12" presetClass="entr" presetSubtype="8" fill="hold" nodeType="after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slide(fromLeft)">
                                      <p:cBhvr>
                                        <p:cTn id="59" dur="500"/>
                                        <p:tgtEl>
                                          <p:spTgt spid="12"/>
                                        </p:tgtEl>
                                      </p:cBhvr>
                                    </p:animEffect>
                                  </p:childTnLst>
                                </p:cTn>
                              </p:par>
                              <p:par>
                                <p:cTn id="60" presetID="12" presetClass="entr" presetSubtype="8" fill="hold" nodeType="with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lide(fromLeft)">
                                      <p:cBhvr>
                                        <p:cTn id="62" dur="500"/>
                                        <p:tgtEl>
                                          <p:spTgt spid="4"/>
                                        </p:tgtEl>
                                      </p:cBhvr>
                                    </p:animEffect>
                                  </p:childTnLst>
                                </p:cTn>
                              </p:par>
                              <p:par>
                                <p:cTn id="63" presetID="12" presetClass="entr" presetSubtype="2" fill="hold" nodeType="withEffect">
                                  <p:stCondLst>
                                    <p:cond delay="0"/>
                                  </p:stCondLst>
                                  <p:childTnLst>
                                    <p:set>
                                      <p:cBhvr>
                                        <p:cTn id="64" dur="1" fill="hold">
                                          <p:stCondLst>
                                            <p:cond delay="0"/>
                                          </p:stCondLst>
                                        </p:cTn>
                                        <p:tgtEl>
                                          <p:spTgt spid="5"/>
                                        </p:tgtEl>
                                        <p:attrNameLst>
                                          <p:attrName>style.visibility</p:attrName>
                                        </p:attrNameLst>
                                      </p:cBhvr>
                                      <p:to>
                                        <p:strVal val="visible"/>
                                      </p:to>
                                    </p:set>
                                    <p:animEffect transition="in" filter="slide(fromRight)">
                                      <p:cBhvr>
                                        <p:cTn id="65" dur="500"/>
                                        <p:tgtEl>
                                          <p:spTgt spid="5"/>
                                        </p:tgtEl>
                                      </p:cBhvr>
                                    </p:animEffect>
                                  </p:childTnLst>
                                </p:cTn>
                              </p:par>
                              <p:par>
                                <p:cTn id="66" presetID="12" presetClass="entr" presetSubtype="2" fill="hold" nodeType="withEffect">
                                  <p:stCondLst>
                                    <p:cond delay="0"/>
                                  </p:stCondLst>
                                  <p:childTnLst>
                                    <p:set>
                                      <p:cBhvr>
                                        <p:cTn id="67" dur="1" fill="hold">
                                          <p:stCondLst>
                                            <p:cond delay="0"/>
                                          </p:stCondLst>
                                        </p:cTn>
                                        <p:tgtEl>
                                          <p:spTgt spid="6"/>
                                        </p:tgtEl>
                                        <p:attrNameLst>
                                          <p:attrName>style.visibility</p:attrName>
                                        </p:attrNameLst>
                                      </p:cBhvr>
                                      <p:to>
                                        <p:strVal val="visible"/>
                                      </p:to>
                                    </p:set>
                                    <p:animEffect transition="in" filter="slide(fromRight)">
                                      <p:cBhvr>
                                        <p:cTn id="68" dur="500"/>
                                        <p:tgtEl>
                                          <p:spTgt spid="6"/>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37" fill="hold" grpId="0" nodeType="clickEffect">
                                  <p:stCondLst>
                                    <p:cond delay="0"/>
                                  </p:stCondLst>
                                  <p:childTnLst>
                                    <p:set>
                                      <p:cBhvr>
                                        <p:cTn id="72" dur="1" fill="hold">
                                          <p:stCondLst>
                                            <p:cond delay="0"/>
                                          </p:stCondLst>
                                        </p:cTn>
                                        <p:tgtEl>
                                          <p:spTgt spid="271454"/>
                                        </p:tgtEl>
                                        <p:attrNameLst>
                                          <p:attrName>style.visibility</p:attrName>
                                        </p:attrNameLst>
                                      </p:cBhvr>
                                      <p:to>
                                        <p:strVal val="visible"/>
                                      </p:to>
                                    </p:set>
                                    <p:animEffect transition="in" filter="barn(outVertical)">
                                      <p:cBhvr>
                                        <p:cTn id="73" dur="500"/>
                                        <p:tgtEl>
                                          <p:spTgt spid="271454"/>
                                        </p:tgtEl>
                                      </p:cBhvr>
                                    </p:animEffect>
                                  </p:childTnLst>
                                </p:cTn>
                              </p:par>
                            </p:childTnLst>
                          </p:cTn>
                        </p:par>
                        <p:par>
                          <p:cTn id="74" fill="hold">
                            <p:stCondLst>
                              <p:cond delay="500"/>
                            </p:stCondLst>
                            <p:childTnLst>
                              <p:par>
                                <p:cTn id="75" presetID="2" presetClass="entr" presetSubtype="2" decel="50000" fill="hold" grpId="0" nodeType="afterEffect">
                                  <p:stCondLst>
                                    <p:cond delay="0"/>
                                  </p:stCondLst>
                                  <p:childTnLst>
                                    <p:set>
                                      <p:cBhvr>
                                        <p:cTn id="76" dur="1" fill="hold">
                                          <p:stCondLst>
                                            <p:cond delay="0"/>
                                          </p:stCondLst>
                                        </p:cTn>
                                        <p:tgtEl>
                                          <p:spTgt spid="271415"/>
                                        </p:tgtEl>
                                        <p:attrNameLst>
                                          <p:attrName>style.visibility</p:attrName>
                                        </p:attrNameLst>
                                      </p:cBhvr>
                                      <p:to>
                                        <p:strVal val="visible"/>
                                      </p:to>
                                    </p:set>
                                    <p:anim calcmode="lin" valueType="num">
                                      <p:cBhvr additive="base">
                                        <p:cTn id="77" dur="500" fill="hold"/>
                                        <p:tgtEl>
                                          <p:spTgt spid="271415"/>
                                        </p:tgtEl>
                                        <p:attrNameLst>
                                          <p:attrName>ppt_x</p:attrName>
                                        </p:attrNameLst>
                                      </p:cBhvr>
                                      <p:tavLst>
                                        <p:tav tm="0">
                                          <p:val>
                                            <p:strVal val="1+#ppt_w/2"/>
                                          </p:val>
                                        </p:tav>
                                        <p:tav tm="100000">
                                          <p:val>
                                            <p:strVal val="#ppt_x"/>
                                          </p:val>
                                        </p:tav>
                                      </p:tavLst>
                                    </p:anim>
                                    <p:anim calcmode="lin" valueType="num">
                                      <p:cBhvr additive="base">
                                        <p:cTn id="78" dur="500" fill="hold"/>
                                        <p:tgtEl>
                                          <p:spTgt spid="271415"/>
                                        </p:tgtEl>
                                        <p:attrNameLst>
                                          <p:attrName>ppt_y</p:attrName>
                                        </p:attrNameLst>
                                      </p:cBhvr>
                                      <p:tavLst>
                                        <p:tav tm="0">
                                          <p:val>
                                            <p:strVal val="#ppt_y"/>
                                          </p:val>
                                        </p:tav>
                                        <p:tav tm="100000">
                                          <p:val>
                                            <p:strVal val="#ppt_y"/>
                                          </p:val>
                                        </p:tav>
                                      </p:tavLst>
                                    </p:anim>
                                  </p:childTnLst>
                                </p:cTn>
                              </p:par>
                              <p:par>
                                <p:cTn id="79" presetID="2" presetClass="entr" presetSubtype="2" decel="50000" fill="hold" grpId="0" nodeType="withEffect">
                                  <p:stCondLst>
                                    <p:cond delay="0"/>
                                  </p:stCondLst>
                                  <p:childTnLst>
                                    <p:set>
                                      <p:cBhvr>
                                        <p:cTn id="80" dur="1" fill="hold">
                                          <p:stCondLst>
                                            <p:cond delay="0"/>
                                          </p:stCondLst>
                                        </p:cTn>
                                        <p:tgtEl>
                                          <p:spTgt spid="271416"/>
                                        </p:tgtEl>
                                        <p:attrNameLst>
                                          <p:attrName>style.visibility</p:attrName>
                                        </p:attrNameLst>
                                      </p:cBhvr>
                                      <p:to>
                                        <p:strVal val="visible"/>
                                      </p:to>
                                    </p:set>
                                    <p:anim calcmode="lin" valueType="num">
                                      <p:cBhvr additive="base">
                                        <p:cTn id="81" dur="500" fill="hold"/>
                                        <p:tgtEl>
                                          <p:spTgt spid="271416"/>
                                        </p:tgtEl>
                                        <p:attrNameLst>
                                          <p:attrName>ppt_x</p:attrName>
                                        </p:attrNameLst>
                                      </p:cBhvr>
                                      <p:tavLst>
                                        <p:tav tm="0">
                                          <p:val>
                                            <p:strVal val="1+#ppt_w/2"/>
                                          </p:val>
                                        </p:tav>
                                        <p:tav tm="100000">
                                          <p:val>
                                            <p:strVal val="#ppt_x"/>
                                          </p:val>
                                        </p:tav>
                                      </p:tavLst>
                                    </p:anim>
                                    <p:anim calcmode="lin" valueType="num">
                                      <p:cBhvr additive="base">
                                        <p:cTn id="82" dur="500" fill="hold"/>
                                        <p:tgtEl>
                                          <p:spTgt spid="271416"/>
                                        </p:tgtEl>
                                        <p:attrNameLst>
                                          <p:attrName>ppt_y</p:attrName>
                                        </p:attrNameLst>
                                      </p:cBhvr>
                                      <p:tavLst>
                                        <p:tav tm="0">
                                          <p:val>
                                            <p:strVal val="#ppt_y"/>
                                          </p:val>
                                        </p:tav>
                                        <p:tav tm="100000">
                                          <p:val>
                                            <p:strVal val="#ppt_y"/>
                                          </p:val>
                                        </p:tav>
                                      </p:tavLst>
                                    </p:anim>
                                  </p:childTnLst>
                                </p:cTn>
                              </p:par>
                              <p:par>
                                <p:cTn id="83" presetID="2" presetClass="entr" presetSubtype="2" decel="50000" fill="hold" grpId="0" nodeType="withEffect">
                                  <p:stCondLst>
                                    <p:cond delay="0"/>
                                  </p:stCondLst>
                                  <p:childTnLst>
                                    <p:set>
                                      <p:cBhvr>
                                        <p:cTn id="84" dur="1" fill="hold">
                                          <p:stCondLst>
                                            <p:cond delay="0"/>
                                          </p:stCondLst>
                                        </p:cTn>
                                        <p:tgtEl>
                                          <p:spTgt spid="271417"/>
                                        </p:tgtEl>
                                        <p:attrNameLst>
                                          <p:attrName>style.visibility</p:attrName>
                                        </p:attrNameLst>
                                      </p:cBhvr>
                                      <p:to>
                                        <p:strVal val="visible"/>
                                      </p:to>
                                    </p:set>
                                    <p:anim calcmode="lin" valueType="num">
                                      <p:cBhvr additive="base">
                                        <p:cTn id="85" dur="500" fill="hold"/>
                                        <p:tgtEl>
                                          <p:spTgt spid="271417"/>
                                        </p:tgtEl>
                                        <p:attrNameLst>
                                          <p:attrName>ppt_x</p:attrName>
                                        </p:attrNameLst>
                                      </p:cBhvr>
                                      <p:tavLst>
                                        <p:tav tm="0">
                                          <p:val>
                                            <p:strVal val="1+#ppt_w/2"/>
                                          </p:val>
                                        </p:tav>
                                        <p:tav tm="100000">
                                          <p:val>
                                            <p:strVal val="#ppt_x"/>
                                          </p:val>
                                        </p:tav>
                                      </p:tavLst>
                                    </p:anim>
                                    <p:anim calcmode="lin" valueType="num">
                                      <p:cBhvr additive="base">
                                        <p:cTn id="86" dur="500" fill="hold"/>
                                        <p:tgtEl>
                                          <p:spTgt spid="271417"/>
                                        </p:tgtEl>
                                        <p:attrNameLst>
                                          <p:attrName>ppt_y</p:attrName>
                                        </p:attrNameLst>
                                      </p:cBhvr>
                                      <p:tavLst>
                                        <p:tav tm="0">
                                          <p:val>
                                            <p:strVal val="#ppt_y"/>
                                          </p:val>
                                        </p:tav>
                                        <p:tav tm="100000">
                                          <p:val>
                                            <p:strVal val="#ppt_y"/>
                                          </p:val>
                                        </p:tav>
                                      </p:tavLst>
                                    </p:anim>
                                  </p:childTnLst>
                                </p:cTn>
                              </p:par>
                              <p:par>
                                <p:cTn id="87" presetID="2" presetClass="entr" presetSubtype="2" decel="50000" fill="hold" grpId="0" nodeType="withEffect">
                                  <p:stCondLst>
                                    <p:cond delay="0"/>
                                  </p:stCondLst>
                                  <p:childTnLst>
                                    <p:set>
                                      <p:cBhvr>
                                        <p:cTn id="88" dur="1" fill="hold">
                                          <p:stCondLst>
                                            <p:cond delay="0"/>
                                          </p:stCondLst>
                                        </p:cTn>
                                        <p:tgtEl>
                                          <p:spTgt spid="271362"/>
                                        </p:tgtEl>
                                        <p:attrNameLst>
                                          <p:attrName>style.visibility</p:attrName>
                                        </p:attrNameLst>
                                      </p:cBhvr>
                                      <p:to>
                                        <p:strVal val="visible"/>
                                      </p:to>
                                    </p:set>
                                    <p:anim calcmode="lin" valueType="num">
                                      <p:cBhvr additive="base">
                                        <p:cTn id="89" dur="500" fill="hold"/>
                                        <p:tgtEl>
                                          <p:spTgt spid="271362"/>
                                        </p:tgtEl>
                                        <p:attrNameLst>
                                          <p:attrName>ppt_x</p:attrName>
                                        </p:attrNameLst>
                                      </p:cBhvr>
                                      <p:tavLst>
                                        <p:tav tm="0">
                                          <p:val>
                                            <p:strVal val="1+#ppt_w/2"/>
                                          </p:val>
                                        </p:tav>
                                        <p:tav tm="100000">
                                          <p:val>
                                            <p:strVal val="#ppt_x"/>
                                          </p:val>
                                        </p:tav>
                                      </p:tavLst>
                                    </p:anim>
                                    <p:anim calcmode="lin" valueType="num">
                                      <p:cBhvr additive="base">
                                        <p:cTn id="90" dur="500" fill="hold"/>
                                        <p:tgtEl>
                                          <p:spTgt spid="271362"/>
                                        </p:tgtEl>
                                        <p:attrNameLst>
                                          <p:attrName>ppt_y</p:attrName>
                                        </p:attrNameLst>
                                      </p:cBhvr>
                                      <p:tavLst>
                                        <p:tav tm="0">
                                          <p:val>
                                            <p:strVal val="#ppt_y"/>
                                          </p:val>
                                        </p:tav>
                                        <p:tav tm="100000">
                                          <p:val>
                                            <p:strVal val="#ppt_y"/>
                                          </p:val>
                                        </p:tav>
                                      </p:tavLst>
                                    </p:anim>
                                  </p:childTnLst>
                                </p:cTn>
                              </p:par>
                              <p:par>
                                <p:cTn id="91" presetID="2" presetClass="entr" presetSubtype="2" decel="50000" fill="hold" nodeType="withEffect">
                                  <p:stCondLst>
                                    <p:cond delay="0"/>
                                  </p:stCondLst>
                                  <p:childTnLst>
                                    <p:set>
                                      <p:cBhvr>
                                        <p:cTn id="92" dur="1" fill="hold">
                                          <p:stCondLst>
                                            <p:cond delay="0"/>
                                          </p:stCondLst>
                                        </p:cTn>
                                        <p:tgtEl>
                                          <p:spTgt spid="7"/>
                                        </p:tgtEl>
                                        <p:attrNameLst>
                                          <p:attrName>style.visibility</p:attrName>
                                        </p:attrNameLst>
                                      </p:cBhvr>
                                      <p:to>
                                        <p:strVal val="visible"/>
                                      </p:to>
                                    </p:set>
                                    <p:anim calcmode="lin" valueType="num">
                                      <p:cBhvr additive="base">
                                        <p:cTn id="93" dur="500" fill="hold"/>
                                        <p:tgtEl>
                                          <p:spTgt spid="7"/>
                                        </p:tgtEl>
                                        <p:attrNameLst>
                                          <p:attrName>ppt_x</p:attrName>
                                        </p:attrNameLst>
                                      </p:cBhvr>
                                      <p:tavLst>
                                        <p:tav tm="0">
                                          <p:val>
                                            <p:strVal val="1+#ppt_w/2"/>
                                          </p:val>
                                        </p:tav>
                                        <p:tav tm="100000">
                                          <p:val>
                                            <p:strVal val="#ppt_x"/>
                                          </p:val>
                                        </p:tav>
                                      </p:tavLst>
                                    </p:anim>
                                    <p:anim calcmode="lin" valueType="num">
                                      <p:cBhvr additive="base">
                                        <p:cTn id="94" dur="500" fill="hold"/>
                                        <p:tgtEl>
                                          <p:spTgt spid="7"/>
                                        </p:tgtEl>
                                        <p:attrNameLst>
                                          <p:attrName>ppt_y</p:attrName>
                                        </p:attrNameLst>
                                      </p:cBhvr>
                                      <p:tavLst>
                                        <p:tav tm="0">
                                          <p:val>
                                            <p:strVal val="#ppt_y"/>
                                          </p:val>
                                        </p:tav>
                                        <p:tav tm="100000">
                                          <p:val>
                                            <p:strVal val="#ppt_y"/>
                                          </p:val>
                                        </p:tav>
                                      </p:tavLst>
                                    </p:anim>
                                  </p:childTnLst>
                                </p:cTn>
                              </p:par>
                              <p:par>
                                <p:cTn id="95" presetID="12" presetClass="exit" presetSubtype="2" fill="hold" nodeType="withEffect">
                                  <p:stCondLst>
                                    <p:cond delay="0"/>
                                  </p:stCondLst>
                                  <p:childTnLst>
                                    <p:animEffect transition="out" filter="slide(fromRight)">
                                      <p:cBhvr>
                                        <p:cTn id="96" dur="500"/>
                                        <p:tgtEl>
                                          <p:spTgt spid="12"/>
                                        </p:tgtEl>
                                      </p:cBhvr>
                                    </p:animEffect>
                                    <p:set>
                                      <p:cBhvr>
                                        <p:cTn id="97" dur="1" fill="hold">
                                          <p:stCondLst>
                                            <p:cond delay="499"/>
                                          </p:stCondLst>
                                        </p:cTn>
                                        <p:tgtEl>
                                          <p:spTgt spid="12"/>
                                        </p:tgtEl>
                                        <p:attrNameLst>
                                          <p:attrName>style.visibility</p:attrName>
                                        </p:attrNameLst>
                                      </p:cBhvr>
                                      <p:to>
                                        <p:strVal val="hidden"/>
                                      </p:to>
                                    </p:set>
                                  </p:childTnLst>
                                </p:cTn>
                              </p:par>
                              <p:par>
                                <p:cTn id="98" presetID="12" presetClass="exit" presetSubtype="2" fill="hold" nodeType="withEffect">
                                  <p:stCondLst>
                                    <p:cond delay="0"/>
                                  </p:stCondLst>
                                  <p:childTnLst>
                                    <p:animEffect transition="out" filter="slide(fromRight)">
                                      <p:cBhvr>
                                        <p:cTn id="99" dur="500"/>
                                        <p:tgtEl>
                                          <p:spTgt spid="4"/>
                                        </p:tgtEl>
                                      </p:cBhvr>
                                    </p:animEffect>
                                    <p:set>
                                      <p:cBhvr>
                                        <p:cTn id="100" dur="1" fill="hold">
                                          <p:stCondLst>
                                            <p:cond delay="499"/>
                                          </p:stCondLst>
                                        </p:cTn>
                                        <p:tgtEl>
                                          <p:spTgt spid="4"/>
                                        </p:tgtEl>
                                        <p:attrNameLst>
                                          <p:attrName>style.visibility</p:attrName>
                                        </p:attrNameLst>
                                      </p:cBhvr>
                                      <p:to>
                                        <p:strVal val="hidden"/>
                                      </p:to>
                                    </p:set>
                                  </p:childTnLst>
                                </p:cTn>
                              </p:par>
                              <p:par>
                                <p:cTn id="101" presetID="12" presetClass="exit" presetSubtype="2" fill="hold" nodeType="withEffect">
                                  <p:stCondLst>
                                    <p:cond delay="0"/>
                                  </p:stCondLst>
                                  <p:childTnLst>
                                    <p:animEffect transition="out" filter="slide(fromRight)">
                                      <p:cBhvr>
                                        <p:cTn id="102" dur="500"/>
                                        <p:tgtEl>
                                          <p:spTgt spid="5"/>
                                        </p:tgtEl>
                                      </p:cBhvr>
                                    </p:animEffect>
                                    <p:set>
                                      <p:cBhvr>
                                        <p:cTn id="103" dur="1" fill="hold">
                                          <p:stCondLst>
                                            <p:cond delay="499"/>
                                          </p:stCondLst>
                                        </p:cTn>
                                        <p:tgtEl>
                                          <p:spTgt spid="5"/>
                                        </p:tgtEl>
                                        <p:attrNameLst>
                                          <p:attrName>style.visibility</p:attrName>
                                        </p:attrNameLst>
                                      </p:cBhvr>
                                      <p:to>
                                        <p:strVal val="hidden"/>
                                      </p:to>
                                    </p:set>
                                  </p:childTnLst>
                                </p:cTn>
                              </p:par>
                              <p:par>
                                <p:cTn id="104" presetID="12" presetClass="exit" presetSubtype="2" fill="hold" nodeType="withEffect">
                                  <p:stCondLst>
                                    <p:cond delay="0"/>
                                  </p:stCondLst>
                                  <p:childTnLst>
                                    <p:animEffect transition="out" filter="slide(fromRight)">
                                      <p:cBhvr>
                                        <p:cTn id="105" dur="500"/>
                                        <p:tgtEl>
                                          <p:spTgt spid="6"/>
                                        </p:tgtEl>
                                      </p:cBhvr>
                                    </p:animEffect>
                                    <p:set>
                                      <p:cBhvr>
                                        <p:cTn id="106" dur="1" fill="hold">
                                          <p:stCondLst>
                                            <p:cond delay="499"/>
                                          </p:stCondLst>
                                        </p:cTn>
                                        <p:tgtEl>
                                          <p:spTgt spid="6"/>
                                        </p:tgtEl>
                                        <p:attrNameLst>
                                          <p:attrName>style.visibility</p:attrName>
                                        </p:attrNameLst>
                                      </p:cBhvr>
                                      <p:to>
                                        <p:strVal val="hidden"/>
                                      </p:to>
                                    </p:set>
                                  </p:childTnLst>
                                </p:cTn>
                              </p:par>
                            </p:childTnLst>
                          </p:cTn>
                        </p:par>
                        <p:par>
                          <p:cTn id="107" fill="hold">
                            <p:stCondLst>
                              <p:cond delay="1000"/>
                            </p:stCondLst>
                            <p:childTnLst>
                              <p:par>
                                <p:cTn id="108" presetID="63" presetClass="path" presetSubtype="0" accel="50000" decel="50000" fill="hold" nodeType="afterEffect">
                                  <p:stCondLst>
                                    <p:cond delay="0"/>
                                  </p:stCondLst>
                                  <p:childTnLst>
                                    <p:animMotion origin="layout" path="M 1.38778E-17 0 L 0.59792 -0.01736 " pathEditMode="fixed" rAng="0" ptsTypes="AA">
                                      <p:cBhvr>
                                        <p:cTn id="109" dur="1000" fill="hold"/>
                                        <p:tgtEl>
                                          <p:spTgt spid="106"/>
                                        </p:tgtEl>
                                        <p:attrNameLst>
                                          <p:attrName>ppt_x</p:attrName>
                                          <p:attrName>ppt_y</p:attrName>
                                        </p:attrNameLst>
                                      </p:cBhvr>
                                      <p:rCtr x="29900" y="-900"/>
                                    </p:animMotion>
                                  </p:childTnLst>
                                </p:cTn>
                              </p:par>
                              <p:par>
                                <p:cTn id="110" presetID="63" presetClass="path" presetSubtype="0" accel="50000" decel="50000" fill="hold" nodeType="withEffect">
                                  <p:stCondLst>
                                    <p:cond delay="0"/>
                                  </p:stCondLst>
                                  <p:childTnLst>
                                    <p:animMotion origin="layout" path="M -5.55556E-7 1.48148E-6 L 0.36806 -0.01713 " pathEditMode="fixed" rAng="0" ptsTypes="AA">
                                      <p:cBhvr>
                                        <p:cTn id="111" dur="1000" fill="hold"/>
                                        <p:tgtEl>
                                          <p:spTgt spid="110"/>
                                        </p:tgtEl>
                                        <p:attrNameLst>
                                          <p:attrName>ppt_x</p:attrName>
                                          <p:attrName>ppt_y</p:attrName>
                                        </p:attrNameLst>
                                      </p:cBhvr>
                                      <p:rCtr x="18400" y="-900"/>
                                    </p:animMotion>
                                  </p:childTnLst>
                                </p:cTn>
                              </p:par>
                              <p:par>
                                <p:cTn id="112" presetID="56" presetClass="path" presetSubtype="0" accel="50000" decel="50000" fill="hold" nodeType="withEffect">
                                  <p:stCondLst>
                                    <p:cond delay="0"/>
                                  </p:stCondLst>
                                  <p:childTnLst>
                                    <p:animMotion origin="layout" path="M -2.77778E-6 -4.81481E-6 L 0.72136 -0.34467 " pathEditMode="fixed" rAng="0" ptsTypes="AA">
                                      <p:cBhvr>
                                        <p:cTn id="113" dur="1000" fill="hold"/>
                                        <p:tgtEl>
                                          <p:spTgt spid="113"/>
                                        </p:tgtEl>
                                        <p:attrNameLst>
                                          <p:attrName>ppt_x</p:attrName>
                                          <p:attrName>ppt_y</p:attrName>
                                        </p:attrNameLst>
                                      </p:cBhvr>
                                      <p:rCtr x="36100" y="-17200"/>
                                    </p:animMotion>
                                  </p:childTnLst>
                                </p:cTn>
                              </p:par>
                              <p:par>
                                <p:cTn id="114" presetID="56" presetClass="path" presetSubtype="0" accel="50000" decel="50000" fill="hold" nodeType="withEffect">
                                  <p:stCondLst>
                                    <p:cond delay="0"/>
                                  </p:stCondLst>
                                  <p:childTnLst>
                                    <p:animMotion origin="layout" path="M 4.16667E-6 4.07407E-6 L 0.49132 -0.34329 " pathEditMode="fixed" rAng="0" ptsTypes="AA">
                                      <p:cBhvr>
                                        <p:cTn id="115" dur="1000" fill="hold"/>
                                        <p:tgtEl>
                                          <p:spTgt spid="116"/>
                                        </p:tgtEl>
                                        <p:attrNameLst>
                                          <p:attrName>ppt_x</p:attrName>
                                          <p:attrName>ppt_y</p:attrName>
                                        </p:attrNameLst>
                                      </p:cBhvr>
                                      <p:rCtr x="24600" y="-17200"/>
                                    </p:animMotion>
                                  </p:childTnLst>
                                </p:cTn>
                              </p:par>
                              <p:par>
                                <p:cTn id="116" presetID="12" presetClass="entr" presetSubtype="2" fill="hold" grpId="0" nodeType="withEffect">
                                  <p:stCondLst>
                                    <p:cond delay="300"/>
                                  </p:stCondLst>
                                  <p:childTnLst>
                                    <p:set>
                                      <p:cBhvr>
                                        <p:cTn id="117" dur="1" fill="hold">
                                          <p:stCondLst>
                                            <p:cond delay="0"/>
                                          </p:stCondLst>
                                        </p:cTn>
                                        <p:tgtEl>
                                          <p:spTgt spid="271450"/>
                                        </p:tgtEl>
                                        <p:attrNameLst>
                                          <p:attrName>style.visibility</p:attrName>
                                        </p:attrNameLst>
                                      </p:cBhvr>
                                      <p:to>
                                        <p:strVal val="visible"/>
                                      </p:to>
                                    </p:set>
                                    <p:animEffect transition="in" filter="slide(fromRight)">
                                      <p:cBhvr>
                                        <p:cTn id="118" dur="500"/>
                                        <p:tgtEl>
                                          <p:spTgt spid="271450"/>
                                        </p:tgtEl>
                                      </p:cBhvr>
                                    </p:animEffect>
                                  </p:childTnLst>
                                </p:cTn>
                              </p:par>
                            </p:childTnLst>
                          </p:cTn>
                        </p:par>
                        <p:par>
                          <p:cTn id="119" fill="hold">
                            <p:stCondLst>
                              <p:cond delay="2000"/>
                            </p:stCondLst>
                            <p:childTnLst>
                              <p:par>
                                <p:cTn id="120" presetID="63" presetClass="path" presetSubtype="0" accel="50000" decel="50000" fill="hold" nodeType="afterEffect">
                                  <p:stCondLst>
                                    <p:cond delay="0"/>
                                  </p:stCondLst>
                                  <p:childTnLst>
                                    <p:animMotion origin="layout" path="M -4.72222E-6 0 L 0.54289 0.09954 " pathEditMode="fixed" rAng="0" ptsTypes="AA">
                                      <p:cBhvr>
                                        <p:cTn id="121" dur="1000" fill="hold"/>
                                        <p:tgtEl>
                                          <p:spTgt spid="107"/>
                                        </p:tgtEl>
                                        <p:attrNameLst>
                                          <p:attrName>ppt_x</p:attrName>
                                          <p:attrName>ppt_y</p:attrName>
                                        </p:attrNameLst>
                                      </p:cBhvr>
                                      <p:rCtr x="27100" y="5000"/>
                                    </p:animMotion>
                                  </p:childTnLst>
                                </p:cTn>
                              </p:par>
                              <p:par>
                                <p:cTn id="122" presetID="63" presetClass="path" presetSubtype="0" accel="50000" decel="50000" fill="hold" nodeType="withEffect">
                                  <p:stCondLst>
                                    <p:cond delay="0"/>
                                  </p:stCondLst>
                                  <p:childTnLst>
                                    <p:animMotion origin="layout" path="M 4.72222E-6 1.48148E-6 L 0.31302 0.09977 " pathEditMode="fixed" rAng="0" ptsTypes="AA">
                                      <p:cBhvr>
                                        <p:cTn id="123" dur="1000" fill="hold"/>
                                        <p:tgtEl>
                                          <p:spTgt spid="111"/>
                                        </p:tgtEl>
                                        <p:attrNameLst>
                                          <p:attrName>ppt_x</p:attrName>
                                          <p:attrName>ppt_y</p:attrName>
                                        </p:attrNameLst>
                                      </p:cBhvr>
                                      <p:rCtr x="15600" y="5000"/>
                                    </p:animMotion>
                                  </p:childTnLst>
                                </p:cTn>
                              </p:par>
                              <p:par>
                                <p:cTn id="124" presetID="56" presetClass="path" presetSubtype="0" accel="50000" decel="50000" fill="hold" nodeType="withEffect">
                                  <p:stCondLst>
                                    <p:cond delay="0"/>
                                  </p:stCondLst>
                                  <p:childTnLst>
                                    <p:animMotion origin="layout" path="M 2.5E-6 -4.81481E-6 L 0.66632 -0.22777 " pathEditMode="fixed" rAng="0" ptsTypes="AA">
                                      <p:cBhvr>
                                        <p:cTn id="125" dur="1000" fill="hold"/>
                                        <p:tgtEl>
                                          <p:spTgt spid="114"/>
                                        </p:tgtEl>
                                        <p:attrNameLst>
                                          <p:attrName>ppt_x</p:attrName>
                                          <p:attrName>ppt_y</p:attrName>
                                        </p:attrNameLst>
                                      </p:cBhvr>
                                      <p:rCtr x="33300" y="-11400"/>
                                    </p:animMotion>
                                  </p:childTnLst>
                                </p:cTn>
                              </p:par>
                              <p:par>
                                <p:cTn id="126" presetID="64" presetClass="path" presetSubtype="0" accel="50000" decel="50000" fill="hold" nodeType="withEffect">
                                  <p:stCondLst>
                                    <p:cond delay="0"/>
                                  </p:stCondLst>
                                  <p:childTnLst>
                                    <p:animMotion origin="layout" path="M -5.55556E-7 4.07407E-6 L 0.43629 -0.22639 " pathEditMode="fixed" rAng="0" ptsTypes="AA">
                                      <p:cBhvr>
                                        <p:cTn id="127" dur="1000" fill="hold"/>
                                        <p:tgtEl>
                                          <p:spTgt spid="117"/>
                                        </p:tgtEl>
                                        <p:attrNameLst>
                                          <p:attrName>ppt_x</p:attrName>
                                          <p:attrName>ppt_y</p:attrName>
                                        </p:attrNameLst>
                                      </p:cBhvr>
                                      <p:rCtr x="21800" y="-11300"/>
                                    </p:animMotion>
                                  </p:childTnLst>
                                </p:cTn>
                              </p:par>
                              <p:par>
                                <p:cTn id="128" presetID="12" presetClass="entr" presetSubtype="2" fill="hold" grpId="0" nodeType="withEffect">
                                  <p:stCondLst>
                                    <p:cond delay="0"/>
                                  </p:stCondLst>
                                  <p:childTnLst>
                                    <p:set>
                                      <p:cBhvr>
                                        <p:cTn id="129" dur="1" fill="hold">
                                          <p:stCondLst>
                                            <p:cond delay="0"/>
                                          </p:stCondLst>
                                        </p:cTn>
                                        <p:tgtEl>
                                          <p:spTgt spid="271451"/>
                                        </p:tgtEl>
                                        <p:attrNameLst>
                                          <p:attrName>style.visibility</p:attrName>
                                        </p:attrNameLst>
                                      </p:cBhvr>
                                      <p:to>
                                        <p:strVal val="visible"/>
                                      </p:to>
                                    </p:set>
                                    <p:animEffect transition="in" filter="slide(fromRight)">
                                      <p:cBhvr>
                                        <p:cTn id="130" dur="500"/>
                                        <p:tgtEl>
                                          <p:spTgt spid="271451"/>
                                        </p:tgtEl>
                                      </p:cBhvr>
                                    </p:animEffect>
                                  </p:childTnLst>
                                </p:cTn>
                              </p:par>
                            </p:childTnLst>
                          </p:cTn>
                        </p:par>
                        <p:par>
                          <p:cTn id="131" fill="hold">
                            <p:stCondLst>
                              <p:cond delay="3000"/>
                            </p:stCondLst>
                            <p:childTnLst>
                              <p:par>
                                <p:cTn id="132" presetID="63" presetClass="path" presetSubtype="0" accel="50000" decel="50000" fill="hold" nodeType="afterEffect">
                                  <p:stCondLst>
                                    <p:cond delay="0"/>
                                  </p:stCondLst>
                                  <p:childTnLst>
                                    <p:animMotion origin="layout" path="M 4.72222E-6 0 L 0.4842 0.21551 " pathEditMode="fixed" rAng="0" ptsTypes="AA">
                                      <p:cBhvr>
                                        <p:cTn id="133" dur="1000" fill="hold"/>
                                        <p:tgtEl>
                                          <p:spTgt spid="108"/>
                                        </p:tgtEl>
                                        <p:attrNameLst>
                                          <p:attrName>ppt_x</p:attrName>
                                          <p:attrName>ppt_y</p:attrName>
                                        </p:attrNameLst>
                                      </p:cBhvr>
                                      <p:rCtr x="24200" y="10800"/>
                                    </p:animMotion>
                                  </p:childTnLst>
                                </p:cTn>
                              </p:par>
                              <p:par>
                                <p:cTn id="134" presetID="63" presetClass="path" presetSubtype="0" accel="50000" decel="50000" fill="hold" nodeType="withEffect">
                                  <p:stCondLst>
                                    <p:cond delay="0"/>
                                  </p:stCondLst>
                                  <p:childTnLst>
                                    <p:animMotion origin="layout" path="M 4.16667E-6 1.48148E-6 L 0.25434 0.21574 " pathEditMode="fixed" rAng="0" ptsTypes="AA">
                                      <p:cBhvr>
                                        <p:cTn id="135" dur="1000" fill="hold"/>
                                        <p:tgtEl>
                                          <p:spTgt spid="112"/>
                                        </p:tgtEl>
                                        <p:attrNameLst>
                                          <p:attrName>ppt_x</p:attrName>
                                          <p:attrName>ppt_y</p:attrName>
                                        </p:attrNameLst>
                                      </p:cBhvr>
                                      <p:rCtr x="12700" y="10800"/>
                                    </p:animMotion>
                                  </p:childTnLst>
                                </p:cTn>
                              </p:par>
                              <p:par>
                                <p:cTn id="136" presetID="63" presetClass="path" presetSubtype="0" accel="50000" decel="50000" fill="hold" nodeType="withEffect">
                                  <p:stCondLst>
                                    <p:cond delay="0"/>
                                  </p:stCondLst>
                                  <p:childTnLst>
                                    <p:animMotion origin="layout" path="M 1.94444E-6 -4.81481E-6 L 0.60764 -0.1118 " pathEditMode="fixed" rAng="0" ptsTypes="AA">
                                      <p:cBhvr>
                                        <p:cTn id="137" dur="1000" fill="hold"/>
                                        <p:tgtEl>
                                          <p:spTgt spid="115"/>
                                        </p:tgtEl>
                                        <p:attrNameLst>
                                          <p:attrName>ppt_x</p:attrName>
                                          <p:attrName>ppt_y</p:attrName>
                                        </p:attrNameLst>
                                      </p:cBhvr>
                                      <p:rCtr x="30400" y="-5600"/>
                                    </p:animMotion>
                                  </p:childTnLst>
                                </p:cTn>
                              </p:par>
                              <p:par>
                                <p:cTn id="138" presetID="63" presetClass="path" presetSubtype="0" accel="50000" decel="50000" fill="hold" nodeType="withEffect">
                                  <p:stCondLst>
                                    <p:cond delay="0"/>
                                  </p:stCondLst>
                                  <p:childTnLst>
                                    <p:animMotion origin="layout" path="M -1.11111E-6 4.07407E-6 L 0.37761 -0.11042 " pathEditMode="fixed" rAng="0" ptsTypes="AA">
                                      <p:cBhvr>
                                        <p:cTn id="139" dur="1000" fill="hold"/>
                                        <p:tgtEl>
                                          <p:spTgt spid="118"/>
                                        </p:tgtEl>
                                        <p:attrNameLst>
                                          <p:attrName>ppt_x</p:attrName>
                                          <p:attrName>ppt_y</p:attrName>
                                        </p:attrNameLst>
                                      </p:cBhvr>
                                      <p:rCtr x="18900" y="-5500"/>
                                    </p:animMotion>
                                  </p:childTnLst>
                                </p:cTn>
                              </p:par>
                              <p:par>
                                <p:cTn id="140" presetID="12" presetClass="entr" presetSubtype="2" fill="hold" grpId="0" nodeType="withEffect">
                                  <p:stCondLst>
                                    <p:cond delay="0"/>
                                  </p:stCondLst>
                                  <p:childTnLst>
                                    <p:set>
                                      <p:cBhvr>
                                        <p:cTn id="141" dur="1" fill="hold">
                                          <p:stCondLst>
                                            <p:cond delay="0"/>
                                          </p:stCondLst>
                                        </p:cTn>
                                        <p:tgtEl>
                                          <p:spTgt spid="271452"/>
                                        </p:tgtEl>
                                        <p:attrNameLst>
                                          <p:attrName>style.visibility</p:attrName>
                                        </p:attrNameLst>
                                      </p:cBhvr>
                                      <p:to>
                                        <p:strVal val="visible"/>
                                      </p:to>
                                    </p:set>
                                    <p:animEffect transition="in" filter="slide(fromRight)">
                                      <p:cBhvr>
                                        <p:cTn id="142" dur="500"/>
                                        <p:tgtEl>
                                          <p:spTgt spid="271452"/>
                                        </p:tgtEl>
                                      </p:cBhvr>
                                    </p:animEffect>
                                  </p:childTnLst>
                                </p:cTn>
                              </p:par>
                            </p:childTnLst>
                          </p:cTn>
                        </p:par>
                        <p:par>
                          <p:cTn id="143" fill="hold">
                            <p:stCondLst>
                              <p:cond delay="4000"/>
                            </p:stCondLst>
                            <p:childTnLst>
                              <p:par>
                                <p:cTn id="144" presetID="42" presetClass="path" presetSubtype="0" accel="50000" decel="50000" fill="hold" nodeType="afterEffect">
                                  <p:stCondLst>
                                    <p:cond delay="0"/>
                                  </p:stCondLst>
                                  <p:childTnLst>
                                    <p:animMotion origin="layout" path="M 3.05556E-6 -4.44444E-6 L 0.45573 0.33149 " pathEditMode="fixed" rAng="0" ptsTypes="AA">
                                      <p:cBhvr>
                                        <p:cTn id="145" dur="1000" fill="hold"/>
                                        <p:tgtEl>
                                          <p:spTgt spid="109"/>
                                        </p:tgtEl>
                                        <p:attrNameLst>
                                          <p:attrName>ppt_x</p:attrName>
                                          <p:attrName>ppt_y</p:attrName>
                                        </p:attrNameLst>
                                      </p:cBhvr>
                                      <p:rCtr x="22800" y="16600"/>
                                    </p:animMotion>
                                  </p:childTnLst>
                                </p:cTn>
                              </p:par>
                              <p:par>
                                <p:cTn id="146" presetID="63" presetClass="path" presetSubtype="0" accel="50000" decel="50000" fill="hold" nodeType="withEffect">
                                  <p:stCondLst>
                                    <p:cond delay="0"/>
                                  </p:stCondLst>
                                  <p:childTnLst>
                                    <p:animMotion origin="layout" path="M 2.77778E-7 4.44444E-6 L 0.5191 0.00787 " pathEditMode="fixed" rAng="0" ptsTypes="AA">
                                      <p:cBhvr>
                                        <p:cTn id="147" dur="1000" fill="hold"/>
                                        <p:tgtEl>
                                          <p:spTgt spid="119"/>
                                        </p:tgtEl>
                                        <p:attrNameLst>
                                          <p:attrName>ppt_x</p:attrName>
                                          <p:attrName>ppt_y</p:attrName>
                                        </p:attrNameLst>
                                      </p:cBhvr>
                                      <p:rCtr x="26000" y="400"/>
                                    </p:animMotion>
                                  </p:childTnLst>
                                </p:cTn>
                              </p:par>
                              <p:par>
                                <p:cTn id="148" presetID="12" presetClass="entr" presetSubtype="2" fill="hold" grpId="0" nodeType="withEffect">
                                  <p:stCondLst>
                                    <p:cond delay="0"/>
                                  </p:stCondLst>
                                  <p:childTnLst>
                                    <p:set>
                                      <p:cBhvr>
                                        <p:cTn id="149" dur="1" fill="hold">
                                          <p:stCondLst>
                                            <p:cond delay="0"/>
                                          </p:stCondLst>
                                        </p:cTn>
                                        <p:tgtEl>
                                          <p:spTgt spid="271449"/>
                                        </p:tgtEl>
                                        <p:attrNameLst>
                                          <p:attrName>style.visibility</p:attrName>
                                        </p:attrNameLst>
                                      </p:cBhvr>
                                      <p:to>
                                        <p:strVal val="visible"/>
                                      </p:to>
                                    </p:set>
                                    <p:animEffect transition="in" filter="slide(fromRight)">
                                      <p:cBhvr>
                                        <p:cTn id="150" dur="500"/>
                                        <p:tgtEl>
                                          <p:spTgt spid="271449"/>
                                        </p:tgtEl>
                                      </p:cBhvr>
                                    </p:animEffect>
                                  </p:childTnLst>
                                </p:cTn>
                              </p:par>
                              <p:par>
                                <p:cTn id="151" presetID="10" presetClass="entr" presetSubtype="0" fill="hold" nodeType="withEffect">
                                  <p:stCondLst>
                                    <p:cond delay="0"/>
                                  </p:stCondLst>
                                  <p:childTnLst>
                                    <p:set>
                                      <p:cBhvr>
                                        <p:cTn id="152" dur="1" fill="hold">
                                          <p:stCondLst>
                                            <p:cond delay="0"/>
                                          </p:stCondLst>
                                        </p:cTn>
                                        <p:tgtEl>
                                          <p:spTgt spid="2"/>
                                        </p:tgtEl>
                                        <p:attrNameLst>
                                          <p:attrName>style.visibility</p:attrName>
                                        </p:attrNameLst>
                                      </p:cBhvr>
                                      <p:to>
                                        <p:strVal val="visible"/>
                                      </p:to>
                                    </p:set>
                                    <p:animEffect transition="in" filter="fade">
                                      <p:cBhvr>
                                        <p:cTn id="153" dur="500"/>
                                        <p:tgtEl>
                                          <p:spTgt spid="2"/>
                                        </p:tgtEl>
                                      </p:cBhvr>
                                    </p:animEffect>
                                  </p:childTnLst>
                                </p:cTn>
                              </p:par>
                              <p:par>
                                <p:cTn id="154" presetID="10" presetClass="exit" presetSubtype="0" fill="hold" nodeType="withEffect">
                                  <p:stCondLst>
                                    <p:cond delay="0"/>
                                  </p:stCondLst>
                                  <p:childTnLst>
                                    <p:animEffect transition="out" filter="fade">
                                      <p:cBhvr>
                                        <p:cTn id="155" dur="500"/>
                                        <p:tgtEl>
                                          <p:spTgt spid="3"/>
                                        </p:tgtEl>
                                      </p:cBhvr>
                                    </p:animEffect>
                                    <p:set>
                                      <p:cBhvr>
                                        <p:cTn id="156" dur="1" fill="hold">
                                          <p:stCondLst>
                                            <p:cond delay="499"/>
                                          </p:stCondLst>
                                        </p:cTn>
                                        <p:tgtEl>
                                          <p:spTgt spid="3"/>
                                        </p:tgtEl>
                                        <p:attrNameLst>
                                          <p:attrName>style.visibility</p:attrName>
                                        </p:attrNameLst>
                                      </p:cBhvr>
                                      <p:to>
                                        <p:strVal val="hidden"/>
                                      </p:to>
                                    </p:set>
                                  </p:childTnLst>
                                </p:cTn>
                              </p:par>
                              <p:par>
                                <p:cTn id="157" presetID="10" presetClass="exit" presetSubtype="0" fill="hold" grpId="0" nodeType="withEffect">
                                  <p:stCondLst>
                                    <p:cond delay="0"/>
                                  </p:stCondLst>
                                  <p:childTnLst>
                                    <p:animEffect transition="out" filter="fade">
                                      <p:cBhvr>
                                        <p:cTn id="158" dur="500"/>
                                        <p:tgtEl>
                                          <p:spTgt spid="271378"/>
                                        </p:tgtEl>
                                      </p:cBhvr>
                                    </p:animEffect>
                                    <p:set>
                                      <p:cBhvr>
                                        <p:cTn id="159" dur="1" fill="hold">
                                          <p:stCondLst>
                                            <p:cond delay="499"/>
                                          </p:stCondLst>
                                        </p:cTn>
                                        <p:tgtEl>
                                          <p:spTgt spid="271378"/>
                                        </p:tgtEl>
                                        <p:attrNameLst>
                                          <p:attrName>style.visibility</p:attrName>
                                        </p:attrNameLst>
                                      </p:cBhvr>
                                      <p:to>
                                        <p:strVal val="hidden"/>
                                      </p:to>
                                    </p:set>
                                  </p:childTnLst>
                                </p:cTn>
                              </p:par>
                              <p:par>
                                <p:cTn id="160" presetID="10" presetClass="exit" presetSubtype="0" fill="hold" grpId="0" nodeType="withEffect">
                                  <p:stCondLst>
                                    <p:cond delay="0"/>
                                  </p:stCondLst>
                                  <p:childTnLst>
                                    <p:animEffect transition="out" filter="fade">
                                      <p:cBhvr>
                                        <p:cTn id="161" dur="500"/>
                                        <p:tgtEl>
                                          <p:spTgt spid="271398"/>
                                        </p:tgtEl>
                                      </p:cBhvr>
                                    </p:animEffect>
                                    <p:set>
                                      <p:cBhvr>
                                        <p:cTn id="162" dur="1" fill="hold">
                                          <p:stCondLst>
                                            <p:cond delay="499"/>
                                          </p:stCondLst>
                                        </p:cTn>
                                        <p:tgtEl>
                                          <p:spTgt spid="271398"/>
                                        </p:tgtEl>
                                        <p:attrNameLst>
                                          <p:attrName>style.visibility</p:attrName>
                                        </p:attrNameLst>
                                      </p:cBhvr>
                                      <p:to>
                                        <p:strVal val="hidden"/>
                                      </p:to>
                                    </p:set>
                                  </p:childTnLst>
                                </p:cTn>
                              </p:par>
                              <p:par>
                                <p:cTn id="163" presetID="10" presetClass="exit" presetSubtype="0" fill="hold" grpId="0" nodeType="withEffect">
                                  <p:stCondLst>
                                    <p:cond delay="0"/>
                                  </p:stCondLst>
                                  <p:childTnLst>
                                    <p:animEffect transition="out" filter="fade">
                                      <p:cBhvr>
                                        <p:cTn id="164" dur="500"/>
                                        <p:tgtEl>
                                          <p:spTgt spid="271408"/>
                                        </p:tgtEl>
                                      </p:cBhvr>
                                    </p:animEffect>
                                    <p:set>
                                      <p:cBhvr>
                                        <p:cTn id="165" dur="1" fill="hold">
                                          <p:stCondLst>
                                            <p:cond delay="499"/>
                                          </p:stCondLst>
                                        </p:cTn>
                                        <p:tgtEl>
                                          <p:spTgt spid="271408"/>
                                        </p:tgtEl>
                                        <p:attrNameLst>
                                          <p:attrName>style.visibility</p:attrName>
                                        </p:attrNameLst>
                                      </p:cBhvr>
                                      <p:to>
                                        <p:strVal val="hidden"/>
                                      </p:to>
                                    </p:set>
                                  </p:childTnLst>
                                </p:cTn>
                              </p:par>
                              <p:par>
                                <p:cTn id="166" presetID="10" presetClass="exit" presetSubtype="0" fill="hold" grpId="0" nodeType="withEffect">
                                  <p:stCondLst>
                                    <p:cond delay="0"/>
                                  </p:stCondLst>
                                  <p:childTnLst>
                                    <p:animEffect transition="out" filter="fade">
                                      <p:cBhvr>
                                        <p:cTn id="167" dur="500"/>
                                        <p:tgtEl>
                                          <p:spTgt spid="271388"/>
                                        </p:tgtEl>
                                      </p:cBhvr>
                                    </p:animEffect>
                                    <p:set>
                                      <p:cBhvr>
                                        <p:cTn id="168" dur="1" fill="hold">
                                          <p:stCondLst>
                                            <p:cond delay="499"/>
                                          </p:stCondLst>
                                        </p:cTn>
                                        <p:tgtEl>
                                          <p:spTgt spid="27138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362" grpId="0" animBg="1"/>
      <p:bldP spid="271375" grpId="0" animBg="1"/>
      <p:bldP spid="271376" grpId="0" animBg="1"/>
      <p:bldP spid="271377" grpId="0" animBg="1"/>
      <p:bldP spid="271378" grpId="0" animBg="1"/>
      <p:bldP spid="271380" grpId="0" animBg="1"/>
      <p:bldP spid="271385" grpId="0" animBg="1"/>
      <p:bldP spid="271386" grpId="0" animBg="1"/>
      <p:bldP spid="271387" grpId="0" animBg="1"/>
      <p:bldP spid="271388" grpId="0" animBg="1"/>
      <p:bldP spid="271390" grpId="0" animBg="1"/>
      <p:bldP spid="271395" grpId="0" animBg="1"/>
      <p:bldP spid="271396" grpId="0" animBg="1"/>
      <p:bldP spid="271397" grpId="0" animBg="1"/>
      <p:bldP spid="271398" grpId="0" animBg="1"/>
      <p:bldP spid="271400" grpId="0" animBg="1"/>
      <p:bldP spid="271405" grpId="0" animBg="1"/>
      <p:bldP spid="271406" grpId="0" animBg="1"/>
      <p:bldP spid="271407" grpId="0" animBg="1"/>
      <p:bldP spid="271408" grpId="0" animBg="1"/>
      <p:bldP spid="271410" grpId="0" animBg="1"/>
      <p:bldP spid="271415" grpId="0" animBg="1"/>
      <p:bldP spid="271416" grpId="0" animBg="1"/>
      <p:bldP spid="271417" grpId="0" animBg="1"/>
      <p:bldP spid="271449" grpId="0"/>
      <p:bldP spid="271450" grpId="0"/>
      <p:bldP spid="271451" grpId="0"/>
      <p:bldP spid="271452" grpId="0"/>
      <p:bldP spid="271453" grpId="0"/>
      <p:bldP spid="27145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TextBox 97"/>
          <p:cNvSpPr txBox="1"/>
          <p:nvPr/>
        </p:nvSpPr>
        <p:spPr>
          <a:xfrm>
            <a:off x="6192837" y="2898880"/>
            <a:ext cx="2951163" cy="2677656"/>
          </a:xfrm>
          <a:prstGeom prst="rect">
            <a:avLst/>
          </a:prstGeom>
          <a:noFill/>
        </p:spPr>
        <p:txBody>
          <a:bodyPr wrap="square" rtlCol="0">
            <a:spAutoFit/>
          </a:bodyPr>
          <a:lstStyle/>
          <a:p>
            <a:pPr marL="285750" indent="-285750" algn="l">
              <a:spcAft>
                <a:spcPts val="1200"/>
              </a:spcAft>
              <a:buClr>
                <a:srgbClr val="003D79"/>
              </a:buClr>
              <a:buFont typeface="Wingdings" pitchFamily="2" charset="2"/>
              <a:buChar char="þ"/>
            </a:pPr>
            <a:r>
              <a:rPr lang="zh-CN" altLang="en-US" sz="1600" b="1" dirty="0" smtClean="0">
                <a:solidFill>
                  <a:srgbClr val="4D4D4D"/>
                </a:solidFill>
                <a:latin typeface="Arial"/>
                <a:ea typeface="SimHei" pitchFamily="2" charset="-122"/>
              </a:rPr>
              <a:t>动态负载平衡</a:t>
            </a:r>
            <a:r>
              <a:rPr lang="en-US" sz="1600" b="1" dirty="0" smtClean="0">
                <a:solidFill>
                  <a:srgbClr val="4D4D4D"/>
                </a:solidFill>
                <a:latin typeface="Arial"/>
                <a:ea typeface="SimHei" pitchFamily="2" charset="-122"/>
              </a:rPr>
              <a:t>(DRS)</a:t>
            </a:r>
          </a:p>
          <a:p>
            <a:pPr marL="285750" indent="-285750" algn="l">
              <a:spcAft>
                <a:spcPts val="1200"/>
              </a:spcAft>
              <a:buClr>
                <a:srgbClr val="003D79"/>
              </a:buClr>
              <a:buFont typeface="Wingdings" pitchFamily="2" charset="2"/>
              <a:buChar char="þ"/>
            </a:pPr>
            <a:r>
              <a:rPr lang="zh-CN" altLang="en-US" sz="1600" b="1" dirty="0" smtClean="0">
                <a:solidFill>
                  <a:srgbClr val="4D4D4D"/>
                </a:solidFill>
                <a:latin typeface="Arial"/>
                <a:ea typeface="SimHei" pitchFamily="2" charset="-122"/>
              </a:rPr>
              <a:t>分布式电源管理</a:t>
            </a:r>
            <a:r>
              <a:rPr lang="en-US" sz="1600" b="1" dirty="0" smtClean="0">
                <a:solidFill>
                  <a:srgbClr val="4D4D4D"/>
                </a:solidFill>
                <a:latin typeface="Arial"/>
                <a:ea typeface="SimHei" pitchFamily="2" charset="-122"/>
              </a:rPr>
              <a:t>(DPM)</a:t>
            </a:r>
          </a:p>
          <a:p>
            <a:pPr marL="285750" indent="-285750" algn="l">
              <a:spcAft>
                <a:spcPts val="1200"/>
              </a:spcAft>
              <a:buClr>
                <a:srgbClr val="003D79"/>
              </a:buClr>
              <a:buFont typeface="Wingdings" pitchFamily="2" charset="2"/>
              <a:buChar char="þ"/>
            </a:pPr>
            <a:r>
              <a:rPr lang="zh-CN" altLang="en-US" sz="1600" b="1" dirty="0" smtClean="0">
                <a:solidFill>
                  <a:srgbClr val="4D4D4D"/>
                </a:solidFill>
                <a:latin typeface="Arial"/>
                <a:ea typeface="SimHei" pitchFamily="2" charset="-122"/>
              </a:rPr>
              <a:t>业务</a:t>
            </a:r>
            <a:r>
              <a:rPr lang="en-US" sz="1600" b="1" dirty="0" smtClean="0">
                <a:solidFill>
                  <a:srgbClr val="4D4D4D"/>
                </a:solidFill>
                <a:latin typeface="Arial"/>
                <a:ea typeface="SimHei" pitchFamily="2" charset="-122"/>
              </a:rPr>
              <a:t> </a:t>
            </a:r>
            <a:r>
              <a:rPr lang="zh-CN" altLang="en-US" sz="1600" b="1" dirty="0" smtClean="0">
                <a:solidFill>
                  <a:srgbClr val="4D4D4D"/>
                </a:solidFill>
                <a:latin typeface="Arial"/>
                <a:ea typeface="SimHei" pitchFamily="2" charset="-122"/>
              </a:rPr>
              <a:t>和 数据在线迁移 </a:t>
            </a:r>
            <a:r>
              <a:rPr lang="en-US" altLang="zh-CN" sz="1600" b="1" dirty="0" smtClean="0">
                <a:solidFill>
                  <a:srgbClr val="4D4D4D"/>
                </a:solidFill>
                <a:latin typeface="Arial"/>
                <a:ea typeface="SimHei" pitchFamily="2" charset="-122"/>
              </a:rPr>
              <a:t>(</a:t>
            </a:r>
            <a:r>
              <a:rPr lang="en-US" sz="1600" b="1" dirty="0" smtClean="0">
                <a:solidFill>
                  <a:srgbClr val="4D4D4D"/>
                </a:solidFill>
                <a:latin typeface="Arial"/>
                <a:ea typeface="SimHei" pitchFamily="2" charset="-122"/>
              </a:rPr>
              <a:t> </a:t>
            </a:r>
            <a:r>
              <a:rPr lang="en-US" sz="1600" b="1" dirty="0" err="1" smtClean="0">
                <a:solidFill>
                  <a:srgbClr val="4D4D4D"/>
                </a:solidFill>
                <a:latin typeface="Arial"/>
                <a:ea typeface="SimHei" pitchFamily="2" charset="-122"/>
              </a:rPr>
              <a:t>vMotion</a:t>
            </a:r>
            <a:r>
              <a:rPr lang="en-US" sz="1600" b="1" dirty="0" smtClean="0">
                <a:solidFill>
                  <a:srgbClr val="4D4D4D"/>
                </a:solidFill>
                <a:latin typeface="Arial"/>
                <a:ea typeface="SimHei" pitchFamily="2" charset="-122"/>
              </a:rPr>
              <a:t>)</a:t>
            </a:r>
          </a:p>
          <a:p>
            <a:pPr marL="285750" indent="-285750" algn="l">
              <a:spcAft>
                <a:spcPts val="1200"/>
              </a:spcAft>
              <a:buClr>
                <a:srgbClr val="003D79"/>
              </a:buClr>
              <a:buFont typeface="Wingdings" pitchFamily="2" charset="2"/>
              <a:buChar char="þ"/>
            </a:pPr>
            <a:r>
              <a:rPr lang="zh-CN" altLang="en-US" sz="1600" b="1" dirty="0" smtClean="0">
                <a:solidFill>
                  <a:srgbClr val="4D4D4D"/>
                </a:solidFill>
                <a:latin typeface="Arial"/>
                <a:ea typeface="SimHei" pitchFamily="2" charset="-122"/>
              </a:rPr>
              <a:t>虚拟网络（</a:t>
            </a:r>
            <a:r>
              <a:rPr lang="en-US" sz="1600" b="1" dirty="0" err="1" smtClean="0">
                <a:solidFill>
                  <a:srgbClr val="4D4D4D"/>
                </a:solidFill>
                <a:latin typeface="Arial"/>
                <a:ea typeface="SimHei" pitchFamily="2" charset="-122"/>
              </a:rPr>
              <a:t>vNetwork</a:t>
            </a:r>
            <a:r>
              <a:rPr lang="en-US" sz="1600" b="1" dirty="0" smtClean="0">
                <a:solidFill>
                  <a:srgbClr val="4D4D4D"/>
                </a:solidFill>
                <a:latin typeface="Arial"/>
                <a:ea typeface="SimHei" pitchFamily="2" charset="-122"/>
              </a:rPr>
              <a:t> Distributed Switch</a:t>
            </a:r>
            <a:r>
              <a:rPr lang="zh-CN" altLang="en-US" sz="1600" b="1" dirty="0" smtClean="0">
                <a:solidFill>
                  <a:srgbClr val="4D4D4D"/>
                </a:solidFill>
                <a:latin typeface="Arial"/>
                <a:ea typeface="SimHei" pitchFamily="2" charset="-122"/>
              </a:rPr>
              <a:t>）</a:t>
            </a:r>
            <a:endParaRPr lang="en-US" sz="1600" b="1" dirty="0" smtClean="0">
              <a:solidFill>
                <a:srgbClr val="4D4D4D"/>
              </a:solidFill>
              <a:latin typeface="Arial"/>
              <a:ea typeface="SimHei" pitchFamily="2" charset="-122"/>
            </a:endParaRPr>
          </a:p>
          <a:p>
            <a:pPr marL="285750" indent="-285750" algn="l">
              <a:spcAft>
                <a:spcPts val="1200"/>
              </a:spcAft>
              <a:buClr>
                <a:srgbClr val="003D79"/>
              </a:buClr>
              <a:buFont typeface="Wingdings" pitchFamily="2" charset="2"/>
              <a:buChar char="þ"/>
            </a:pPr>
            <a:r>
              <a:rPr lang="zh-CN" altLang="en-US" sz="1600" b="1" dirty="0" smtClean="0">
                <a:solidFill>
                  <a:srgbClr val="4D4D4D"/>
                </a:solidFill>
                <a:latin typeface="Arial"/>
                <a:ea typeface="SimHei" pitchFamily="2" charset="-122"/>
              </a:rPr>
              <a:t>应用防火墙（</a:t>
            </a:r>
            <a:r>
              <a:rPr lang="en-US" sz="1600" b="1" dirty="0" err="1" smtClean="0">
                <a:solidFill>
                  <a:srgbClr val="4D4D4D"/>
                </a:solidFill>
                <a:latin typeface="Arial"/>
                <a:ea typeface="SimHei" pitchFamily="2" charset="-122"/>
              </a:rPr>
              <a:t>vShield</a:t>
            </a:r>
            <a:r>
              <a:rPr lang="en-US" sz="1600" b="1" dirty="0" smtClean="0">
                <a:solidFill>
                  <a:srgbClr val="4D4D4D"/>
                </a:solidFill>
                <a:latin typeface="Arial"/>
                <a:ea typeface="SimHei" pitchFamily="2" charset="-122"/>
              </a:rPr>
              <a:t> Zones</a:t>
            </a:r>
            <a:r>
              <a:rPr lang="zh-CN" altLang="en-US" sz="1600" b="1" dirty="0" smtClean="0">
                <a:solidFill>
                  <a:srgbClr val="4D4D4D"/>
                </a:solidFill>
                <a:latin typeface="Arial"/>
                <a:ea typeface="SimHei" pitchFamily="2" charset="-122"/>
              </a:rPr>
              <a:t>）</a:t>
            </a:r>
            <a:endParaRPr lang="en-US" sz="1600" b="1" dirty="0" smtClean="0">
              <a:solidFill>
                <a:srgbClr val="4D4D4D"/>
              </a:solidFill>
              <a:latin typeface="Arial"/>
              <a:ea typeface="SimHei" pitchFamily="2" charset="-122"/>
            </a:endParaRPr>
          </a:p>
        </p:txBody>
      </p:sp>
      <p:sp>
        <p:nvSpPr>
          <p:cNvPr id="57" name="Title 56"/>
          <p:cNvSpPr>
            <a:spLocks noGrp="1"/>
          </p:cNvSpPr>
          <p:nvPr>
            <p:ph type="title"/>
          </p:nvPr>
        </p:nvSpPr>
        <p:spPr/>
        <p:txBody>
          <a:bodyPr/>
          <a:lstStyle/>
          <a:p>
            <a:r>
              <a:rPr lang="zh-CN" altLang="en-US" dirty="0" smtClean="0"/>
              <a:t>抽象 </a:t>
            </a:r>
            <a:r>
              <a:rPr lang="en-US" altLang="zh-CN" dirty="0" smtClean="0"/>
              <a:t>+ </a:t>
            </a:r>
            <a:r>
              <a:rPr lang="zh-CN" altLang="en-US" dirty="0" smtClean="0"/>
              <a:t>池化 </a:t>
            </a:r>
            <a:r>
              <a:rPr lang="en-US" altLang="zh-CN" dirty="0" smtClean="0"/>
              <a:t>= </a:t>
            </a:r>
            <a:r>
              <a:rPr lang="zh-CN" altLang="en-US" dirty="0" smtClean="0"/>
              <a:t>降低复杂性、降低成本、保障业务连续性</a:t>
            </a:r>
            <a:endParaRPr lang="en-US" dirty="0"/>
          </a:p>
        </p:txBody>
      </p:sp>
      <p:grpSp>
        <p:nvGrpSpPr>
          <p:cNvPr id="2" name="Group 93"/>
          <p:cNvGrpSpPr/>
          <p:nvPr/>
        </p:nvGrpSpPr>
        <p:grpSpPr>
          <a:xfrm>
            <a:off x="3033713" y="3867151"/>
            <a:ext cx="1719262" cy="1008062"/>
            <a:chOff x="3033713" y="3867151"/>
            <a:chExt cx="1719262" cy="1008062"/>
          </a:xfrm>
        </p:grpSpPr>
        <p:sp>
          <p:nvSpPr>
            <p:cNvPr id="81" name="AutoShape 47"/>
            <p:cNvSpPr>
              <a:spLocks noChangeArrowheads="1"/>
            </p:cNvSpPr>
            <p:nvPr/>
          </p:nvSpPr>
          <p:spPr bwMode="auto">
            <a:xfrm>
              <a:off x="3033713" y="3867151"/>
              <a:ext cx="1719262" cy="1008062"/>
            </a:xfrm>
            <a:prstGeom prst="roundRect">
              <a:avLst>
                <a:gd name="adj" fmla="val 4917"/>
              </a:avLst>
            </a:prstGeom>
            <a:solidFill>
              <a:schemeClr val="tx1"/>
            </a:solidFill>
            <a:ln w="9525">
              <a:solidFill>
                <a:schemeClr val="tx1"/>
              </a:solidFill>
              <a:round/>
              <a:headEnd/>
              <a:tailEnd/>
            </a:ln>
            <a:effectLst>
              <a:outerShdw blurRad="50800" dist="38100" dir="5400000" algn="t" rotWithShape="0">
                <a:prstClr val="black">
                  <a:alpha val="40000"/>
                </a:prstClr>
              </a:outerShdw>
            </a:effectLst>
          </p:spPr>
          <p:txBody>
            <a:bodyPr wrap="none" anchor="ctr"/>
            <a:lstStyle/>
            <a:p>
              <a:endParaRPr lang="en-US" sz="1000" b="1" dirty="0">
                <a:solidFill>
                  <a:srgbClr val="FFFFFF"/>
                </a:solidFill>
                <a:latin typeface="Arial" pitchFamily="34" charset="0"/>
              </a:endParaRPr>
            </a:p>
          </p:txBody>
        </p:sp>
        <p:sp>
          <p:nvSpPr>
            <p:cNvPr id="82" name="AutoShape 49"/>
            <p:cNvSpPr>
              <a:spLocks noChangeArrowheads="1"/>
            </p:cNvSpPr>
            <p:nvPr/>
          </p:nvSpPr>
          <p:spPr bwMode="auto">
            <a:xfrm>
              <a:off x="3086100" y="3887788"/>
              <a:ext cx="1616075" cy="557212"/>
            </a:xfrm>
            <a:prstGeom prst="roundRect">
              <a:avLst>
                <a:gd name="adj" fmla="val 8495"/>
              </a:avLst>
            </a:prstGeom>
            <a:solidFill>
              <a:schemeClr val="bg1"/>
            </a:solidFill>
            <a:ln w="9525">
              <a:solidFill>
                <a:schemeClr val="tx1"/>
              </a:solidFill>
              <a:round/>
              <a:headEnd/>
              <a:tailEnd/>
            </a:ln>
          </p:spPr>
          <p:txBody>
            <a:bodyPr wrap="none" anchor="ctr"/>
            <a:lstStyle/>
            <a:p>
              <a:r>
                <a:rPr lang="en-US" sz="2000" b="1" smtClean="0">
                  <a:solidFill>
                    <a:srgbClr val="FFFFFF"/>
                  </a:solidFill>
                  <a:latin typeface="Arial" pitchFamily="34" charset="0"/>
                </a:rPr>
                <a:t>Oracle CRM</a:t>
              </a:r>
              <a:endParaRPr lang="en-US" sz="2000" b="1" dirty="0">
                <a:solidFill>
                  <a:srgbClr val="FFFFFF"/>
                </a:solidFill>
                <a:latin typeface="Arial" pitchFamily="34" charset="0"/>
              </a:endParaRPr>
            </a:p>
          </p:txBody>
        </p:sp>
        <p:sp>
          <p:nvSpPr>
            <p:cNvPr id="83" name="AutoShape 50"/>
            <p:cNvSpPr>
              <a:spLocks noChangeArrowheads="1"/>
            </p:cNvSpPr>
            <p:nvPr/>
          </p:nvSpPr>
          <p:spPr bwMode="auto">
            <a:xfrm>
              <a:off x="3082925" y="4530725"/>
              <a:ext cx="1620838" cy="279400"/>
            </a:xfrm>
            <a:prstGeom prst="roundRect">
              <a:avLst>
                <a:gd name="adj" fmla="val 8495"/>
              </a:avLst>
            </a:prstGeom>
            <a:solidFill>
              <a:schemeClr val="bg1"/>
            </a:solidFill>
            <a:ln w="9525">
              <a:solidFill>
                <a:schemeClr val="tx1"/>
              </a:solidFill>
              <a:round/>
              <a:headEnd/>
              <a:tailEnd/>
            </a:ln>
          </p:spPr>
          <p:txBody>
            <a:bodyPr wrap="none" anchor="ctr"/>
            <a:lstStyle/>
            <a:p>
              <a:r>
                <a:rPr lang="zh-CN" altLang="en-US" sz="1200" b="1" smtClean="0">
                  <a:solidFill>
                    <a:srgbClr val="FFFFFF"/>
                  </a:solidFill>
                  <a:latin typeface="SimHei" pitchFamily="2" charset="-122"/>
                  <a:ea typeface="SimHei" pitchFamily="2" charset="-122"/>
                </a:rPr>
                <a:t>操作系统</a:t>
              </a:r>
              <a:endParaRPr lang="en-US" sz="1200" b="1" dirty="0">
                <a:solidFill>
                  <a:srgbClr val="FFFFFF"/>
                </a:solidFill>
                <a:latin typeface="SimHei" pitchFamily="2" charset="-122"/>
                <a:ea typeface="SimHei" pitchFamily="2" charset="-122"/>
              </a:endParaRPr>
            </a:p>
          </p:txBody>
        </p:sp>
        <p:pic>
          <p:nvPicPr>
            <p:cNvPr id="90" name="Picture 89" descr="WindowsServerLogo.png"/>
            <p:cNvPicPr>
              <a:picLocks noChangeAspect="1"/>
            </p:cNvPicPr>
            <p:nvPr/>
          </p:nvPicPr>
          <p:blipFill>
            <a:blip r:embed="rId3" cstate="print"/>
            <a:srcRect t="5953"/>
            <a:stretch>
              <a:fillRect/>
            </a:stretch>
          </p:blipFill>
          <p:spPr>
            <a:xfrm>
              <a:off x="3613125" y="4545367"/>
              <a:ext cx="606475" cy="253710"/>
            </a:xfrm>
            <a:prstGeom prst="rect">
              <a:avLst/>
            </a:prstGeom>
          </p:spPr>
        </p:pic>
        <p:pic>
          <p:nvPicPr>
            <p:cNvPr id="91" name="Picture 90" descr="siebel_logo.gif"/>
            <p:cNvPicPr>
              <a:picLocks noChangeAspect="1"/>
            </p:cNvPicPr>
            <p:nvPr/>
          </p:nvPicPr>
          <p:blipFill>
            <a:blip r:embed="rId4" cstate="print"/>
            <a:stretch>
              <a:fillRect/>
            </a:stretch>
          </p:blipFill>
          <p:spPr>
            <a:xfrm>
              <a:off x="3330575" y="3979544"/>
              <a:ext cx="1228725" cy="368618"/>
            </a:xfrm>
            <a:prstGeom prst="rect">
              <a:avLst/>
            </a:prstGeom>
          </p:spPr>
        </p:pic>
      </p:grpSp>
      <p:grpSp>
        <p:nvGrpSpPr>
          <p:cNvPr id="3" name="Group 94"/>
          <p:cNvGrpSpPr/>
          <p:nvPr/>
        </p:nvGrpSpPr>
        <p:grpSpPr>
          <a:xfrm>
            <a:off x="427038" y="3868739"/>
            <a:ext cx="1719262" cy="1006474"/>
            <a:chOff x="427038" y="3868739"/>
            <a:chExt cx="1719262" cy="1006474"/>
          </a:xfrm>
        </p:grpSpPr>
        <p:sp>
          <p:nvSpPr>
            <p:cNvPr id="75" name="AutoShape 27"/>
            <p:cNvSpPr>
              <a:spLocks noChangeArrowheads="1"/>
            </p:cNvSpPr>
            <p:nvPr/>
          </p:nvSpPr>
          <p:spPr bwMode="auto">
            <a:xfrm>
              <a:off x="427038" y="3868739"/>
              <a:ext cx="1719262" cy="1006474"/>
            </a:xfrm>
            <a:prstGeom prst="roundRect">
              <a:avLst>
                <a:gd name="adj" fmla="val 4917"/>
              </a:avLst>
            </a:prstGeom>
            <a:solidFill>
              <a:schemeClr val="tx1"/>
            </a:solidFill>
            <a:ln w="9525">
              <a:solidFill>
                <a:schemeClr val="tx1"/>
              </a:solidFill>
              <a:round/>
              <a:headEnd/>
              <a:tailEnd/>
            </a:ln>
            <a:effectLst>
              <a:outerShdw blurRad="50800" dist="38100" dir="5400000" algn="t" rotWithShape="0">
                <a:prstClr val="black">
                  <a:alpha val="40000"/>
                </a:prstClr>
              </a:outerShdw>
            </a:effectLst>
          </p:spPr>
          <p:txBody>
            <a:bodyPr wrap="none" anchor="ctr"/>
            <a:lstStyle/>
            <a:p>
              <a:endParaRPr lang="en-US" sz="1000" b="1" dirty="0">
                <a:solidFill>
                  <a:srgbClr val="FFFFFF"/>
                </a:solidFill>
                <a:latin typeface="Arial" pitchFamily="34" charset="0"/>
              </a:endParaRPr>
            </a:p>
          </p:txBody>
        </p:sp>
        <p:sp>
          <p:nvSpPr>
            <p:cNvPr id="76" name="AutoShape 29"/>
            <p:cNvSpPr>
              <a:spLocks noChangeArrowheads="1"/>
            </p:cNvSpPr>
            <p:nvPr/>
          </p:nvSpPr>
          <p:spPr bwMode="auto">
            <a:xfrm>
              <a:off x="479425" y="3889375"/>
              <a:ext cx="1616075" cy="557213"/>
            </a:xfrm>
            <a:prstGeom prst="roundRect">
              <a:avLst>
                <a:gd name="adj" fmla="val 8495"/>
              </a:avLst>
            </a:prstGeom>
            <a:solidFill>
              <a:schemeClr val="bg1"/>
            </a:solidFill>
            <a:ln w="9525">
              <a:solidFill>
                <a:schemeClr val="tx1"/>
              </a:solidFill>
              <a:round/>
              <a:headEnd/>
              <a:tailEnd/>
            </a:ln>
          </p:spPr>
          <p:txBody>
            <a:bodyPr wrap="none" anchor="ctr"/>
            <a:lstStyle/>
            <a:p>
              <a:r>
                <a:rPr lang="en-US" sz="2000" b="1" smtClean="0">
                  <a:solidFill>
                    <a:srgbClr val="FFFFFF"/>
                  </a:solidFill>
                  <a:latin typeface="Arial" pitchFamily="34" charset="0"/>
                </a:rPr>
                <a:t>SAP ERP</a:t>
              </a:r>
              <a:endParaRPr lang="en-US" sz="2000" b="1" dirty="0">
                <a:solidFill>
                  <a:srgbClr val="FFFFFF"/>
                </a:solidFill>
                <a:latin typeface="Arial" pitchFamily="34" charset="0"/>
              </a:endParaRPr>
            </a:p>
          </p:txBody>
        </p:sp>
        <p:sp>
          <p:nvSpPr>
            <p:cNvPr id="77" name="AutoShape 30"/>
            <p:cNvSpPr>
              <a:spLocks noChangeArrowheads="1"/>
            </p:cNvSpPr>
            <p:nvPr/>
          </p:nvSpPr>
          <p:spPr bwMode="auto">
            <a:xfrm>
              <a:off x="476250" y="4532313"/>
              <a:ext cx="1620838" cy="279400"/>
            </a:xfrm>
            <a:prstGeom prst="roundRect">
              <a:avLst>
                <a:gd name="adj" fmla="val 8495"/>
              </a:avLst>
            </a:prstGeom>
            <a:solidFill>
              <a:schemeClr val="bg1"/>
            </a:solidFill>
            <a:ln w="9525">
              <a:solidFill>
                <a:schemeClr val="tx1"/>
              </a:solidFill>
              <a:round/>
              <a:headEnd/>
              <a:tailEnd/>
            </a:ln>
          </p:spPr>
          <p:txBody>
            <a:bodyPr wrap="none" anchor="ctr"/>
            <a:lstStyle/>
            <a:p>
              <a:r>
                <a:rPr lang="zh-CN" altLang="en-US" sz="1200" b="1" smtClean="0">
                  <a:solidFill>
                    <a:srgbClr val="FFFFFF"/>
                  </a:solidFill>
                  <a:latin typeface="SimHei" pitchFamily="2" charset="-122"/>
                  <a:ea typeface="SimHei" pitchFamily="2" charset="-122"/>
                </a:rPr>
                <a:t>操作系统</a:t>
              </a:r>
              <a:endParaRPr lang="en-US" sz="1200" b="1" dirty="0">
                <a:solidFill>
                  <a:srgbClr val="FFFFFF"/>
                </a:solidFill>
                <a:latin typeface="SimHei" pitchFamily="2" charset="-122"/>
                <a:ea typeface="SimHei" pitchFamily="2" charset="-122"/>
              </a:endParaRPr>
            </a:p>
          </p:txBody>
        </p:sp>
        <p:pic>
          <p:nvPicPr>
            <p:cNvPr id="88" name="Picture 87" descr="linux-pengo-color.gif"/>
            <p:cNvPicPr>
              <a:picLocks noChangeAspect="1"/>
            </p:cNvPicPr>
            <p:nvPr/>
          </p:nvPicPr>
          <p:blipFill>
            <a:blip r:embed="rId5" cstate="print"/>
            <a:srcRect b="7363"/>
            <a:stretch>
              <a:fillRect/>
            </a:stretch>
          </p:blipFill>
          <p:spPr>
            <a:xfrm>
              <a:off x="1003697" y="4547061"/>
              <a:ext cx="586581" cy="246880"/>
            </a:xfrm>
            <a:prstGeom prst="rect">
              <a:avLst/>
            </a:prstGeom>
          </p:spPr>
        </p:pic>
        <p:pic>
          <p:nvPicPr>
            <p:cNvPr id="89" name="Picture 88" descr="SAP_logo.gif"/>
            <p:cNvPicPr>
              <a:picLocks noChangeAspect="1"/>
            </p:cNvPicPr>
            <p:nvPr/>
          </p:nvPicPr>
          <p:blipFill>
            <a:blip r:embed="rId6" cstate="print"/>
            <a:srcRect t="25000" b="24750"/>
            <a:stretch>
              <a:fillRect/>
            </a:stretch>
          </p:blipFill>
          <p:spPr>
            <a:xfrm>
              <a:off x="971550" y="3971925"/>
              <a:ext cx="796119" cy="400050"/>
            </a:xfrm>
            <a:prstGeom prst="rect">
              <a:avLst/>
            </a:prstGeom>
          </p:spPr>
        </p:pic>
      </p:grpSp>
      <p:grpSp>
        <p:nvGrpSpPr>
          <p:cNvPr id="4" name="Group 92"/>
          <p:cNvGrpSpPr/>
          <p:nvPr/>
        </p:nvGrpSpPr>
        <p:grpSpPr>
          <a:xfrm>
            <a:off x="3033713" y="1631950"/>
            <a:ext cx="1719262" cy="1009650"/>
            <a:chOff x="3033713" y="1631950"/>
            <a:chExt cx="1719262" cy="1009650"/>
          </a:xfrm>
        </p:grpSpPr>
        <p:sp>
          <p:nvSpPr>
            <p:cNvPr id="78" name="AutoShape 37"/>
            <p:cNvSpPr>
              <a:spLocks noChangeArrowheads="1"/>
            </p:cNvSpPr>
            <p:nvPr/>
          </p:nvSpPr>
          <p:spPr bwMode="auto">
            <a:xfrm>
              <a:off x="3033713" y="1631950"/>
              <a:ext cx="1719262" cy="1009650"/>
            </a:xfrm>
            <a:prstGeom prst="roundRect">
              <a:avLst>
                <a:gd name="adj" fmla="val 4917"/>
              </a:avLst>
            </a:prstGeom>
            <a:solidFill>
              <a:schemeClr val="tx1"/>
            </a:solidFill>
            <a:ln w="9525">
              <a:solidFill>
                <a:schemeClr val="tx1"/>
              </a:solidFill>
              <a:round/>
              <a:headEnd/>
              <a:tailEnd/>
            </a:ln>
            <a:effectLst>
              <a:outerShdw blurRad="50800" dist="38100" dir="5400000" algn="t" rotWithShape="0">
                <a:prstClr val="black">
                  <a:alpha val="40000"/>
                </a:prstClr>
              </a:outerShdw>
            </a:effectLst>
          </p:spPr>
          <p:txBody>
            <a:bodyPr wrap="none" anchor="ctr"/>
            <a:lstStyle/>
            <a:p>
              <a:endParaRPr lang="en-US" sz="1000" b="1" dirty="0">
                <a:solidFill>
                  <a:srgbClr val="FFFFFF"/>
                </a:solidFill>
                <a:latin typeface="Arial" pitchFamily="34" charset="0"/>
              </a:endParaRPr>
            </a:p>
          </p:txBody>
        </p:sp>
        <p:sp>
          <p:nvSpPr>
            <p:cNvPr id="79" name="AutoShape 39"/>
            <p:cNvSpPr>
              <a:spLocks noChangeArrowheads="1"/>
            </p:cNvSpPr>
            <p:nvPr/>
          </p:nvSpPr>
          <p:spPr bwMode="auto">
            <a:xfrm>
              <a:off x="3086100" y="1652588"/>
              <a:ext cx="1616075" cy="557212"/>
            </a:xfrm>
            <a:prstGeom prst="roundRect">
              <a:avLst>
                <a:gd name="adj" fmla="val 8495"/>
              </a:avLst>
            </a:prstGeom>
            <a:solidFill>
              <a:schemeClr val="bg1"/>
            </a:solidFill>
            <a:ln w="9525">
              <a:solidFill>
                <a:schemeClr val="tx1"/>
              </a:solidFill>
              <a:round/>
              <a:headEnd/>
              <a:tailEnd/>
            </a:ln>
          </p:spPr>
          <p:txBody>
            <a:bodyPr wrap="none" anchor="ctr"/>
            <a:lstStyle/>
            <a:p>
              <a:r>
                <a:rPr lang="zh-CN" altLang="en-US" sz="2000" b="1" smtClean="0">
                  <a:solidFill>
                    <a:srgbClr val="FFFFFF"/>
                  </a:solidFill>
                  <a:latin typeface="Arial" pitchFamily="34" charset="0"/>
                </a:rPr>
                <a:t>文件</a:t>
              </a:r>
              <a:r>
                <a:rPr lang="en-US" altLang="zh-CN" sz="2000" b="1" smtClean="0">
                  <a:solidFill>
                    <a:srgbClr val="FFFFFF"/>
                  </a:solidFill>
                  <a:latin typeface="Arial" pitchFamily="34" charset="0"/>
                </a:rPr>
                <a:t>/</a:t>
              </a:r>
              <a:r>
                <a:rPr lang="zh-CN" altLang="en-US" sz="2000" b="1" smtClean="0">
                  <a:solidFill>
                    <a:srgbClr val="FFFFFF"/>
                  </a:solidFill>
                  <a:latin typeface="Arial" pitchFamily="34" charset="0"/>
                </a:rPr>
                <a:t>打印</a:t>
              </a:r>
              <a:endParaRPr lang="en-US" sz="2000" b="1" dirty="0">
                <a:solidFill>
                  <a:srgbClr val="FFFFFF"/>
                </a:solidFill>
                <a:latin typeface="Arial" pitchFamily="34" charset="0"/>
              </a:endParaRPr>
            </a:p>
          </p:txBody>
        </p:sp>
        <p:sp>
          <p:nvSpPr>
            <p:cNvPr id="80" name="AutoShape 40"/>
            <p:cNvSpPr>
              <a:spLocks noChangeArrowheads="1"/>
            </p:cNvSpPr>
            <p:nvPr/>
          </p:nvSpPr>
          <p:spPr bwMode="auto">
            <a:xfrm>
              <a:off x="3082925" y="2295525"/>
              <a:ext cx="1620838" cy="279400"/>
            </a:xfrm>
            <a:prstGeom prst="roundRect">
              <a:avLst>
                <a:gd name="adj" fmla="val 8495"/>
              </a:avLst>
            </a:prstGeom>
            <a:solidFill>
              <a:schemeClr val="bg1"/>
            </a:solidFill>
            <a:ln w="9525">
              <a:solidFill>
                <a:schemeClr val="tx1"/>
              </a:solidFill>
              <a:round/>
              <a:headEnd/>
              <a:tailEnd/>
            </a:ln>
          </p:spPr>
          <p:txBody>
            <a:bodyPr wrap="none" anchor="ctr"/>
            <a:lstStyle/>
            <a:p>
              <a:r>
                <a:rPr lang="zh-CN" altLang="en-US" sz="1200" b="1" smtClean="0">
                  <a:solidFill>
                    <a:srgbClr val="FFFFFF"/>
                  </a:solidFill>
                  <a:latin typeface="SimHei" pitchFamily="2" charset="-122"/>
                  <a:ea typeface="SimHei" pitchFamily="2" charset="-122"/>
                </a:rPr>
                <a:t>操作系统</a:t>
              </a:r>
              <a:endParaRPr lang="en-US" sz="1200" b="1" dirty="0">
                <a:solidFill>
                  <a:srgbClr val="FFFFFF"/>
                </a:solidFill>
                <a:latin typeface="SimHei" pitchFamily="2" charset="-122"/>
                <a:ea typeface="SimHei" pitchFamily="2" charset="-122"/>
              </a:endParaRPr>
            </a:p>
          </p:txBody>
        </p:sp>
        <p:pic>
          <p:nvPicPr>
            <p:cNvPr id="86" name="Picture 85" descr="oracle_database.png"/>
            <p:cNvPicPr>
              <a:picLocks noChangeAspect="1"/>
            </p:cNvPicPr>
            <p:nvPr/>
          </p:nvPicPr>
          <p:blipFill>
            <a:blip r:embed="rId7" cstate="print"/>
            <a:srcRect r="37141"/>
            <a:stretch>
              <a:fillRect/>
            </a:stretch>
          </p:blipFill>
          <p:spPr>
            <a:xfrm>
              <a:off x="3387725" y="1666956"/>
              <a:ext cx="1047750" cy="539736"/>
            </a:xfrm>
            <a:prstGeom prst="rect">
              <a:avLst/>
            </a:prstGeom>
          </p:spPr>
        </p:pic>
        <p:pic>
          <p:nvPicPr>
            <p:cNvPr id="87" name="Picture 86" descr="linux-pengo-color.gif"/>
            <p:cNvPicPr>
              <a:picLocks noChangeAspect="1"/>
            </p:cNvPicPr>
            <p:nvPr/>
          </p:nvPicPr>
          <p:blipFill>
            <a:blip r:embed="rId5" cstate="print"/>
            <a:stretch>
              <a:fillRect/>
            </a:stretch>
          </p:blipFill>
          <p:spPr>
            <a:xfrm>
              <a:off x="3613547" y="2308933"/>
              <a:ext cx="586581" cy="266503"/>
            </a:xfrm>
            <a:prstGeom prst="rect">
              <a:avLst/>
            </a:prstGeom>
          </p:spPr>
        </p:pic>
      </p:grpSp>
      <p:grpSp>
        <p:nvGrpSpPr>
          <p:cNvPr id="5" name="Group 91"/>
          <p:cNvGrpSpPr/>
          <p:nvPr/>
        </p:nvGrpSpPr>
        <p:grpSpPr>
          <a:xfrm>
            <a:off x="427038" y="1633538"/>
            <a:ext cx="1719262" cy="1008062"/>
            <a:chOff x="427038" y="1633538"/>
            <a:chExt cx="1719262" cy="1008062"/>
          </a:xfrm>
        </p:grpSpPr>
        <p:sp>
          <p:nvSpPr>
            <p:cNvPr id="72" name="AutoShape 17"/>
            <p:cNvSpPr>
              <a:spLocks noChangeArrowheads="1"/>
            </p:cNvSpPr>
            <p:nvPr/>
          </p:nvSpPr>
          <p:spPr bwMode="auto">
            <a:xfrm>
              <a:off x="427038" y="1633538"/>
              <a:ext cx="1719262" cy="1008062"/>
            </a:xfrm>
            <a:prstGeom prst="roundRect">
              <a:avLst>
                <a:gd name="adj" fmla="val 4917"/>
              </a:avLst>
            </a:prstGeom>
            <a:solidFill>
              <a:schemeClr val="tx1"/>
            </a:solidFill>
            <a:ln w="9525">
              <a:solidFill>
                <a:schemeClr val="tx1"/>
              </a:solidFill>
              <a:round/>
              <a:headEnd/>
              <a:tailEnd/>
            </a:ln>
            <a:effectLst>
              <a:outerShdw blurRad="50800" dist="38100" dir="5400000" algn="t" rotWithShape="0">
                <a:prstClr val="black">
                  <a:alpha val="40000"/>
                </a:prstClr>
              </a:outerShdw>
            </a:effectLst>
          </p:spPr>
          <p:txBody>
            <a:bodyPr wrap="none" anchor="ctr"/>
            <a:lstStyle/>
            <a:p>
              <a:endParaRPr lang="en-US" sz="1000" b="1" dirty="0">
                <a:solidFill>
                  <a:srgbClr val="FFFFFF"/>
                </a:solidFill>
                <a:latin typeface="Arial" pitchFamily="34" charset="0"/>
              </a:endParaRPr>
            </a:p>
          </p:txBody>
        </p:sp>
        <p:sp>
          <p:nvSpPr>
            <p:cNvPr id="73" name="AutoShape 19"/>
            <p:cNvSpPr>
              <a:spLocks noChangeArrowheads="1"/>
            </p:cNvSpPr>
            <p:nvPr/>
          </p:nvSpPr>
          <p:spPr bwMode="auto">
            <a:xfrm>
              <a:off x="479425" y="1654175"/>
              <a:ext cx="1616075" cy="557213"/>
            </a:xfrm>
            <a:prstGeom prst="roundRect">
              <a:avLst>
                <a:gd name="adj" fmla="val 8495"/>
              </a:avLst>
            </a:prstGeom>
            <a:solidFill>
              <a:schemeClr val="bg1"/>
            </a:solidFill>
            <a:ln w="9525">
              <a:solidFill>
                <a:schemeClr val="tx1"/>
              </a:solidFill>
              <a:round/>
              <a:headEnd/>
              <a:tailEnd/>
            </a:ln>
          </p:spPr>
          <p:txBody>
            <a:bodyPr wrap="none" anchor="ctr"/>
            <a:lstStyle/>
            <a:p>
              <a:r>
                <a:rPr lang="en-US" sz="2000" b="1" dirty="0" smtClean="0">
                  <a:solidFill>
                    <a:srgbClr val="FFFFFF"/>
                  </a:solidFill>
                  <a:latin typeface="Arial" pitchFamily="34" charset="0"/>
                </a:rPr>
                <a:t>Exchange</a:t>
              </a:r>
              <a:endParaRPr lang="en-US" sz="2000" b="1" dirty="0">
                <a:solidFill>
                  <a:srgbClr val="FFFFFF"/>
                </a:solidFill>
                <a:latin typeface="Arial" pitchFamily="34" charset="0"/>
              </a:endParaRPr>
            </a:p>
          </p:txBody>
        </p:sp>
        <p:sp>
          <p:nvSpPr>
            <p:cNvPr id="74" name="AutoShape 20"/>
            <p:cNvSpPr>
              <a:spLocks noChangeArrowheads="1"/>
            </p:cNvSpPr>
            <p:nvPr/>
          </p:nvSpPr>
          <p:spPr bwMode="auto">
            <a:xfrm>
              <a:off x="476250" y="2297113"/>
              <a:ext cx="1620838" cy="279400"/>
            </a:xfrm>
            <a:prstGeom prst="roundRect">
              <a:avLst>
                <a:gd name="adj" fmla="val 8495"/>
              </a:avLst>
            </a:prstGeom>
            <a:solidFill>
              <a:schemeClr val="bg1"/>
            </a:solidFill>
            <a:ln w="9525">
              <a:solidFill>
                <a:schemeClr val="tx1"/>
              </a:solidFill>
              <a:round/>
              <a:headEnd/>
              <a:tailEnd/>
            </a:ln>
          </p:spPr>
          <p:txBody>
            <a:bodyPr wrap="none" anchor="ctr"/>
            <a:lstStyle/>
            <a:p>
              <a:r>
                <a:rPr lang="zh-CN" altLang="en-US" sz="1200" b="1" smtClean="0">
                  <a:solidFill>
                    <a:srgbClr val="FFFFFF"/>
                  </a:solidFill>
                  <a:latin typeface="SimHei" pitchFamily="2" charset="-122"/>
                  <a:ea typeface="SimHei" pitchFamily="2" charset="-122"/>
                </a:rPr>
                <a:t>操作系统</a:t>
              </a:r>
              <a:endParaRPr lang="en-US" sz="1200" b="1" dirty="0">
                <a:solidFill>
                  <a:srgbClr val="FFFFFF"/>
                </a:solidFill>
                <a:latin typeface="SimHei" pitchFamily="2" charset="-122"/>
                <a:ea typeface="SimHei" pitchFamily="2" charset="-122"/>
              </a:endParaRPr>
            </a:p>
          </p:txBody>
        </p:sp>
        <p:pic>
          <p:nvPicPr>
            <p:cNvPr id="84" name="Picture 83" descr="exch2010logo.jpg"/>
            <p:cNvPicPr>
              <a:picLocks noChangeAspect="1"/>
            </p:cNvPicPr>
            <p:nvPr/>
          </p:nvPicPr>
          <p:blipFill>
            <a:blip r:embed="rId8" cstate="print"/>
            <a:stretch>
              <a:fillRect/>
            </a:stretch>
          </p:blipFill>
          <p:spPr>
            <a:xfrm>
              <a:off x="793750" y="1685925"/>
              <a:ext cx="1111250" cy="508926"/>
            </a:xfrm>
            <a:prstGeom prst="rect">
              <a:avLst/>
            </a:prstGeom>
          </p:spPr>
        </p:pic>
        <p:pic>
          <p:nvPicPr>
            <p:cNvPr id="85" name="Picture 84" descr="WindowsServerLogo.png"/>
            <p:cNvPicPr>
              <a:picLocks noChangeAspect="1"/>
            </p:cNvPicPr>
            <p:nvPr/>
          </p:nvPicPr>
          <p:blipFill>
            <a:blip r:embed="rId3" cstate="print"/>
            <a:srcRect t="4313"/>
            <a:stretch>
              <a:fillRect/>
            </a:stretch>
          </p:blipFill>
          <p:spPr>
            <a:xfrm>
              <a:off x="992162" y="2313616"/>
              <a:ext cx="606475" cy="258135"/>
            </a:xfrm>
            <a:prstGeom prst="rect">
              <a:avLst/>
            </a:prstGeom>
          </p:spPr>
        </p:pic>
      </p:grpSp>
      <p:grpSp>
        <p:nvGrpSpPr>
          <p:cNvPr id="6" name="Group 96"/>
          <p:cNvGrpSpPr/>
          <p:nvPr/>
        </p:nvGrpSpPr>
        <p:grpSpPr>
          <a:xfrm>
            <a:off x="5778470" y="1094687"/>
            <a:ext cx="3055196" cy="1059159"/>
            <a:chOff x="5778470" y="1059519"/>
            <a:chExt cx="3055196" cy="1059159"/>
          </a:xfrm>
        </p:grpSpPr>
        <p:pic>
          <p:nvPicPr>
            <p:cNvPr id="71" name="Picture 70" descr="2_siebel.png"/>
            <p:cNvPicPr>
              <a:picLocks noChangeAspect="1"/>
            </p:cNvPicPr>
            <p:nvPr/>
          </p:nvPicPr>
          <p:blipFill>
            <a:blip r:embed="rId9" cstate="print"/>
            <a:stretch>
              <a:fillRect/>
            </a:stretch>
          </p:blipFill>
          <p:spPr>
            <a:xfrm>
              <a:off x="7473496" y="1059519"/>
              <a:ext cx="1360170" cy="862965"/>
            </a:xfrm>
            <a:prstGeom prst="rect">
              <a:avLst/>
            </a:prstGeom>
            <a:effectLst>
              <a:outerShdw blurRad="50800" dist="38100" dir="5400000" algn="t" rotWithShape="0">
                <a:prstClr val="black">
                  <a:alpha val="40000"/>
                </a:prstClr>
              </a:outerShdw>
            </a:effectLst>
          </p:spPr>
        </p:pic>
        <p:pic>
          <p:nvPicPr>
            <p:cNvPr id="70" name="Picture 69" descr="2_sap.png"/>
            <p:cNvPicPr>
              <a:picLocks noChangeAspect="1"/>
            </p:cNvPicPr>
            <p:nvPr/>
          </p:nvPicPr>
          <p:blipFill>
            <a:blip r:embed="rId10" cstate="print"/>
            <a:stretch>
              <a:fillRect/>
            </a:stretch>
          </p:blipFill>
          <p:spPr>
            <a:xfrm>
              <a:off x="6908488" y="1124917"/>
              <a:ext cx="1360170" cy="862965"/>
            </a:xfrm>
            <a:prstGeom prst="rect">
              <a:avLst/>
            </a:prstGeom>
            <a:effectLst>
              <a:outerShdw blurRad="50800" dist="38100" dir="5400000" algn="t" rotWithShape="0">
                <a:prstClr val="black">
                  <a:alpha val="40000"/>
                </a:prstClr>
              </a:outerShdw>
            </a:effectLst>
          </p:spPr>
        </p:pic>
        <p:pic>
          <p:nvPicPr>
            <p:cNvPr id="69" name="Picture 68" descr="2_oracle.png"/>
            <p:cNvPicPr>
              <a:picLocks noChangeAspect="1"/>
            </p:cNvPicPr>
            <p:nvPr/>
          </p:nvPicPr>
          <p:blipFill>
            <a:blip r:embed="rId11" cstate="print"/>
            <a:stretch>
              <a:fillRect/>
            </a:stretch>
          </p:blipFill>
          <p:spPr>
            <a:xfrm>
              <a:off x="6343479" y="1190315"/>
              <a:ext cx="1360170" cy="862965"/>
            </a:xfrm>
            <a:prstGeom prst="rect">
              <a:avLst/>
            </a:prstGeom>
            <a:effectLst>
              <a:outerShdw blurRad="50800" dist="38100" dir="5400000" algn="t" rotWithShape="0">
                <a:prstClr val="black">
                  <a:alpha val="40000"/>
                </a:prstClr>
              </a:outerShdw>
            </a:effectLst>
          </p:spPr>
        </p:pic>
        <p:pic>
          <p:nvPicPr>
            <p:cNvPr id="68" name="Picture 67" descr="2_exchange.png"/>
            <p:cNvPicPr>
              <a:picLocks noChangeAspect="1"/>
            </p:cNvPicPr>
            <p:nvPr/>
          </p:nvPicPr>
          <p:blipFill>
            <a:blip r:embed="rId12" cstate="print"/>
            <a:stretch>
              <a:fillRect/>
            </a:stretch>
          </p:blipFill>
          <p:spPr>
            <a:xfrm>
              <a:off x="5778470" y="1255713"/>
              <a:ext cx="1360170" cy="862965"/>
            </a:xfrm>
            <a:prstGeom prst="rect">
              <a:avLst/>
            </a:prstGeom>
            <a:effectLst>
              <a:outerShdw blurRad="50800" dist="38100" dir="5400000" algn="t" rotWithShape="0">
                <a:prstClr val="black">
                  <a:alpha val="40000"/>
                </a:prstClr>
              </a:outerShdw>
            </a:effectLst>
          </p:spPr>
        </p:pic>
      </p:grpSp>
      <p:grpSp>
        <p:nvGrpSpPr>
          <p:cNvPr id="7" name="Group 113"/>
          <p:cNvGrpSpPr/>
          <p:nvPr/>
        </p:nvGrpSpPr>
        <p:grpSpPr>
          <a:xfrm>
            <a:off x="4833940" y="2209800"/>
            <a:ext cx="4149727" cy="3579813"/>
            <a:chOff x="4833940" y="2209800"/>
            <a:chExt cx="4149727" cy="3579813"/>
          </a:xfrm>
        </p:grpSpPr>
        <p:grpSp>
          <p:nvGrpSpPr>
            <p:cNvPr id="8" name="Group 2"/>
            <p:cNvGrpSpPr>
              <a:grpSpLocks/>
            </p:cNvGrpSpPr>
            <p:nvPr/>
          </p:nvGrpSpPr>
          <p:grpSpPr bwMode="auto">
            <a:xfrm>
              <a:off x="4833940" y="2209800"/>
              <a:ext cx="4149727" cy="3579813"/>
              <a:chOff x="3045" y="1392"/>
              <a:chExt cx="2614" cy="2255"/>
            </a:xfrm>
          </p:grpSpPr>
          <p:grpSp>
            <p:nvGrpSpPr>
              <p:cNvPr id="9" name="Group 3"/>
              <p:cNvGrpSpPr>
                <a:grpSpLocks/>
              </p:cNvGrpSpPr>
              <p:nvPr/>
            </p:nvGrpSpPr>
            <p:grpSpPr bwMode="auto">
              <a:xfrm>
                <a:off x="3364" y="1392"/>
                <a:ext cx="2295" cy="2255"/>
                <a:chOff x="3364" y="1392"/>
                <a:chExt cx="2295" cy="2255"/>
              </a:xfrm>
            </p:grpSpPr>
            <p:sp>
              <p:nvSpPr>
                <p:cNvPr id="26638" name="AutoShape 4"/>
                <p:cNvSpPr>
                  <a:spLocks noChangeArrowheads="1"/>
                </p:cNvSpPr>
                <p:nvPr/>
              </p:nvSpPr>
              <p:spPr bwMode="auto">
                <a:xfrm>
                  <a:off x="3609" y="3216"/>
                  <a:ext cx="1797" cy="431"/>
                </a:xfrm>
                <a:prstGeom prst="roundRect">
                  <a:avLst>
                    <a:gd name="adj" fmla="val 8495"/>
                  </a:avLst>
                </a:prstGeom>
                <a:solidFill>
                  <a:schemeClr val="bg2"/>
                </a:solidFill>
                <a:ln w="9525">
                  <a:solidFill>
                    <a:schemeClr val="tx1"/>
                  </a:solidFill>
                  <a:round/>
                  <a:headEnd/>
                  <a:tailEnd/>
                </a:ln>
              </p:spPr>
              <p:txBody>
                <a:bodyPr wrap="none" anchor="ctr"/>
                <a:lstStyle/>
                <a:p>
                  <a:pPr algn="r"/>
                  <a:endParaRPr lang="en-US"/>
                </a:p>
              </p:txBody>
            </p:sp>
            <p:grpSp>
              <p:nvGrpSpPr>
                <p:cNvPr id="10" name="Group 5"/>
                <p:cNvGrpSpPr>
                  <a:grpSpLocks/>
                </p:cNvGrpSpPr>
                <p:nvPr/>
              </p:nvGrpSpPr>
              <p:grpSpPr bwMode="auto">
                <a:xfrm>
                  <a:off x="3744" y="3309"/>
                  <a:ext cx="1536" cy="246"/>
                  <a:chOff x="3744" y="3309"/>
                  <a:chExt cx="1536" cy="246"/>
                </a:xfrm>
              </p:grpSpPr>
              <p:sp>
                <p:nvSpPr>
                  <p:cNvPr id="26674" name="Line 6"/>
                  <p:cNvSpPr>
                    <a:spLocks noChangeShapeType="1"/>
                  </p:cNvSpPr>
                  <p:nvPr/>
                </p:nvSpPr>
                <p:spPr bwMode="auto">
                  <a:xfrm>
                    <a:off x="3744" y="3432"/>
                    <a:ext cx="1536" cy="0"/>
                  </a:xfrm>
                  <a:prstGeom prst="line">
                    <a:avLst/>
                  </a:prstGeom>
                  <a:noFill/>
                  <a:ln w="28575">
                    <a:solidFill>
                      <a:srgbClr val="323232">
                        <a:alpha val="50195"/>
                      </a:srgbClr>
                    </a:solidFill>
                    <a:round/>
                    <a:headEnd/>
                    <a:tailEnd/>
                  </a:ln>
                </p:spPr>
                <p:txBody>
                  <a:bodyPr/>
                  <a:lstStyle/>
                  <a:p>
                    <a:endParaRPr lang="en-US"/>
                  </a:p>
                </p:txBody>
              </p:sp>
              <p:sp>
                <p:nvSpPr>
                  <p:cNvPr id="26675" name="Line 7"/>
                  <p:cNvSpPr>
                    <a:spLocks noChangeShapeType="1"/>
                  </p:cNvSpPr>
                  <p:nvPr/>
                </p:nvSpPr>
                <p:spPr bwMode="auto">
                  <a:xfrm>
                    <a:off x="3962" y="3432"/>
                    <a:ext cx="0" cy="120"/>
                  </a:xfrm>
                  <a:prstGeom prst="line">
                    <a:avLst/>
                  </a:prstGeom>
                  <a:noFill/>
                  <a:ln w="28575">
                    <a:solidFill>
                      <a:srgbClr val="323232">
                        <a:alpha val="50195"/>
                      </a:srgbClr>
                    </a:solidFill>
                    <a:round/>
                    <a:headEnd/>
                    <a:tailEnd/>
                  </a:ln>
                </p:spPr>
                <p:txBody>
                  <a:bodyPr/>
                  <a:lstStyle/>
                  <a:p>
                    <a:endParaRPr lang="en-US"/>
                  </a:p>
                </p:txBody>
              </p:sp>
              <p:sp>
                <p:nvSpPr>
                  <p:cNvPr id="26676" name="Line 8"/>
                  <p:cNvSpPr>
                    <a:spLocks noChangeShapeType="1"/>
                  </p:cNvSpPr>
                  <p:nvPr/>
                </p:nvSpPr>
                <p:spPr bwMode="auto">
                  <a:xfrm>
                    <a:off x="5043" y="3312"/>
                    <a:ext cx="0" cy="120"/>
                  </a:xfrm>
                  <a:prstGeom prst="line">
                    <a:avLst/>
                  </a:prstGeom>
                  <a:noFill/>
                  <a:ln w="28575">
                    <a:solidFill>
                      <a:srgbClr val="323232">
                        <a:alpha val="50195"/>
                      </a:srgbClr>
                    </a:solidFill>
                    <a:round/>
                    <a:headEnd/>
                    <a:tailEnd/>
                  </a:ln>
                </p:spPr>
                <p:txBody>
                  <a:bodyPr/>
                  <a:lstStyle/>
                  <a:p>
                    <a:endParaRPr lang="en-US"/>
                  </a:p>
                </p:txBody>
              </p:sp>
              <p:sp>
                <p:nvSpPr>
                  <p:cNvPr id="273417" name="Rectangle 9"/>
                  <p:cNvSpPr>
                    <a:spLocks noChangeArrowheads="1"/>
                  </p:cNvSpPr>
                  <p:nvPr/>
                </p:nvSpPr>
                <p:spPr bwMode="auto">
                  <a:xfrm>
                    <a:off x="3744" y="3384"/>
                    <a:ext cx="96" cy="96"/>
                  </a:xfrm>
                  <a:prstGeom prst="rect">
                    <a:avLst/>
                  </a:prstGeom>
                  <a:gradFill rotWithShape="1">
                    <a:gsLst>
                      <a:gs pos="0">
                        <a:schemeClr val="bg2"/>
                      </a:gs>
                      <a:gs pos="100000">
                        <a:schemeClr val="bg2">
                          <a:gamma/>
                          <a:shade val="46275"/>
                          <a:invGamma/>
                          <a:alpha val="0"/>
                        </a:schemeClr>
                      </a:gs>
                    </a:gsLst>
                    <a:lin ang="0" scaled="1"/>
                  </a:gradFill>
                  <a:ln w="9525">
                    <a:noFill/>
                    <a:miter lim="800000"/>
                    <a:headEnd/>
                    <a:tailEnd/>
                  </a:ln>
                  <a:effectLst/>
                </p:spPr>
                <p:txBody>
                  <a:bodyPr wrap="none" anchor="ctr"/>
                  <a:lstStyle/>
                  <a:p>
                    <a:pPr algn="r">
                      <a:defRPr/>
                    </a:pPr>
                    <a:endParaRPr lang="en-US">
                      <a:cs typeface="Arial" charset="0"/>
                    </a:endParaRPr>
                  </a:p>
                </p:txBody>
              </p:sp>
              <p:sp>
                <p:nvSpPr>
                  <p:cNvPr id="273418" name="Rectangle 10"/>
                  <p:cNvSpPr>
                    <a:spLocks noChangeArrowheads="1"/>
                  </p:cNvSpPr>
                  <p:nvPr/>
                </p:nvSpPr>
                <p:spPr bwMode="auto">
                  <a:xfrm rot="10800000">
                    <a:off x="5184" y="3384"/>
                    <a:ext cx="96" cy="96"/>
                  </a:xfrm>
                  <a:prstGeom prst="rect">
                    <a:avLst/>
                  </a:prstGeom>
                  <a:gradFill rotWithShape="1">
                    <a:gsLst>
                      <a:gs pos="0">
                        <a:schemeClr val="bg2"/>
                      </a:gs>
                      <a:gs pos="100000">
                        <a:schemeClr val="bg2">
                          <a:gamma/>
                          <a:shade val="46275"/>
                          <a:invGamma/>
                          <a:alpha val="0"/>
                        </a:schemeClr>
                      </a:gs>
                    </a:gsLst>
                    <a:lin ang="0" scaled="1"/>
                  </a:gradFill>
                  <a:ln w="9525">
                    <a:noFill/>
                    <a:miter lim="800000"/>
                    <a:headEnd/>
                    <a:tailEnd/>
                  </a:ln>
                  <a:effectLst/>
                </p:spPr>
                <p:txBody>
                  <a:bodyPr wrap="none" anchor="ctr"/>
                  <a:lstStyle/>
                  <a:p>
                    <a:pPr algn="r">
                      <a:defRPr/>
                    </a:pPr>
                    <a:endParaRPr lang="en-US">
                      <a:cs typeface="Arial" charset="0"/>
                    </a:endParaRPr>
                  </a:p>
                </p:txBody>
              </p:sp>
              <p:sp>
                <p:nvSpPr>
                  <p:cNvPr id="273419" name="Rectangle 11"/>
                  <p:cNvSpPr>
                    <a:spLocks noChangeArrowheads="1"/>
                  </p:cNvSpPr>
                  <p:nvPr/>
                </p:nvSpPr>
                <p:spPr bwMode="auto">
                  <a:xfrm rot="5400000">
                    <a:off x="4999" y="3309"/>
                    <a:ext cx="96" cy="96"/>
                  </a:xfrm>
                  <a:prstGeom prst="rect">
                    <a:avLst/>
                  </a:prstGeom>
                  <a:gradFill rotWithShape="1">
                    <a:gsLst>
                      <a:gs pos="0">
                        <a:schemeClr val="bg2"/>
                      </a:gs>
                      <a:gs pos="100000">
                        <a:schemeClr val="bg2">
                          <a:gamma/>
                          <a:shade val="46275"/>
                          <a:invGamma/>
                          <a:alpha val="0"/>
                        </a:schemeClr>
                      </a:gs>
                    </a:gsLst>
                    <a:lin ang="0" scaled="1"/>
                  </a:gradFill>
                  <a:ln w="9525">
                    <a:noFill/>
                    <a:miter lim="800000"/>
                    <a:headEnd/>
                    <a:tailEnd/>
                  </a:ln>
                  <a:effectLst/>
                </p:spPr>
                <p:txBody>
                  <a:bodyPr wrap="none" anchor="ctr"/>
                  <a:lstStyle/>
                  <a:p>
                    <a:pPr algn="r">
                      <a:defRPr/>
                    </a:pPr>
                    <a:endParaRPr lang="en-US">
                      <a:cs typeface="Arial" charset="0"/>
                    </a:endParaRPr>
                  </a:p>
                </p:txBody>
              </p:sp>
              <p:sp>
                <p:nvSpPr>
                  <p:cNvPr id="273420" name="Rectangle 12"/>
                  <p:cNvSpPr>
                    <a:spLocks noChangeArrowheads="1"/>
                  </p:cNvSpPr>
                  <p:nvPr/>
                </p:nvSpPr>
                <p:spPr bwMode="auto">
                  <a:xfrm rot="16200000">
                    <a:off x="3914" y="3459"/>
                    <a:ext cx="96" cy="96"/>
                  </a:xfrm>
                  <a:prstGeom prst="rect">
                    <a:avLst/>
                  </a:prstGeom>
                  <a:gradFill rotWithShape="1">
                    <a:gsLst>
                      <a:gs pos="0">
                        <a:schemeClr val="bg2"/>
                      </a:gs>
                      <a:gs pos="100000">
                        <a:schemeClr val="bg2">
                          <a:gamma/>
                          <a:shade val="46275"/>
                          <a:invGamma/>
                          <a:alpha val="0"/>
                        </a:schemeClr>
                      </a:gs>
                    </a:gsLst>
                    <a:lin ang="0" scaled="1"/>
                  </a:gradFill>
                  <a:ln w="9525">
                    <a:noFill/>
                    <a:miter lim="800000"/>
                    <a:headEnd/>
                    <a:tailEnd/>
                  </a:ln>
                  <a:effectLst/>
                </p:spPr>
                <p:txBody>
                  <a:bodyPr wrap="none" anchor="ctr"/>
                  <a:lstStyle/>
                  <a:p>
                    <a:pPr algn="r">
                      <a:defRPr/>
                    </a:pPr>
                    <a:endParaRPr lang="en-US">
                      <a:cs typeface="Arial" charset="0"/>
                    </a:endParaRPr>
                  </a:p>
                </p:txBody>
              </p:sp>
            </p:grpSp>
            <p:sp>
              <p:nvSpPr>
                <p:cNvPr id="26640" name="AutoShape 13"/>
                <p:cNvSpPr>
                  <a:spLocks noChangeArrowheads="1"/>
                </p:cNvSpPr>
                <p:nvPr/>
              </p:nvSpPr>
              <p:spPr bwMode="auto">
                <a:xfrm>
                  <a:off x="3610" y="1677"/>
                  <a:ext cx="1797" cy="431"/>
                </a:xfrm>
                <a:prstGeom prst="roundRect">
                  <a:avLst>
                    <a:gd name="adj" fmla="val 8495"/>
                  </a:avLst>
                </a:prstGeom>
                <a:solidFill>
                  <a:schemeClr val="bg2"/>
                </a:solidFill>
                <a:ln w="9525">
                  <a:solidFill>
                    <a:schemeClr val="tx1"/>
                  </a:solidFill>
                  <a:round/>
                  <a:headEnd/>
                  <a:tailEnd/>
                </a:ln>
              </p:spPr>
              <p:txBody>
                <a:bodyPr wrap="none" anchor="ctr"/>
                <a:lstStyle/>
                <a:p>
                  <a:pPr algn="r"/>
                  <a:endParaRPr lang="en-US"/>
                </a:p>
              </p:txBody>
            </p:sp>
            <p:sp>
              <p:nvSpPr>
                <p:cNvPr id="26641" name="AutoShape 14"/>
                <p:cNvSpPr>
                  <a:spLocks noChangeArrowheads="1"/>
                </p:cNvSpPr>
                <p:nvPr/>
              </p:nvSpPr>
              <p:spPr bwMode="auto">
                <a:xfrm>
                  <a:off x="3610" y="2190"/>
                  <a:ext cx="1797" cy="431"/>
                </a:xfrm>
                <a:prstGeom prst="roundRect">
                  <a:avLst>
                    <a:gd name="adj" fmla="val 8495"/>
                  </a:avLst>
                </a:prstGeom>
                <a:solidFill>
                  <a:schemeClr val="bg2"/>
                </a:solidFill>
                <a:ln w="9525">
                  <a:solidFill>
                    <a:schemeClr val="tx1"/>
                  </a:solidFill>
                  <a:round/>
                  <a:headEnd/>
                  <a:tailEnd/>
                </a:ln>
              </p:spPr>
              <p:txBody>
                <a:bodyPr wrap="none" anchor="ctr"/>
                <a:lstStyle/>
                <a:p>
                  <a:pPr algn="r"/>
                  <a:endParaRPr lang="en-US"/>
                </a:p>
              </p:txBody>
            </p:sp>
            <p:sp>
              <p:nvSpPr>
                <p:cNvPr id="26642" name="AutoShape 15"/>
                <p:cNvSpPr>
                  <a:spLocks noChangeArrowheads="1"/>
                </p:cNvSpPr>
                <p:nvPr/>
              </p:nvSpPr>
              <p:spPr bwMode="auto">
                <a:xfrm>
                  <a:off x="3610" y="2703"/>
                  <a:ext cx="1797" cy="431"/>
                </a:xfrm>
                <a:prstGeom prst="roundRect">
                  <a:avLst>
                    <a:gd name="adj" fmla="val 8495"/>
                  </a:avLst>
                </a:prstGeom>
                <a:solidFill>
                  <a:schemeClr val="bg2"/>
                </a:solidFill>
                <a:ln w="9525">
                  <a:solidFill>
                    <a:schemeClr val="tx1"/>
                  </a:solidFill>
                  <a:round/>
                  <a:headEnd/>
                  <a:tailEnd/>
                </a:ln>
              </p:spPr>
              <p:txBody>
                <a:bodyPr wrap="none" anchor="ctr"/>
                <a:lstStyle/>
                <a:p>
                  <a:pPr algn="r"/>
                  <a:endParaRPr lang="en-US"/>
                </a:p>
              </p:txBody>
            </p:sp>
            <p:grpSp>
              <p:nvGrpSpPr>
                <p:cNvPr id="11" name="Group 16"/>
                <p:cNvGrpSpPr>
                  <a:grpSpLocks/>
                </p:cNvGrpSpPr>
                <p:nvPr/>
              </p:nvGrpSpPr>
              <p:grpSpPr bwMode="auto">
                <a:xfrm>
                  <a:off x="3364" y="1392"/>
                  <a:ext cx="2295" cy="246"/>
                  <a:chOff x="1717" y="2805"/>
                  <a:chExt cx="2295" cy="246"/>
                </a:xfrm>
              </p:grpSpPr>
              <p:sp>
                <p:nvSpPr>
                  <p:cNvPr id="26673" name="Rectangle 19"/>
                  <p:cNvSpPr>
                    <a:spLocks noChangeArrowheads="1"/>
                  </p:cNvSpPr>
                  <p:nvPr/>
                </p:nvSpPr>
                <p:spPr bwMode="auto">
                  <a:xfrm>
                    <a:off x="1769" y="2852"/>
                    <a:ext cx="2215" cy="153"/>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w="222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38100" h="38100"/>
                  </a:sp3d>
                </p:spPr>
                <p:txBody>
                  <a:bodyPr wrap="none" anchor="ctr"/>
                  <a:lstStyle/>
                  <a:p>
                    <a:pPr algn="r"/>
                    <a:endParaRPr lang="en-US"/>
                  </a:p>
                </p:txBody>
              </p:sp>
              <p:sp>
                <p:nvSpPr>
                  <p:cNvPr id="26659" name="Text Box 20"/>
                  <p:cNvSpPr txBox="1">
                    <a:spLocks noChangeArrowheads="1"/>
                  </p:cNvSpPr>
                  <p:nvPr/>
                </p:nvSpPr>
                <p:spPr bwMode="auto">
                  <a:xfrm>
                    <a:off x="2478" y="2826"/>
                    <a:ext cx="795" cy="194"/>
                  </a:xfrm>
                  <a:prstGeom prst="rect">
                    <a:avLst/>
                  </a:prstGeom>
                  <a:noFill/>
                  <a:ln w="9525">
                    <a:noFill/>
                    <a:miter lim="800000"/>
                    <a:headEnd/>
                    <a:tailEnd/>
                  </a:ln>
                </p:spPr>
                <p:txBody>
                  <a:bodyPr wrap="none" anchor="ctr" anchorCtr="1">
                    <a:spAutoFit/>
                  </a:bodyPr>
                  <a:lstStyle/>
                  <a:p>
                    <a:r>
                      <a:rPr lang="zh-CN" altLang="en-US" sz="1400" b="1" smtClean="0">
                        <a:solidFill>
                          <a:srgbClr val="FFFFFF"/>
                        </a:solidFill>
                        <a:latin typeface="SimHei" pitchFamily="2" charset="-122"/>
                        <a:ea typeface="SimHei" pitchFamily="2" charset="-122"/>
                      </a:rPr>
                      <a:t>虚拟基础架构</a:t>
                    </a:r>
                    <a:endParaRPr lang="en-US" sz="1400" b="1" dirty="0">
                      <a:solidFill>
                        <a:srgbClr val="FFFFFF"/>
                      </a:solidFill>
                      <a:latin typeface="SimHei" pitchFamily="2" charset="-122"/>
                      <a:ea typeface="SimHei" pitchFamily="2" charset="-122"/>
                    </a:endParaRPr>
                  </a:p>
                </p:txBody>
              </p:sp>
              <p:grpSp>
                <p:nvGrpSpPr>
                  <p:cNvPr id="12" name="Group 21"/>
                  <p:cNvGrpSpPr>
                    <a:grpSpLocks/>
                  </p:cNvGrpSpPr>
                  <p:nvPr/>
                </p:nvGrpSpPr>
                <p:grpSpPr bwMode="auto">
                  <a:xfrm>
                    <a:off x="3568" y="2805"/>
                    <a:ext cx="444" cy="246"/>
                    <a:chOff x="3440" y="1386"/>
                    <a:chExt cx="444" cy="246"/>
                  </a:xfrm>
                </p:grpSpPr>
                <p:sp>
                  <p:nvSpPr>
                    <p:cNvPr id="26667" name="Rectangle 22"/>
                    <p:cNvSpPr>
                      <a:spLocks noChangeArrowheads="1"/>
                    </p:cNvSpPr>
                    <p:nvPr/>
                  </p:nvSpPr>
                  <p:spPr bwMode="auto">
                    <a:xfrm>
                      <a:off x="3440" y="1386"/>
                      <a:ext cx="444" cy="246"/>
                    </a:xfrm>
                    <a:prstGeom prst="rect">
                      <a:avLst/>
                    </a:prstGeom>
                    <a:gradFill rotWithShape="1">
                      <a:gsLst>
                        <a:gs pos="0">
                          <a:srgbClr val="FFFFFF">
                            <a:alpha val="0"/>
                          </a:srgbClr>
                        </a:gs>
                        <a:gs pos="100000">
                          <a:srgbClr val="FFFFFF"/>
                        </a:gs>
                      </a:gsLst>
                      <a:lin ang="0" scaled="1"/>
                    </a:gradFill>
                    <a:ln w="9525">
                      <a:noFill/>
                      <a:miter lim="800000"/>
                      <a:headEnd/>
                      <a:tailEnd/>
                    </a:ln>
                  </p:spPr>
                  <p:txBody>
                    <a:bodyPr wrap="none" anchor="ctr"/>
                    <a:lstStyle/>
                    <a:p>
                      <a:pPr algn="r"/>
                      <a:endParaRPr lang="en-US"/>
                    </a:p>
                  </p:txBody>
                </p:sp>
                <p:grpSp>
                  <p:nvGrpSpPr>
                    <p:cNvPr id="13" name="Group 23"/>
                    <p:cNvGrpSpPr>
                      <a:grpSpLocks/>
                    </p:cNvGrpSpPr>
                    <p:nvPr/>
                  </p:nvGrpSpPr>
                  <p:grpSpPr bwMode="auto">
                    <a:xfrm>
                      <a:off x="3710" y="1491"/>
                      <a:ext cx="169" cy="37"/>
                      <a:chOff x="384" y="3265"/>
                      <a:chExt cx="211" cy="47"/>
                    </a:xfrm>
                  </p:grpSpPr>
                  <p:sp>
                    <p:nvSpPr>
                      <p:cNvPr id="26669" name="Oval 24"/>
                      <p:cNvSpPr>
                        <a:spLocks noChangeArrowheads="1"/>
                      </p:cNvSpPr>
                      <p:nvPr/>
                    </p:nvSpPr>
                    <p:spPr bwMode="auto">
                      <a:xfrm>
                        <a:off x="384" y="3265"/>
                        <a:ext cx="47" cy="47"/>
                      </a:xfrm>
                      <a:prstGeom prst="ellipse">
                        <a:avLst/>
                      </a:prstGeom>
                      <a:solidFill>
                        <a:schemeClr val="tx2"/>
                      </a:solidFill>
                      <a:ln w="9525">
                        <a:noFill/>
                        <a:round/>
                        <a:headEnd/>
                        <a:tailEnd/>
                      </a:ln>
                    </p:spPr>
                    <p:txBody>
                      <a:bodyPr wrap="none" anchor="ctr"/>
                      <a:lstStyle/>
                      <a:p>
                        <a:pPr algn="r"/>
                        <a:endParaRPr lang="en-US"/>
                      </a:p>
                    </p:txBody>
                  </p:sp>
                  <p:sp>
                    <p:nvSpPr>
                      <p:cNvPr id="26670" name="Oval 25"/>
                      <p:cNvSpPr>
                        <a:spLocks noChangeArrowheads="1"/>
                      </p:cNvSpPr>
                      <p:nvPr/>
                    </p:nvSpPr>
                    <p:spPr bwMode="auto">
                      <a:xfrm>
                        <a:off x="466" y="3265"/>
                        <a:ext cx="47" cy="47"/>
                      </a:xfrm>
                      <a:prstGeom prst="ellipse">
                        <a:avLst/>
                      </a:prstGeom>
                      <a:solidFill>
                        <a:schemeClr val="tx2"/>
                      </a:solidFill>
                      <a:ln w="9525">
                        <a:noFill/>
                        <a:round/>
                        <a:headEnd/>
                        <a:tailEnd/>
                      </a:ln>
                    </p:spPr>
                    <p:txBody>
                      <a:bodyPr wrap="none" anchor="ctr"/>
                      <a:lstStyle/>
                      <a:p>
                        <a:pPr algn="r"/>
                        <a:endParaRPr lang="en-US"/>
                      </a:p>
                    </p:txBody>
                  </p:sp>
                  <p:sp>
                    <p:nvSpPr>
                      <p:cNvPr id="26671" name="Oval 26"/>
                      <p:cNvSpPr>
                        <a:spLocks noChangeArrowheads="1"/>
                      </p:cNvSpPr>
                      <p:nvPr/>
                    </p:nvSpPr>
                    <p:spPr bwMode="auto">
                      <a:xfrm>
                        <a:off x="548" y="3265"/>
                        <a:ext cx="47" cy="47"/>
                      </a:xfrm>
                      <a:prstGeom prst="ellipse">
                        <a:avLst/>
                      </a:prstGeom>
                      <a:solidFill>
                        <a:schemeClr val="tx2"/>
                      </a:solidFill>
                      <a:ln w="9525">
                        <a:noFill/>
                        <a:round/>
                        <a:headEnd/>
                        <a:tailEnd/>
                      </a:ln>
                    </p:spPr>
                    <p:txBody>
                      <a:bodyPr wrap="none" anchor="ctr"/>
                      <a:lstStyle/>
                      <a:p>
                        <a:pPr algn="r"/>
                        <a:endParaRPr lang="en-US"/>
                      </a:p>
                    </p:txBody>
                  </p:sp>
                </p:grpSp>
              </p:grpSp>
              <p:grpSp>
                <p:nvGrpSpPr>
                  <p:cNvPr id="14" name="Group 27"/>
                  <p:cNvGrpSpPr>
                    <a:grpSpLocks/>
                  </p:cNvGrpSpPr>
                  <p:nvPr/>
                </p:nvGrpSpPr>
                <p:grpSpPr bwMode="auto">
                  <a:xfrm>
                    <a:off x="1717" y="2805"/>
                    <a:ext cx="444" cy="246"/>
                    <a:chOff x="1876" y="1386"/>
                    <a:chExt cx="444" cy="246"/>
                  </a:xfrm>
                </p:grpSpPr>
                <p:sp>
                  <p:nvSpPr>
                    <p:cNvPr id="26662" name="Rectangle 28"/>
                    <p:cNvSpPr>
                      <a:spLocks noChangeArrowheads="1"/>
                    </p:cNvSpPr>
                    <p:nvPr/>
                  </p:nvSpPr>
                  <p:spPr bwMode="auto">
                    <a:xfrm rot="10800000">
                      <a:off x="1876" y="1386"/>
                      <a:ext cx="444" cy="246"/>
                    </a:xfrm>
                    <a:prstGeom prst="rect">
                      <a:avLst/>
                    </a:prstGeom>
                    <a:gradFill rotWithShape="1">
                      <a:gsLst>
                        <a:gs pos="0">
                          <a:srgbClr val="FFFFFF">
                            <a:alpha val="0"/>
                          </a:srgbClr>
                        </a:gs>
                        <a:gs pos="100000">
                          <a:srgbClr val="FFFFFF"/>
                        </a:gs>
                      </a:gsLst>
                      <a:lin ang="0" scaled="1"/>
                    </a:gradFill>
                    <a:ln w="9525">
                      <a:noFill/>
                      <a:miter lim="800000"/>
                      <a:headEnd/>
                      <a:tailEnd/>
                    </a:ln>
                  </p:spPr>
                  <p:txBody>
                    <a:bodyPr wrap="none" anchor="ctr"/>
                    <a:lstStyle/>
                    <a:p>
                      <a:pPr algn="r"/>
                      <a:endParaRPr lang="en-US"/>
                    </a:p>
                  </p:txBody>
                </p:sp>
                <p:grpSp>
                  <p:nvGrpSpPr>
                    <p:cNvPr id="15" name="Group 29"/>
                    <p:cNvGrpSpPr>
                      <a:grpSpLocks/>
                    </p:cNvGrpSpPr>
                    <p:nvPr/>
                  </p:nvGrpSpPr>
                  <p:grpSpPr bwMode="auto">
                    <a:xfrm>
                      <a:off x="1876" y="1490"/>
                      <a:ext cx="169" cy="37"/>
                      <a:chOff x="384" y="3265"/>
                      <a:chExt cx="211" cy="47"/>
                    </a:xfrm>
                  </p:grpSpPr>
                  <p:sp>
                    <p:nvSpPr>
                      <p:cNvPr id="26664" name="Oval 30"/>
                      <p:cNvSpPr>
                        <a:spLocks noChangeArrowheads="1"/>
                      </p:cNvSpPr>
                      <p:nvPr/>
                    </p:nvSpPr>
                    <p:spPr bwMode="auto">
                      <a:xfrm>
                        <a:off x="384" y="3265"/>
                        <a:ext cx="47" cy="47"/>
                      </a:xfrm>
                      <a:prstGeom prst="ellipse">
                        <a:avLst/>
                      </a:prstGeom>
                      <a:solidFill>
                        <a:schemeClr val="tx2"/>
                      </a:solidFill>
                      <a:ln w="9525">
                        <a:noFill/>
                        <a:round/>
                        <a:headEnd/>
                        <a:tailEnd/>
                      </a:ln>
                    </p:spPr>
                    <p:txBody>
                      <a:bodyPr wrap="none" anchor="ctr"/>
                      <a:lstStyle/>
                      <a:p>
                        <a:pPr algn="r"/>
                        <a:endParaRPr lang="en-US"/>
                      </a:p>
                    </p:txBody>
                  </p:sp>
                  <p:sp>
                    <p:nvSpPr>
                      <p:cNvPr id="26665" name="Oval 31"/>
                      <p:cNvSpPr>
                        <a:spLocks noChangeArrowheads="1"/>
                      </p:cNvSpPr>
                      <p:nvPr/>
                    </p:nvSpPr>
                    <p:spPr bwMode="auto">
                      <a:xfrm>
                        <a:off x="466" y="3265"/>
                        <a:ext cx="47" cy="47"/>
                      </a:xfrm>
                      <a:prstGeom prst="ellipse">
                        <a:avLst/>
                      </a:prstGeom>
                      <a:solidFill>
                        <a:schemeClr val="tx2"/>
                      </a:solidFill>
                      <a:ln w="9525">
                        <a:noFill/>
                        <a:round/>
                        <a:headEnd/>
                        <a:tailEnd/>
                      </a:ln>
                    </p:spPr>
                    <p:txBody>
                      <a:bodyPr wrap="none" anchor="ctr"/>
                      <a:lstStyle/>
                      <a:p>
                        <a:pPr algn="r"/>
                        <a:endParaRPr lang="en-US"/>
                      </a:p>
                    </p:txBody>
                  </p:sp>
                  <p:sp>
                    <p:nvSpPr>
                      <p:cNvPr id="26666" name="Oval 32"/>
                      <p:cNvSpPr>
                        <a:spLocks noChangeArrowheads="1"/>
                      </p:cNvSpPr>
                      <p:nvPr/>
                    </p:nvSpPr>
                    <p:spPr bwMode="auto">
                      <a:xfrm>
                        <a:off x="548" y="3265"/>
                        <a:ext cx="47" cy="47"/>
                      </a:xfrm>
                      <a:prstGeom prst="ellipse">
                        <a:avLst/>
                      </a:prstGeom>
                      <a:solidFill>
                        <a:schemeClr val="tx2"/>
                      </a:solidFill>
                      <a:ln w="9525">
                        <a:noFill/>
                        <a:round/>
                        <a:headEnd/>
                        <a:tailEnd/>
                      </a:ln>
                    </p:spPr>
                    <p:txBody>
                      <a:bodyPr wrap="none" anchor="ctr"/>
                      <a:lstStyle/>
                      <a:p>
                        <a:pPr algn="r"/>
                        <a:endParaRPr lang="en-US"/>
                      </a:p>
                    </p:txBody>
                  </p:sp>
                </p:grpSp>
              </p:grpSp>
            </p:grpSp>
          </p:grpSp>
          <p:sp>
            <p:nvSpPr>
              <p:cNvPr id="26634" name="Text Box 47"/>
              <p:cNvSpPr txBox="1">
                <a:spLocks noChangeArrowheads="1"/>
              </p:cNvSpPr>
              <p:nvPr/>
            </p:nvSpPr>
            <p:spPr bwMode="auto">
              <a:xfrm>
                <a:off x="3080" y="3342"/>
                <a:ext cx="530" cy="190"/>
              </a:xfrm>
              <a:prstGeom prst="rect">
                <a:avLst/>
              </a:prstGeom>
              <a:noFill/>
              <a:ln w="9525">
                <a:noFill/>
                <a:miter lim="800000"/>
                <a:headEnd/>
                <a:tailEnd/>
              </a:ln>
            </p:spPr>
            <p:txBody>
              <a:bodyPr wrap="square">
                <a:spAutoFit/>
              </a:bodyPr>
              <a:lstStyle/>
              <a:p>
                <a:pPr algn="r">
                  <a:lnSpc>
                    <a:spcPct val="85000"/>
                  </a:lnSpc>
                </a:pPr>
                <a:r>
                  <a:rPr lang="zh-CN" altLang="en-US" sz="1600" b="1" smtClean="0">
                    <a:solidFill>
                      <a:srgbClr val="002060"/>
                    </a:solidFill>
                    <a:latin typeface="Arial"/>
                    <a:ea typeface="SimHei" pitchFamily="2" charset="-122"/>
                  </a:rPr>
                  <a:t>互连池</a:t>
                </a:r>
                <a:endParaRPr lang="en-US" sz="1600" b="1" dirty="0">
                  <a:solidFill>
                    <a:srgbClr val="002060"/>
                  </a:solidFill>
                  <a:latin typeface="Arial"/>
                  <a:ea typeface="SimHei" pitchFamily="2" charset="-122"/>
                </a:endParaRPr>
              </a:p>
            </p:txBody>
          </p:sp>
          <p:sp>
            <p:nvSpPr>
              <p:cNvPr id="26635" name="Text Box 48"/>
              <p:cNvSpPr txBox="1">
                <a:spLocks noChangeArrowheads="1"/>
              </p:cNvSpPr>
              <p:nvPr/>
            </p:nvSpPr>
            <p:spPr bwMode="auto">
              <a:xfrm>
                <a:off x="3045" y="1814"/>
                <a:ext cx="559" cy="190"/>
              </a:xfrm>
              <a:prstGeom prst="rect">
                <a:avLst/>
              </a:prstGeom>
              <a:noFill/>
              <a:ln w="9525">
                <a:noFill/>
                <a:miter lim="800000"/>
                <a:headEnd/>
                <a:tailEnd/>
              </a:ln>
            </p:spPr>
            <p:txBody>
              <a:bodyPr wrap="square">
                <a:spAutoFit/>
              </a:bodyPr>
              <a:lstStyle/>
              <a:p>
                <a:pPr algn="r">
                  <a:lnSpc>
                    <a:spcPct val="85000"/>
                  </a:lnSpc>
                </a:pPr>
                <a:r>
                  <a:rPr lang="en-US" sz="1600" b="1" smtClean="0">
                    <a:solidFill>
                      <a:srgbClr val="002060"/>
                    </a:solidFill>
                    <a:latin typeface="Arial"/>
                    <a:ea typeface="SimHei" pitchFamily="2" charset="-122"/>
                  </a:rPr>
                  <a:t>CPU </a:t>
                </a:r>
                <a:r>
                  <a:rPr lang="zh-CN" altLang="en-US" sz="1600" b="1" smtClean="0">
                    <a:solidFill>
                      <a:srgbClr val="002060"/>
                    </a:solidFill>
                    <a:latin typeface="Arial"/>
                    <a:ea typeface="SimHei" pitchFamily="2" charset="-122"/>
                  </a:rPr>
                  <a:t>池</a:t>
                </a:r>
                <a:endParaRPr lang="en-US" sz="1600" b="1" dirty="0">
                  <a:solidFill>
                    <a:srgbClr val="002060"/>
                  </a:solidFill>
                  <a:latin typeface="Arial"/>
                  <a:ea typeface="SimHei" pitchFamily="2" charset="-122"/>
                </a:endParaRPr>
              </a:p>
            </p:txBody>
          </p:sp>
          <p:sp>
            <p:nvSpPr>
              <p:cNvPr id="26636" name="Text Box 49"/>
              <p:cNvSpPr txBox="1">
                <a:spLocks noChangeArrowheads="1"/>
              </p:cNvSpPr>
              <p:nvPr/>
            </p:nvSpPr>
            <p:spPr bwMode="auto">
              <a:xfrm>
                <a:off x="3080" y="2318"/>
                <a:ext cx="530" cy="190"/>
              </a:xfrm>
              <a:prstGeom prst="rect">
                <a:avLst/>
              </a:prstGeom>
              <a:noFill/>
              <a:ln w="9525">
                <a:noFill/>
                <a:miter lim="800000"/>
                <a:headEnd/>
                <a:tailEnd/>
              </a:ln>
            </p:spPr>
            <p:txBody>
              <a:bodyPr wrap="square">
                <a:spAutoFit/>
              </a:bodyPr>
              <a:lstStyle/>
              <a:p>
                <a:pPr algn="r">
                  <a:lnSpc>
                    <a:spcPct val="85000"/>
                  </a:lnSpc>
                </a:pPr>
                <a:r>
                  <a:rPr lang="zh-CN" altLang="en-US" sz="1600" b="1" smtClean="0">
                    <a:solidFill>
                      <a:srgbClr val="002060"/>
                    </a:solidFill>
                    <a:latin typeface="Arial"/>
                    <a:ea typeface="SimHei" pitchFamily="2" charset="-122"/>
                  </a:rPr>
                  <a:t>内存池</a:t>
                </a:r>
                <a:endParaRPr lang="en-US" sz="1600" b="1" dirty="0">
                  <a:solidFill>
                    <a:srgbClr val="002060"/>
                  </a:solidFill>
                  <a:latin typeface="Arial"/>
                  <a:ea typeface="SimHei" pitchFamily="2" charset="-122"/>
                </a:endParaRPr>
              </a:p>
            </p:txBody>
          </p:sp>
          <p:sp>
            <p:nvSpPr>
              <p:cNvPr id="26637" name="Text Box 50"/>
              <p:cNvSpPr txBox="1">
                <a:spLocks noChangeArrowheads="1"/>
              </p:cNvSpPr>
              <p:nvPr/>
            </p:nvSpPr>
            <p:spPr bwMode="auto">
              <a:xfrm>
                <a:off x="3080" y="2829"/>
                <a:ext cx="530" cy="190"/>
              </a:xfrm>
              <a:prstGeom prst="rect">
                <a:avLst/>
              </a:prstGeom>
              <a:noFill/>
              <a:ln w="9525">
                <a:noFill/>
                <a:miter lim="800000"/>
                <a:headEnd/>
                <a:tailEnd/>
              </a:ln>
            </p:spPr>
            <p:txBody>
              <a:bodyPr wrap="square">
                <a:spAutoFit/>
              </a:bodyPr>
              <a:lstStyle/>
              <a:p>
                <a:pPr algn="r">
                  <a:lnSpc>
                    <a:spcPct val="85000"/>
                  </a:lnSpc>
                </a:pPr>
                <a:r>
                  <a:rPr lang="zh-CN" altLang="en-US" sz="1600" b="1" smtClean="0">
                    <a:solidFill>
                      <a:srgbClr val="002060"/>
                    </a:solidFill>
                    <a:latin typeface="Arial"/>
                    <a:ea typeface="SimHei" pitchFamily="2" charset="-122"/>
                  </a:rPr>
                  <a:t>存储池</a:t>
                </a:r>
                <a:endParaRPr lang="en-US" sz="1600" b="1" dirty="0">
                  <a:solidFill>
                    <a:srgbClr val="002060"/>
                  </a:solidFill>
                  <a:latin typeface="Arial"/>
                  <a:ea typeface="SimHei" pitchFamily="2" charset="-122"/>
                </a:endParaRPr>
              </a:p>
            </p:txBody>
          </p:sp>
        </p:grpSp>
        <p:pic>
          <p:nvPicPr>
            <p:cNvPr id="96" name="Picture 356" descr="ICON_CPU_Q308"/>
            <p:cNvPicPr>
              <a:picLocks noChangeAspect="1" noChangeArrowheads="1"/>
            </p:cNvPicPr>
            <p:nvPr/>
          </p:nvPicPr>
          <p:blipFill>
            <a:blip r:embed="rId13" cstate="print"/>
            <a:srcRect/>
            <a:stretch>
              <a:fillRect/>
            </a:stretch>
          </p:blipFill>
          <p:spPr bwMode="auto">
            <a:xfrm>
              <a:off x="6093608" y="2839749"/>
              <a:ext cx="233384" cy="426027"/>
            </a:xfrm>
            <a:prstGeom prst="rect">
              <a:avLst/>
            </a:prstGeom>
            <a:noFill/>
            <a:ln w="9525">
              <a:noFill/>
              <a:miter lim="800000"/>
              <a:headEnd/>
              <a:tailEnd/>
            </a:ln>
          </p:spPr>
        </p:pic>
        <p:pic>
          <p:nvPicPr>
            <p:cNvPr id="99" name="Picture 359" descr="ICON_Memory_Q308"/>
            <p:cNvPicPr>
              <a:picLocks noChangeAspect="1" noChangeArrowheads="1"/>
            </p:cNvPicPr>
            <p:nvPr/>
          </p:nvPicPr>
          <p:blipFill>
            <a:blip r:embed="rId14" cstate="print"/>
            <a:srcRect/>
            <a:stretch>
              <a:fillRect/>
            </a:stretch>
          </p:blipFill>
          <p:spPr bwMode="auto">
            <a:xfrm>
              <a:off x="6000750" y="3631741"/>
              <a:ext cx="419100" cy="445418"/>
            </a:xfrm>
            <a:prstGeom prst="rect">
              <a:avLst/>
            </a:prstGeom>
            <a:noFill/>
            <a:ln w="9525">
              <a:noFill/>
              <a:miter lim="800000"/>
              <a:headEnd/>
              <a:tailEnd/>
            </a:ln>
          </p:spPr>
        </p:pic>
        <p:pic>
          <p:nvPicPr>
            <p:cNvPr id="100" name="Picture 13" descr="ICON_Storage_1up_Q308.png"/>
            <p:cNvPicPr>
              <a:picLocks noChangeAspect="1"/>
            </p:cNvPicPr>
            <p:nvPr/>
          </p:nvPicPr>
          <p:blipFill>
            <a:blip r:embed="rId15" cstate="print"/>
            <a:srcRect/>
            <a:stretch>
              <a:fillRect/>
            </a:stretch>
          </p:blipFill>
          <p:spPr bwMode="auto">
            <a:xfrm>
              <a:off x="7184141" y="4464483"/>
              <a:ext cx="303394" cy="370609"/>
            </a:xfrm>
            <a:prstGeom prst="rect">
              <a:avLst/>
            </a:prstGeom>
            <a:noFill/>
            <a:ln w="9525">
              <a:noFill/>
              <a:miter lim="800000"/>
              <a:headEnd/>
              <a:tailEnd/>
            </a:ln>
          </p:spPr>
        </p:pic>
        <p:pic>
          <p:nvPicPr>
            <p:cNvPr id="101" name="Picture 18" descr="ICON_Router_Q408"/>
            <p:cNvPicPr>
              <a:picLocks noChangeAspect="1" noChangeArrowheads="1"/>
            </p:cNvPicPr>
            <p:nvPr/>
          </p:nvPicPr>
          <p:blipFill>
            <a:blip r:embed="rId16" cstate="print"/>
            <a:srcRect/>
            <a:stretch>
              <a:fillRect/>
            </a:stretch>
          </p:blipFill>
          <p:spPr bwMode="auto">
            <a:xfrm>
              <a:off x="6459164" y="5243008"/>
              <a:ext cx="600821" cy="413760"/>
            </a:xfrm>
            <a:prstGeom prst="rect">
              <a:avLst/>
            </a:prstGeom>
            <a:noFill/>
            <a:ln w="9525">
              <a:noFill/>
              <a:miter lim="800000"/>
              <a:headEnd/>
              <a:tailEnd/>
            </a:ln>
          </p:spPr>
        </p:pic>
        <p:pic>
          <p:nvPicPr>
            <p:cNvPr id="102" name="Picture 18" descr="ICON_Router_Q408"/>
            <p:cNvPicPr>
              <a:picLocks noChangeAspect="1" noChangeArrowheads="1"/>
            </p:cNvPicPr>
            <p:nvPr/>
          </p:nvPicPr>
          <p:blipFill>
            <a:blip r:embed="rId16" cstate="print"/>
            <a:srcRect/>
            <a:stretch>
              <a:fillRect/>
            </a:stretch>
          </p:blipFill>
          <p:spPr bwMode="auto">
            <a:xfrm>
              <a:off x="7035427" y="5243008"/>
              <a:ext cx="600821" cy="413760"/>
            </a:xfrm>
            <a:prstGeom prst="rect">
              <a:avLst/>
            </a:prstGeom>
            <a:noFill/>
            <a:ln w="9525">
              <a:noFill/>
              <a:miter lim="800000"/>
              <a:headEnd/>
              <a:tailEnd/>
            </a:ln>
          </p:spPr>
        </p:pic>
        <p:pic>
          <p:nvPicPr>
            <p:cNvPr id="103" name="Picture 13" descr="ICON_Storage_1up_Q308.png"/>
            <p:cNvPicPr>
              <a:picLocks noChangeAspect="1"/>
            </p:cNvPicPr>
            <p:nvPr/>
          </p:nvPicPr>
          <p:blipFill>
            <a:blip r:embed="rId15" cstate="print"/>
            <a:srcRect/>
            <a:stretch>
              <a:fillRect/>
            </a:stretch>
          </p:blipFill>
          <p:spPr bwMode="auto">
            <a:xfrm>
              <a:off x="6058603" y="4464483"/>
              <a:ext cx="303394" cy="370609"/>
            </a:xfrm>
            <a:prstGeom prst="rect">
              <a:avLst/>
            </a:prstGeom>
            <a:noFill/>
            <a:ln w="9525">
              <a:noFill/>
              <a:miter lim="800000"/>
              <a:headEnd/>
              <a:tailEnd/>
            </a:ln>
          </p:spPr>
        </p:pic>
        <p:pic>
          <p:nvPicPr>
            <p:cNvPr id="104" name="Picture 13" descr="ICON_Storage_1up_Q308.png"/>
            <p:cNvPicPr>
              <a:picLocks noChangeAspect="1"/>
            </p:cNvPicPr>
            <p:nvPr/>
          </p:nvPicPr>
          <p:blipFill>
            <a:blip r:embed="rId15" cstate="print"/>
            <a:srcRect/>
            <a:stretch>
              <a:fillRect/>
            </a:stretch>
          </p:blipFill>
          <p:spPr bwMode="auto">
            <a:xfrm>
              <a:off x="6607878" y="4464483"/>
              <a:ext cx="303394" cy="370609"/>
            </a:xfrm>
            <a:prstGeom prst="rect">
              <a:avLst/>
            </a:prstGeom>
            <a:noFill/>
            <a:ln w="9525">
              <a:noFill/>
              <a:miter lim="800000"/>
              <a:headEnd/>
              <a:tailEnd/>
            </a:ln>
          </p:spPr>
        </p:pic>
        <p:pic>
          <p:nvPicPr>
            <p:cNvPr id="105" name="Picture 13" descr="ICON_Storage_1up_Q308.png"/>
            <p:cNvPicPr>
              <a:picLocks noChangeAspect="1"/>
            </p:cNvPicPr>
            <p:nvPr/>
          </p:nvPicPr>
          <p:blipFill>
            <a:blip r:embed="rId15" cstate="print"/>
            <a:srcRect/>
            <a:stretch>
              <a:fillRect/>
            </a:stretch>
          </p:blipFill>
          <p:spPr bwMode="auto">
            <a:xfrm>
              <a:off x="7746116" y="4464483"/>
              <a:ext cx="303394" cy="370609"/>
            </a:xfrm>
            <a:prstGeom prst="rect">
              <a:avLst/>
            </a:prstGeom>
            <a:noFill/>
            <a:ln w="9525">
              <a:noFill/>
              <a:miter lim="800000"/>
              <a:headEnd/>
              <a:tailEnd/>
            </a:ln>
          </p:spPr>
        </p:pic>
        <p:pic>
          <p:nvPicPr>
            <p:cNvPr id="107" name="Picture 356" descr="ICON_CPU_Q308"/>
            <p:cNvPicPr>
              <a:picLocks noChangeAspect="1" noChangeArrowheads="1"/>
            </p:cNvPicPr>
            <p:nvPr/>
          </p:nvPicPr>
          <p:blipFill>
            <a:blip r:embed="rId13" cstate="print"/>
            <a:srcRect/>
            <a:stretch>
              <a:fillRect/>
            </a:stretch>
          </p:blipFill>
          <p:spPr bwMode="auto">
            <a:xfrm>
              <a:off x="6642883" y="2839749"/>
              <a:ext cx="233384" cy="426027"/>
            </a:xfrm>
            <a:prstGeom prst="rect">
              <a:avLst/>
            </a:prstGeom>
            <a:noFill/>
            <a:ln w="9525">
              <a:noFill/>
              <a:miter lim="800000"/>
              <a:headEnd/>
              <a:tailEnd/>
            </a:ln>
          </p:spPr>
        </p:pic>
        <p:pic>
          <p:nvPicPr>
            <p:cNvPr id="108" name="Picture 356" descr="ICON_CPU_Q308"/>
            <p:cNvPicPr>
              <a:picLocks noChangeAspect="1" noChangeArrowheads="1"/>
            </p:cNvPicPr>
            <p:nvPr/>
          </p:nvPicPr>
          <p:blipFill>
            <a:blip r:embed="rId13" cstate="print"/>
            <a:srcRect/>
            <a:stretch>
              <a:fillRect/>
            </a:stretch>
          </p:blipFill>
          <p:spPr bwMode="auto">
            <a:xfrm>
              <a:off x="7219146" y="2839749"/>
              <a:ext cx="233384" cy="426027"/>
            </a:xfrm>
            <a:prstGeom prst="rect">
              <a:avLst/>
            </a:prstGeom>
            <a:noFill/>
            <a:ln w="9525">
              <a:noFill/>
              <a:miter lim="800000"/>
              <a:headEnd/>
              <a:tailEnd/>
            </a:ln>
          </p:spPr>
        </p:pic>
        <p:pic>
          <p:nvPicPr>
            <p:cNvPr id="109" name="Picture 356" descr="ICON_CPU_Q308"/>
            <p:cNvPicPr>
              <a:picLocks noChangeAspect="1" noChangeArrowheads="1"/>
            </p:cNvPicPr>
            <p:nvPr/>
          </p:nvPicPr>
          <p:blipFill>
            <a:blip r:embed="rId13" cstate="print"/>
            <a:srcRect/>
            <a:stretch>
              <a:fillRect/>
            </a:stretch>
          </p:blipFill>
          <p:spPr bwMode="auto">
            <a:xfrm>
              <a:off x="7781121" y="2839749"/>
              <a:ext cx="233384" cy="426027"/>
            </a:xfrm>
            <a:prstGeom prst="rect">
              <a:avLst/>
            </a:prstGeom>
            <a:noFill/>
            <a:ln w="9525">
              <a:noFill/>
              <a:miter lim="800000"/>
              <a:headEnd/>
              <a:tailEnd/>
            </a:ln>
          </p:spPr>
        </p:pic>
        <p:pic>
          <p:nvPicPr>
            <p:cNvPr id="111" name="Picture 359" descr="ICON_Memory_Q308"/>
            <p:cNvPicPr>
              <a:picLocks noChangeAspect="1" noChangeArrowheads="1"/>
            </p:cNvPicPr>
            <p:nvPr/>
          </p:nvPicPr>
          <p:blipFill>
            <a:blip r:embed="rId14" cstate="print"/>
            <a:srcRect/>
            <a:stretch>
              <a:fillRect/>
            </a:stretch>
          </p:blipFill>
          <p:spPr bwMode="auto">
            <a:xfrm>
              <a:off x="6550025" y="3631741"/>
              <a:ext cx="419100" cy="445418"/>
            </a:xfrm>
            <a:prstGeom prst="rect">
              <a:avLst/>
            </a:prstGeom>
            <a:noFill/>
            <a:ln w="9525">
              <a:noFill/>
              <a:miter lim="800000"/>
              <a:headEnd/>
              <a:tailEnd/>
            </a:ln>
          </p:spPr>
        </p:pic>
        <p:pic>
          <p:nvPicPr>
            <p:cNvPr id="112" name="Picture 359" descr="ICON_Memory_Q308"/>
            <p:cNvPicPr>
              <a:picLocks noChangeAspect="1" noChangeArrowheads="1"/>
            </p:cNvPicPr>
            <p:nvPr/>
          </p:nvPicPr>
          <p:blipFill>
            <a:blip r:embed="rId14" cstate="print"/>
            <a:srcRect/>
            <a:stretch>
              <a:fillRect/>
            </a:stretch>
          </p:blipFill>
          <p:spPr bwMode="auto">
            <a:xfrm>
              <a:off x="7126288" y="3631741"/>
              <a:ext cx="419100" cy="445418"/>
            </a:xfrm>
            <a:prstGeom prst="rect">
              <a:avLst/>
            </a:prstGeom>
            <a:noFill/>
            <a:ln w="9525">
              <a:noFill/>
              <a:miter lim="800000"/>
              <a:headEnd/>
              <a:tailEnd/>
            </a:ln>
          </p:spPr>
        </p:pic>
        <p:pic>
          <p:nvPicPr>
            <p:cNvPr id="113" name="Picture 359" descr="ICON_Memory_Q308"/>
            <p:cNvPicPr>
              <a:picLocks noChangeAspect="1" noChangeArrowheads="1"/>
            </p:cNvPicPr>
            <p:nvPr/>
          </p:nvPicPr>
          <p:blipFill>
            <a:blip r:embed="rId14" cstate="print"/>
            <a:srcRect/>
            <a:stretch>
              <a:fillRect/>
            </a:stretch>
          </p:blipFill>
          <p:spPr bwMode="auto">
            <a:xfrm>
              <a:off x="7688263" y="3631741"/>
              <a:ext cx="419100" cy="445418"/>
            </a:xfrm>
            <a:prstGeom prst="rect">
              <a:avLst/>
            </a:prstGeom>
            <a:noFill/>
            <a:ln w="9525">
              <a:noFill/>
              <a:miter lim="800000"/>
              <a:headEnd/>
              <a:tailEnd/>
            </a:ln>
          </p:spPr>
        </p:pic>
      </p:grpSp>
    </p:spTree>
    <p:extLst>
      <p:ext uri="{BB962C8B-B14F-4D97-AF65-F5344CB8AC3E}">
        <p14:creationId xmlns:p14="http://schemas.microsoft.com/office/powerpoint/2010/main" val="340036786"/>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path" presetSubtype="0" accel="50000" decel="50000" fill="hold" nodeType="afterEffect">
                                  <p:stCondLst>
                                    <p:cond delay="0"/>
                                  </p:stCondLst>
                                  <p:childTnLst>
                                    <p:animMotion origin="layout" path="M -4.44444E-6 1.48148E-6 L 0.46667 -0.41991 " pathEditMode="relative" rAng="0" ptsTypes="AA">
                                      <p:cBhvr>
                                        <p:cTn id="6" dur="500" fill="hold"/>
                                        <p:tgtEl>
                                          <p:spTgt spid="2"/>
                                        </p:tgtEl>
                                        <p:attrNameLst>
                                          <p:attrName>ppt_x</p:attrName>
                                          <p:attrName>ppt_y</p:attrName>
                                        </p:attrNameLst>
                                      </p:cBhvr>
                                      <p:rCtr x="233" y="-210"/>
                                    </p:animMotion>
                                  </p:childTnLst>
                                </p:cTn>
                              </p:par>
                              <p:par>
                                <p:cTn id="7" presetID="6" presetClass="emph" presetSubtype="0" fill="hold" nodeType="withEffect">
                                  <p:stCondLst>
                                    <p:cond delay="0"/>
                                  </p:stCondLst>
                                  <p:childTnLst>
                                    <p:animScale>
                                      <p:cBhvr>
                                        <p:cTn id="8" dur="500" fill="hold"/>
                                        <p:tgtEl>
                                          <p:spTgt spid="2"/>
                                        </p:tgtEl>
                                      </p:cBhvr>
                                      <p:by x="75000" y="75000"/>
                                    </p:animScale>
                                  </p:childTnLst>
                                </p:cTn>
                              </p:par>
                              <p:par>
                                <p:cTn id="9" presetID="56" presetClass="path" presetSubtype="0" accel="50000" decel="50000" fill="hold" nodeType="withEffect">
                                  <p:stCondLst>
                                    <p:cond delay="0"/>
                                  </p:stCondLst>
                                  <p:childTnLst>
                                    <p:animMotion origin="layout" path="M 5E-6 0 L 0.68994 -0.41065 " pathEditMode="relative" rAng="0" ptsTypes="AA">
                                      <p:cBhvr>
                                        <p:cTn id="10" dur="500" fill="hold"/>
                                        <p:tgtEl>
                                          <p:spTgt spid="3"/>
                                        </p:tgtEl>
                                        <p:attrNameLst>
                                          <p:attrName>ppt_x</p:attrName>
                                          <p:attrName>ppt_y</p:attrName>
                                        </p:attrNameLst>
                                      </p:cBhvr>
                                      <p:rCtr x="345" y="-205"/>
                                    </p:animMotion>
                                  </p:childTnLst>
                                </p:cTn>
                              </p:par>
                              <p:par>
                                <p:cTn id="11" presetID="6" presetClass="emph" presetSubtype="0" fill="hold" nodeType="withEffect">
                                  <p:stCondLst>
                                    <p:cond delay="0"/>
                                  </p:stCondLst>
                                  <p:childTnLst>
                                    <p:animScale>
                                      <p:cBhvr>
                                        <p:cTn id="12" dur="500" fill="hold"/>
                                        <p:tgtEl>
                                          <p:spTgt spid="3"/>
                                        </p:tgtEl>
                                      </p:cBhvr>
                                      <p:by x="75000" y="75000"/>
                                    </p:animScale>
                                  </p:childTnLst>
                                </p:cTn>
                              </p:par>
                              <p:par>
                                <p:cTn id="13" presetID="63" presetClass="path" presetSubtype="0" accel="50000" decel="50000" fill="hold" nodeType="withEffect">
                                  <p:stCondLst>
                                    <p:cond delay="0"/>
                                  </p:stCondLst>
                                  <p:childTnLst>
                                    <p:animMotion origin="layout" path="M -4.44444E-6 -4.07407E-6 L 0.34289 -0.07453 " pathEditMode="relative" rAng="0" ptsTypes="AA">
                                      <p:cBhvr>
                                        <p:cTn id="14" dur="500" fill="hold"/>
                                        <p:tgtEl>
                                          <p:spTgt spid="4"/>
                                        </p:tgtEl>
                                        <p:attrNameLst>
                                          <p:attrName>ppt_x</p:attrName>
                                          <p:attrName>ppt_y</p:attrName>
                                        </p:attrNameLst>
                                      </p:cBhvr>
                                      <p:rCtr x="171" y="-37"/>
                                    </p:animMotion>
                                  </p:childTnLst>
                                </p:cTn>
                              </p:par>
                              <p:par>
                                <p:cTn id="15" presetID="6" presetClass="emph" presetSubtype="0" fill="hold" nodeType="withEffect">
                                  <p:stCondLst>
                                    <p:cond delay="0"/>
                                  </p:stCondLst>
                                  <p:childTnLst>
                                    <p:animScale>
                                      <p:cBhvr>
                                        <p:cTn id="16" dur="500" fill="hold"/>
                                        <p:tgtEl>
                                          <p:spTgt spid="4"/>
                                        </p:tgtEl>
                                      </p:cBhvr>
                                      <p:by x="75000" y="75000"/>
                                    </p:animScale>
                                  </p:childTnLst>
                                </p:cTn>
                              </p:par>
                              <p:par>
                                <p:cTn id="17" presetID="63" presetClass="path" presetSubtype="0" accel="50000" decel="50000" fill="hold" nodeType="withEffect">
                                  <p:stCondLst>
                                    <p:cond delay="0"/>
                                  </p:stCondLst>
                                  <p:childTnLst>
                                    <p:animMotion origin="layout" path="M 5E-6 -4.07407E-6 L 0.5658 -0.06412 " pathEditMode="relative" rAng="0" ptsTypes="AA">
                                      <p:cBhvr>
                                        <p:cTn id="18" dur="500" fill="hold"/>
                                        <p:tgtEl>
                                          <p:spTgt spid="5"/>
                                        </p:tgtEl>
                                        <p:attrNameLst>
                                          <p:attrName>ppt_x</p:attrName>
                                          <p:attrName>ppt_y</p:attrName>
                                        </p:attrNameLst>
                                      </p:cBhvr>
                                      <p:rCtr x="283" y="-32"/>
                                    </p:animMotion>
                                  </p:childTnLst>
                                </p:cTn>
                              </p:par>
                              <p:par>
                                <p:cTn id="19" presetID="6" presetClass="emph" presetSubtype="0" fill="hold" nodeType="withEffect">
                                  <p:stCondLst>
                                    <p:cond delay="0"/>
                                  </p:stCondLst>
                                  <p:childTnLst>
                                    <p:animScale>
                                      <p:cBhvr>
                                        <p:cTn id="20" dur="500" fill="hold"/>
                                        <p:tgtEl>
                                          <p:spTgt spid="5"/>
                                        </p:tgtEl>
                                      </p:cBhvr>
                                      <p:by x="75000" y="75000"/>
                                    </p:animScale>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par>
                          <p:cTn id="25" fill="hold">
                            <p:stCondLst>
                              <p:cond delay="1000"/>
                            </p:stCondLst>
                            <p:childTnLst>
                              <p:par>
                                <p:cTn id="26" presetID="1" presetClass="exit" presetSubtype="0" fill="hold" nodeType="afterEffect">
                                  <p:stCondLst>
                                    <p:cond delay="0"/>
                                  </p:stCondLst>
                                  <p:childTnLst>
                                    <p:set>
                                      <p:cBhvr>
                                        <p:cTn id="27" dur="1" fill="hold">
                                          <p:stCondLst>
                                            <p:cond delay="0"/>
                                          </p:stCondLst>
                                        </p:cTn>
                                        <p:tgtEl>
                                          <p:spTgt spid="4"/>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5"/>
                                        </p:tgtEl>
                                        <p:attrNameLst>
                                          <p:attrName>style.visibility</p:attrName>
                                        </p:attrNameLst>
                                      </p:cBhvr>
                                      <p:to>
                                        <p:strVal val="hidden"/>
                                      </p:to>
                                    </p:set>
                                  </p:childTnLst>
                                </p:cTn>
                              </p:par>
                              <p:par>
                                <p:cTn id="30" presetID="1" presetClass="exit" presetSubtype="0" fill="hold" nodeType="withEffect">
                                  <p:stCondLst>
                                    <p:cond delay="0"/>
                                  </p:stCondLst>
                                  <p:childTnLst>
                                    <p:set>
                                      <p:cBhvr>
                                        <p:cTn id="31" dur="1" fill="hold">
                                          <p:stCondLst>
                                            <p:cond delay="0"/>
                                          </p:stCondLst>
                                        </p:cTn>
                                        <p:tgtEl>
                                          <p:spTgt spid="3"/>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2"/>
                                        </p:tgtEl>
                                        <p:attrNameLst>
                                          <p:attrName>style.visibility</p:attrName>
                                        </p:attrNameLst>
                                      </p:cBhvr>
                                      <p:to>
                                        <p:strVal val="hidden"/>
                                      </p:to>
                                    </p:set>
                                  </p:childTnLst>
                                </p:cTn>
                              </p:par>
                              <p:par>
                                <p:cTn id="34" presetID="35" presetClass="path" presetSubtype="0" accel="50000" decel="50000" fill="hold" nodeType="withEffect">
                                  <p:stCondLst>
                                    <p:cond delay="0"/>
                                  </p:stCondLst>
                                  <p:childTnLst>
                                    <p:animMotion origin="layout" path="M 1.66667E-6 4.44444E-6 L -0.30035 4.44444E-6 " pathEditMode="fixed" rAng="0" ptsTypes="AA">
                                      <p:cBhvr>
                                        <p:cTn id="35" dur="1000" fill="hold"/>
                                        <p:tgtEl>
                                          <p:spTgt spid="6"/>
                                        </p:tgtEl>
                                        <p:attrNameLst>
                                          <p:attrName>ppt_x</p:attrName>
                                          <p:attrName>ppt_y</p:attrName>
                                        </p:attrNameLst>
                                      </p:cBhvr>
                                      <p:rCtr x="-150" y="0"/>
                                    </p:animMotion>
                                  </p:childTnLst>
                                </p:cTn>
                              </p:par>
                              <p:par>
                                <p:cTn id="36" presetID="35" presetClass="path" presetSubtype="0" accel="50000" decel="50000" fill="hold" nodeType="withEffect">
                                  <p:stCondLst>
                                    <p:cond delay="0"/>
                                  </p:stCondLst>
                                  <p:childTnLst>
                                    <p:animMotion origin="layout" path="M -3.33333E-6 2.79898E-6 L -0.28194 2.79898E-6 " pathEditMode="fixed" rAng="0" ptsTypes="AA">
                                      <p:cBhvr>
                                        <p:cTn id="37" dur="1000" fill="hold"/>
                                        <p:tgtEl>
                                          <p:spTgt spid="7"/>
                                        </p:tgtEl>
                                        <p:attrNameLst>
                                          <p:attrName>ppt_x</p:attrName>
                                          <p:attrName>ppt_y</p:attrName>
                                        </p:attrNameLst>
                                      </p:cBhvr>
                                      <p:rCtr x="-141" y="0"/>
                                    </p:animMotion>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8">
                                            <p:txEl>
                                              <p:pRg st="0" end="0"/>
                                            </p:txEl>
                                          </p:spTgt>
                                        </p:tgtEl>
                                        <p:attrNameLst>
                                          <p:attrName>style.visibility</p:attrName>
                                        </p:attrNameLst>
                                      </p:cBhvr>
                                      <p:to>
                                        <p:strVal val="visible"/>
                                      </p:to>
                                    </p:set>
                                    <p:anim calcmode="lin" valueType="num">
                                      <p:cBhvr additive="base">
                                        <p:cTn id="41" dur="500" fill="hold"/>
                                        <p:tgtEl>
                                          <p:spTgt spid="98">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98">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98">
                                            <p:txEl>
                                              <p:pRg st="1" end="1"/>
                                            </p:txEl>
                                          </p:spTgt>
                                        </p:tgtEl>
                                        <p:attrNameLst>
                                          <p:attrName>style.visibility</p:attrName>
                                        </p:attrNameLst>
                                      </p:cBhvr>
                                      <p:to>
                                        <p:strVal val="visible"/>
                                      </p:to>
                                    </p:set>
                                    <p:anim calcmode="lin" valueType="num">
                                      <p:cBhvr additive="base">
                                        <p:cTn id="46" dur="500" fill="hold"/>
                                        <p:tgtEl>
                                          <p:spTgt spid="98">
                                            <p:txEl>
                                              <p:pRg st="1" end="1"/>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98">
                                            <p:txEl>
                                              <p:pRg st="1" end="1"/>
                                            </p:txEl>
                                          </p:spTgt>
                                        </p:tgtEl>
                                        <p:attrNameLst>
                                          <p:attrName>ppt_y</p:attrName>
                                        </p:attrNameLst>
                                      </p:cBhvr>
                                      <p:tavLst>
                                        <p:tav tm="0">
                                          <p:val>
                                            <p:strVal val="1+#ppt_h/2"/>
                                          </p:val>
                                        </p:tav>
                                        <p:tav tm="100000">
                                          <p:val>
                                            <p:strVal val="#ppt_y"/>
                                          </p:val>
                                        </p:tav>
                                      </p:tavLst>
                                    </p:anim>
                                  </p:childTnLst>
                                </p:cTn>
                              </p:par>
                            </p:childTnLst>
                          </p:cTn>
                        </p:par>
                        <p:par>
                          <p:cTn id="48" fill="hold">
                            <p:stCondLst>
                              <p:cond delay="3000"/>
                            </p:stCondLst>
                            <p:childTnLst>
                              <p:par>
                                <p:cTn id="49" presetID="2" presetClass="entr" presetSubtype="4" fill="hold" grpId="0" nodeType="afterEffect">
                                  <p:stCondLst>
                                    <p:cond delay="0"/>
                                  </p:stCondLst>
                                  <p:childTnLst>
                                    <p:set>
                                      <p:cBhvr>
                                        <p:cTn id="50" dur="1" fill="hold">
                                          <p:stCondLst>
                                            <p:cond delay="0"/>
                                          </p:stCondLst>
                                        </p:cTn>
                                        <p:tgtEl>
                                          <p:spTgt spid="98">
                                            <p:txEl>
                                              <p:pRg st="2" end="2"/>
                                            </p:txEl>
                                          </p:spTgt>
                                        </p:tgtEl>
                                        <p:attrNameLst>
                                          <p:attrName>style.visibility</p:attrName>
                                        </p:attrNameLst>
                                      </p:cBhvr>
                                      <p:to>
                                        <p:strVal val="visible"/>
                                      </p:to>
                                    </p:set>
                                    <p:anim calcmode="lin" valueType="num">
                                      <p:cBhvr additive="base">
                                        <p:cTn id="51" dur="500" fill="hold"/>
                                        <p:tgtEl>
                                          <p:spTgt spid="98">
                                            <p:txEl>
                                              <p:pRg st="2" end="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98">
                                            <p:txEl>
                                              <p:pRg st="2" end="2"/>
                                            </p:txEl>
                                          </p:spTgt>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98">
                                            <p:txEl>
                                              <p:pRg st="3" end="3"/>
                                            </p:txEl>
                                          </p:spTgt>
                                        </p:tgtEl>
                                        <p:attrNameLst>
                                          <p:attrName>style.visibility</p:attrName>
                                        </p:attrNameLst>
                                      </p:cBhvr>
                                      <p:to>
                                        <p:strVal val="visible"/>
                                      </p:to>
                                    </p:set>
                                    <p:anim calcmode="lin" valueType="num">
                                      <p:cBhvr additive="base">
                                        <p:cTn id="56" dur="500" fill="hold"/>
                                        <p:tgtEl>
                                          <p:spTgt spid="98">
                                            <p:txEl>
                                              <p:pRg st="3" end="3"/>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98">
                                            <p:txEl>
                                              <p:pRg st="3" end="3"/>
                                            </p:txEl>
                                          </p:spTgt>
                                        </p:tgtEl>
                                        <p:attrNameLst>
                                          <p:attrName>ppt_y</p:attrName>
                                        </p:attrNameLst>
                                      </p:cBhvr>
                                      <p:tavLst>
                                        <p:tav tm="0">
                                          <p:val>
                                            <p:strVal val="1+#ppt_h/2"/>
                                          </p:val>
                                        </p:tav>
                                        <p:tav tm="100000">
                                          <p:val>
                                            <p:strVal val="#ppt_y"/>
                                          </p:val>
                                        </p:tav>
                                      </p:tavLst>
                                    </p:anim>
                                  </p:childTnLst>
                                </p:cTn>
                              </p:par>
                            </p:childTnLst>
                          </p:cTn>
                        </p:par>
                        <p:par>
                          <p:cTn id="58" fill="hold">
                            <p:stCondLst>
                              <p:cond delay="4000"/>
                            </p:stCondLst>
                            <p:childTnLst>
                              <p:par>
                                <p:cTn id="59" presetID="2" presetClass="entr" presetSubtype="4" fill="hold" grpId="0" nodeType="afterEffect">
                                  <p:stCondLst>
                                    <p:cond delay="0"/>
                                  </p:stCondLst>
                                  <p:childTnLst>
                                    <p:set>
                                      <p:cBhvr>
                                        <p:cTn id="60" dur="1" fill="hold">
                                          <p:stCondLst>
                                            <p:cond delay="0"/>
                                          </p:stCondLst>
                                        </p:cTn>
                                        <p:tgtEl>
                                          <p:spTgt spid="98">
                                            <p:txEl>
                                              <p:pRg st="4" end="4"/>
                                            </p:txEl>
                                          </p:spTgt>
                                        </p:tgtEl>
                                        <p:attrNameLst>
                                          <p:attrName>style.visibility</p:attrName>
                                        </p:attrNameLst>
                                      </p:cBhvr>
                                      <p:to>
                                        <p:strVal val="visible"/>
                                      </p:to>
                                    </p:set>
                                    <p:anim calcmode="lin" valueType="num">
                                      <p:cBhvr additive="base">
                                        <p:cTn id="61" dur="500" fill="hold"/>
                                        <p:tgtEl>
                                          <p:spTgt spid="98">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9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93486" y="210004"/>
            <a:ext cx="4968875" cy="403225"/>
          </a:xfrm>
        </p:spPr>
        <p:txBody>
          <a:bodyPr/>
          <a:lstStyle/>
          <a:p>
            <a:pPr eaLnBrk="1" hangingPunct="1"/>
            <a:r>
              <a:rPr lang="zh-CN" altLang="en-US" dirty="0" smtClean="0">
                <a:ea typeface="宋体" pitchFamily="2" charset="-122"/>
              </a:rPr>
              <a:t>虚拟架构优势：增加了硬件的利用率</a:t>
            </a:r>
          </a:p>
        </p:txBody>
      </p:sp>
      <p:sp>
        <p:nvSpPr>
          <p:cNvPr id="29699" name="Text Box 3"/>
          <p:cNvSpPr txBox="1">
            <a:spLocks noChangeArrowheads="1"/>
          </p:cNvSpPr>
          <p:nvPr/>
        </p:nvSpPr>
        <p:spPr bwMode="auto">
          <a:xfrm>
            <a:off x="914400" y="1382713"/>
            <a:ext cx="3581400" cy="457200"/>
          </a:xfrm>
          <a:prstGeom prst="rect">
            <a:avLst/>
          </a:prstGeom>
          <a:noFill/>
          <a:ln w="9525">
            <a:noFill/>
            <a:miter lim="800000"/>
            <a:headEnd/>
            <a:tailEnd/>
          </a:ln>
        </p:spPr>
        <p:txBody>
          <a:bodyPr lIns="91430" tIns="45715" rIns="91430" bIns="45715">
            <a:spAutoFit/>
          </a:bodyPr>
          <a:lstStyle/>
          <a:p>
            <a:pPr>
              <a:spcBef>
                <a:spcPct val="50000"/>
              </a:spcBef>
              <a:spcAft>
                <a:spcPct val="0"/>
              </a:spcAft>
            </a:pPr>
            <a:r>
              <a:rPr lang="zh-CN" altLang="en-US">
                <a:ea typeface="宋体" pitchFamily="2" charset="-122"/>
              </a:rPr>
              <a:t>采用 </a:t>
            </a:r>
            <a:r>
              <a:rPr lang="en-US" altLang="zh-CN">
                <a:ea typeface="宋体" pitchFamily="2" charset="-122"/>
              </a:rPr>
              <a:t>VMware</a:t>
            </a:r>
            <a:r>
              <a:rPr lang="zh-CN" altLang="en-US">
                <a:ea typeface="宋体" pitchFamily="2" charset="-122"/>
              </a:rPr>
              <a:t>虚拟化前</a:t>
            </a:r>
          </a:p>
        </p:txBody>
      </p:sp>
      <p:sp>
        <p:nvSpPr>
          <p:cNvPr id="29700" name="Text Box 4"/>
          <p:cNvSpPr txBox="1">
            <a:spLocks noChangeArrowheads="1"/>
          </p:cNvSpPr>
          <p:nvPr/>
        </p:nvSpPr>
        <p:spPr bwMode="auto">
          <a:xfrm>
            <a:off x="5026025" y="1365250"/>
            <a:ext cx="3276600" cy="457200"/>
          </a:xfrm>
          <a:prstGeom prst="rect">
            <a:avLst/>
          </a:prstGeom>
          <a:noFill/>
          <a:ln w="9525">
            <a:noFill/>
            <a:miter lim="800000"/>
            <a:headEnd/>
            <a:tailEnd/>
          </a:ln>
        </p:spPr>
        <p:txBody>
          <a:bodyPr lIns="91430" tIns="45715" rIns="91430" bIns="45715">
            <a:spAutoFit/>
          </a:bodyPr>
          <a:lstStyle/>
          <a:p>
            <a:pPr>
              <a:spcBef>
                <a:spcPct val="50000"/>
              </a:spcBef>
              <a:spcAft>
                <a:spcPct val="0"/>
              </a:spcAft>
            </a:pPr>
            <a:r>
              <a:rPr lang="zh-CN" altLang="en-US">
                <a:ea typeface="宋体" pitchFamily="2" charset="-122"/>
              </a:rPr>
              <a:t>采用 </a:t>
            </a:r>
            <a:r>
              <a:rPr lang="en-US" altLang="zh-CN">
                <a:ea typeface="宋体" pitchFamily="2" charset="-122"/>
              </a:rPr>
              <a:t>VMware</a:t>
            </a:r>
            <a:r>
              <a:rPr lang="zh-CN" altLang="en-US">
                <a:ea typeface="宋体" pitchFamily="2" charset="-122"/>
              </a:rPr>
              <a:t>虚拟化后</a:t>
            </a:r>
          </a:p>
        </p:txBody>
      </p:sp>
      <p:sp>
        <p:nvSpPr>
          <p:cNvPr id="29701" name="Text Box 5"/>
          <p:cNvSpPr txBox="1">
            <a:spLocks noChangeArrowheads="1"/>
          </p:cNvSpPr>
          <p:nvPr/>
        </p:nvSpPr>
        <p:spPr bwMode="auto">
          <a:xfrm>
            <a:off x="2133600" y="5327650"/>
            <a:ext cx="4876800" cy="463550"/>
          </a:xfrm>
          <a:prstGeom prst="rect">
            <a:avLst/>
          </a:prstGeom>
          <a:noFill/>
          <a:ln w="9525">
            <a:noFill/>
            <a:miter lim="800000"/>
            <a:headEnd/>
            <a:tailEnd/>
          </a:ln>
        </p:spPr>
        <p:txBody>
          <a:bodyPr lIns="91430" tIns="45715" rIns="91430" bIns="45715">
            <a:spAutoFit/>
          </a:bodyPr>
          <a:lstStyle/>
          <a:p>
            <a:pPr>
              <a:lnSpc>
                <a:spcPct val="87000"/>
              </a:lnSpc>
              <a:spcBef>
                <a:spcPct val="50000"/>
              </a:spcBef>
              <a:spcAft>
                <a:spcPct val="0"/>
              </a:spcAft>
              <a:buClr>
                <a:srgbClr val="4D4D4D"/>
              </a:buClr>
              <a:buSzPct val="80000"/>
            </a:pPr>
            <a:r>
              <a:rPr lang="zh-CN" altLang="en-US" sz="2800" b="1">
                <a:solidFill>
                  <a:srgbClr val="C0C0C0"/>
                </a:solidFill>
                <a:ea typeface="宋体" pitchFamily="2" charset="-122"/>
              </a:rPr>
              <a:t>真实客户应用实例</a:t>
            </a:r>
          </a:p>
        </p:txBody>
      </p:sp>
      <p:pic>
        <p:nvPicPr>
          <p:cNvPr id="29702" name="Picture 6" descr="Weekly-idle"/>
          <p:cNvPicPr>
            <a:picLocks noGrp="1" noChangeAspect="1" noChangeArrowheads="1"/>
          </p:cNvPicPr>
          <p:nvPr>
            <p:ph sz="half" idx="1"/>
          </p:nvPr>
        </p:nvPicPr>
        <p:blipFill>
          <a:blip r:embed="rId3" cstate="print"/>
          <a:srcRect/>
          <a:stretch>
            <a:fillRect/>
          </a:stretch>
        </p:blipFill>
        <p:spPr>
          <a:xfrm>
            <a:off x="4724400" y="1974850"/>
            <a:ext cx="4035425" cy="3294063"/>
          </a:xfrm>
          <a:noFill/>
        </p:spPr>
      </p:pic>
      <p:pic>
        <p:nvPicPr>
          <p:cNvPr id="29703" name="Picture 7" descr="Weekly-cpu"/>
          <p:cNvPicPr>
            <a:picLocks noGrp="1" noChangeAspect="1" noChangeArrowheads="1"/>
          </p:cNvPicPr>
          <p:nvPr>
            <p:ph sz="half" idx="2"/>
          </p:nvPr>
        </p:nvPicPr>
        <p:blipFill>
          <a:blip r:embed="rId4" cstate="print"/>
          <a:srcRect/>
          <a:stretch>
            <a:fillRect/>
          </a:stretch>
        </p:blipFill>
        <p:spPr>
          <a:xfrm>
            <a:off x="381000" y="1992313"/>
            <a:ext cx="4105275" cy="3275012"/>
          </a:xfrm>
          <a:noFill/>
        </p:spPr>
      </p:pic>
      <p:sp>
        <p:nvSpPr>
          <p:cNvPr id="29704" name="Text Box 8"/>
          <p:cNvSpPr txBox="1">
            <a:spLocks noChangeArrowheads="1"/>
          </p:cNvSpPr>
          <p:nvPr/>
        </p:nvSpPr>
        <p:spPr bwMode="auto">
          <a:xfrm>
            <a:off x="800100" y="2076450"/>
            <a:ext cx="3167063" cy="404813"/>
          </a:xfrm>
          <a:prstGeom prst="rect">
            <a:avLst/>
          </a:prstGeom>
          <a:noFill/>
          <a:ln w="9525">
            <a:noFill/>
            <a:miter lim="800000"/>
            <a:headEnd/>
            <a:tailEnd/>
          </a:ln>
        </p:spPr>
        <p:txBody>
          <a:bodyPr lIns="100794" tIns="50397" rIns="100794" bIns="50397">
            <a:spAutoFit/>
          </a:bodyPr>
          <a:lstStyle/>
          <a:p>
            <a:pPr defTabSz="1008063">
              <a:spcBef>
                <a:spcPct val="50000"/>
              </a:spcBef>
              <a:spcAft>
                <a:spcPct val="0"/>
              </a:spcAft>
            </a:pPr>
            <a:endParaRPr lang="zh-CN" altLang="en-US" sz="2000">
              <a:ea typeface="宋体" pitchFamily="2" charset="-122"/>
            </a:endParaRPr>
          </a:p>
        </p:txBody>
      </p:sp>
    </p:spTree>
    <p:extLst>
      <p:ext uri="{BB962C8B-B14F-4D97-AF65-F5344CB8AC3E}">
        <p14:creationId xmlns:p14="http://schemas.microsoft.com/office/powerpoint/2010/main" val="337996037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4CEs14pv2UOhGrFOjjFt2Q"/>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l1fN4hao5kOo6tiRtSCYo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9Oy_4YsJnkuYmryo6_uXl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ETUJKW5EZ0.VAeSs7pmVL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IcaeRQVfukKCohoYllaw1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IcaeRQVfukKCohoYllaw1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AjFI2zX9CkWNL6CoCpTQ.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9f0u3dhS4ke5Z6O3QZFgk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asDf3KOWQ0S0w3HFJ3_dG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T8RJgbXwskKt0v1K8l_bx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Kg_cdM_j.0S5oVUlkND_s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ETUJKW5EZ0.VAeSs7pmVL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WcUG.JXX7EyQbTQyl_AGP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DrksHnrdYEW6FoJo9W83p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u3fdkTnrh0yRyVAgVh032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W3NiFamNyE.2zjJ9VKlRL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effdyZpNMECNTsxrHxoqO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bbYKRIaYHEeHLFy1eEXgN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vPrrOlFa8kCnLBEzEXT8_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DrksHnrdYEW6FoJo9W83p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DrksHnrdYEW6FoJo9W83p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DUyWUoNHL0qN7eT0pn65U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1CgHrzLXbk6kNwU_ero.O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g6p1AtX23UG7vvY.0Q2WM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QOmQllozQ06wrfVKHQWp3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XAXrhLCx7kOvfKUeMssUi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l1fN4hao5kOo6tiRtSCYo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cLPEkcaLFEWQyTfEaNkd7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9Oy_4YsJnkuYmryo6_uXl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krhvC5CLXk6DwBosEdQwy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l1fN4hao5kOo6tiRtSCYo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l1fN4hao5kOo6tiRtSCYoA"/>
</p:tagLst>
</file>

<file path=ppt/theme/theme1.xml><?xml version="1.0" encoding="utf-8"?>
<a:theme xmlns:a="http://schemas.openxmlformats.org/drawingml/2006/main" name="VMware">
  <a:themeElements>
    <a:clrScheme name="Custom 4">
      <a:dk1>
        <a:srgbClr val="333333"/>
      </a:dk1>
      <a:lt1>
        <a:srgbClr val="000000"/>
      </a:lt1>
      <a:dk2>
        <a:srgbClr val="4D4D4D"/>
      </a:dk2>
      <a:lt2>
        <a:srgbClr val="C0C0C0"/>
      </a:lt2>
      <a:accent1>
        <a:srgbClr val="0095D3"/>
      </a:accent1>
      <a:accent2>
        <a:srgbClr val="89CBDF"/>
      </a:accent2>
      <a:accent3>
        <a:srgbClr val="003D79"/>
      </a:accent3>
      <a:accent4>
        <a:srgbClr val="6DB33F"/>
      </a:accent4>
      <a:accent5>
        <a:srgbClr val="F8981D"/>
      </a:accent5>
      <a:accent6>
        <a:srgbClr val="D9541E"/>
      </a:accent6>
      <a:hlink>
        <a:srgbClr val="0095D3"/>
      </a:hlink>
      <a:folHlink>
        <a:srgbClr val="89CBDF"/>
      </a:folHlink>
    </a:clrScheme>
    <a:fontScheme name="VMware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95D3"/>
        </a:solidFill>
        <a:ln w="9525">
          <a:noFill/>
          <a:round/>
          <a:headEnd/>
          <a:tailEnd/>
        </a:ln>
      </a:spPr>
      <a:bodyPr wrap="none" lIns="0" tIns="0" rIns="0" bIns="0" anchor="ctr"/>
      <a:lstStyle>
        <a:defPPr marL="0" marR="0" indent="0" defTabSz="914400" eaLnBrk="1" latinLnBrk="0" hangingPunct="1">
          <a:lnSpc>
            <a:spcPct val="100000"/>
          </a:lnSpc>
          <a:buClrTx/>
          <a:buSzTx/>
          <a:buFontTx/>
          <a:buNone/>
          <a:tabLst/>
          <a:defRPr sz="1800" dirty="0" err="1" smtClean="0">
            <a:solidFill>
              <a:srgbClr val="FFFFFF"/>
            </a:solidFill>
          </a:defRPr>
        </a:defPPr>
      </a:lstStyle>
    </a:spDef>
    <a:lnDef>
      <a:spPr bwMode="auto">
        <a:xfrm>
          <a:off x="0" y="0"/>
          <a:ext cx="1" cy="1"/>
        </a:xfrm>
        <a:custGeom>
          <a:avLst/>
          <a:gdLst/>
          <a:ahLst/>
          <a:cxnLst/>
          <a:rect l="0" t="0" r="0" b="0"/>
          <a:pathLst/>
        </a:custGeom>
        <a:solidFill>
          <a:srgbClr val="0095D3"/>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40000"/>
          </a:spcAft>
          <a:buClrTx/>
          <a:buSzTx/>
          <a:buFontTx/>
          <a:buNone/>
          <a:tabLst/>
          <a:defRPr kumimoji="0" lang="en-US" sz="2400" b="0" i="0" u="none" strike="noStrike" cap="none" normalizeH="0" baseline="0" smtClean="0">
            <a:ln>
              <a:noFill/>
            </a:ln>
            <a:solidFill>
              <a:srgbClr val="0095D3"/>
            </a:solidFill>
            <a:effectLst/>
            <a:latin typeface="Arial" charset="0"/>
            <a:ea typeface="ＭＳ Ｐゴシック" pitchFamily="34" charset="-128"/>
          </a:defRPr>
        </a:defPPr>
      </a:lstStyle>
    </a:lnDef>
    <a:txDef>
      <a:spPr>
        <a:noFill/>
      </a:spPr>
      <a:bodyPr wrap="square" rtlCol="0">
        <a:spAutoFit/>
      </a:bodyPr>
      <a:lstStyle>
        <a:defPPr algn="l">
          <a:defRPr sz="2000" dirty="0" err="1" smtClean="0">
            <a:solidFill>
              <a:srgbClr val="333333"/>
            </a:solidFill>
            <a:latin typeface="+mn-lt"/>
            <a:ea typeface="+mn-ea"/>
          </a:defRPr>
        </a:defPPr>
      </a:lstStyle>
    </a:txDef>
  </a:objectDefaults>
  <a:extraClrSchemeLst>
    <a:extraClrScheme>
      <a:clrScheme name="VMwar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3_VMware Confidential">
  <a:themeElements>
    <a:clrScheme name="VMware Custom">
      <a:dk1>
        <a:srgbClr val="333333"/>
      </a:dk1>
      <a:lt1>
        <a:srgbClr val="FFFFFF"/>
      </a:lt1>
      <a:dk2>
        <a:srgbClr val="4D4D4D"/>
      </a:dk2>
      <a:lt2>
        <a:srgbClr val="C0C0C0"/>
      </a:lt2>
      <a:accent1>
        <a:srgbClr val="0095D3"/>
      </a:accent1>
      <a:accent2>
        <a:srgbClr val="89CBDF"/>
      </a:accent2>
      <a:accent3>
        <a:srgbClr val="003D79"/>
      </a:accent3>
      <a:accent4>
        <a:srgbClr val="6DB33F"/>
      </a:accent4>
      <a:accent5>
        <a:srgbClr val="F8981D"/>
      </a:accent5>
      <a:accent6>
        <a:srgbClr val="D9541E"/>
      </a:accent6>
      <a:hlink>
        <a:srgbClr val="0095D3"/>
      </a:hlink>
      <a:folHlink>
        <a:srgbClr val="89CBDF"/>
      </a:folHlink>
    </a:clrScheme>
    <a:fontScheme name="VMware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9050">
          <a:solidFill>
            <a:schemeClr val="accent3"/>
          </a:solidFill>
          <a:round/>
          <a:headEnd/>
          <a:tailEnd/>
        </a:ln>
      </a:spPr>
      <a:bodyPr wrap="none" lIns="0" tIns="0" rIns="0" bIns="0" rtlCol="0" anchor="ctr"/>
      <a:lstStyle>
        <a:defPPr marL="0" marR="0" indent="0" algn="ctr" defTabSz="914400" eaLnBrk="1" latinLnBrk="0" hangingPunct="1">
          <a:lnSpc>
            <a:spcPct val="100000"/>
          </a:lnSpc>
          <a:buClrTx/>
          <a:buSzTx/>
          <a:buFontTx/>
          <a:buNone/>
          <a:tabLst/>
          <a:defRPr sz="1800" dirty="0" err="1" smtClean="0">
            <a:solidFill>
              <a:srgbClr val="FFFFFF"/>
            </a:solidFill>
          </a:defRPr>
        </a:defPPr>
      </a:lstStyle>
    </a:spDef>
    <a:lnDef>
      <a:spPr bwMode="auto">
        <a:solidFill>
          <a:srgbClr val="0095D3"/>
        </a:solidFill>
        <a:ln w="19050" cap="flat" cmpd="sng" algn="ctr">
          <a:solidFill>
            <a:schemeClr val="tx1"/>
          </a:solidFill>
          <a:prstDash val="solid"/>
          <a:round/>
          <a:headEnd type="none" w="med" len="med"/>
          <a:tailEnd type="none" w="med" len="med"/>
        </a:ln>
        <a:effectLst/>
      </a:spPr>
      <a:bodyPr/>
      <a:lstStyle/>
    </a:lnDef>
    <a:txDef>
      <a:spPr>
        <a:noFill/>
      </a:spPr>
      <a:bodyPr wrap="square" rtlCol="0">
        <a:spAutoFit/>
      </a:bodyPr>
      <a:lstStyle>
        <a:defPPr algn="l">
          <a:defRPr sz="2000" dirty="0" err="1" smtClean="0">
            <a:solidFill>
              <a:srgbClr val="333333"/>
            </a:solidFill>
            <a:latin typeface="+mn-lt"/>
            <a:ea typeface="+mn-ea"/>
          </a:defRPr>
        </a:defPPr>
      </a:lstStyle>
    </a:txDef>
  </a:objectDefaults>
  <a:extraClrSchemeLst>
    <a:extraClrScheme>
      <a:clrScheme name="VMwar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4_VMware Confidential">
  <a:themeElements>
    <a:clrScheme name="VMware Custom">
      <a:dk1>
        <a:srgbClr val="333333"/>
      </a:dk1>
      <a:lt1>
        <a:srgbClr val="FFFFFF"/>
      </a:lt1>
      <a:dk2>
        <a:srgbClr val="4D4D4D"/>
      </a:dk2>
      <a:lt2>
        <a:srgbClr val="C0C0C0"/>
      </a:lt2>
      <a:accent1>
        <a:srgbClr val="0095D3"/>
      </a:accent1>
      <a:accent2>
        <a:srgbClr val="89CBDF"/>
      </a:accent2>
      <a:accent3>
        <a:srgbClr val="003D79"/>
      </a:accent3>
      <a:accent4>
        <a:srgbClr val="6DB33F"/>
      </a:accent4>
      <a:accent5>
        <a:srgbClr val="F8981D"/>
      </a:accent5>
      <a:accent6>
        <a:srgbClr val="D9541E"/>
      </a:accent6>
      <a:hlink>
        <a:srgbClr val="0095D3"/>
      </a:hlink>
      <a:folHlink>
        <a:srgbClr val="89CBDF"/>
      </a:folHlink>
    </a:clrScheme>
    <a:fontScheme name="VMware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9050">
          <a:solidFill>
            <a:schemeClr val="accent3"/>
          </a:solidFill>
          <a:round/>
          <a:headEnd/>
          <a:tailEnd/>
        </a:ln>
      </a:spPr>
      <a:bodyPr wrap="none" lIns="0" tIns="0" rIns="0" bIns="0" rtlCol="0" anchor="ctr"/>
      <a:lstStyle>
        <a:defPPr marL="0" marR="0" indent="0" algn="ctr" defTabSz="914400" eaLnBrk="1" latinLnBrk="0" hangingPunct="1">
          <a:lnSpc>
            <a:spcPct val="100000"/>
          </a:lnSpc>
          <a:buClrTx/>
          <a:buSzTx/>
          <a:buFontTx/>
          <a:buNone/>
          <a:tabLst/>
          <a:defRPr sz="1800" dirty="0" err="1" smtClean="0">
            <a:solidFill>
              <a:srgbClr val="FFFFFF"/>
            </a:solidFill>
          </a:defRPr>
        </a:defPPr>
      </a:lstStyle>
    </a:spDef>
    <a:lnDef>
      <a:spPr bwMode="auto">
        <a:solidFill>
          <a:srgbClr val="0095D3"/>
        </a:solidFill>
        <a:ln w="19050" cap="flat" cmpd="sng" algn="ctr">
          <a:solidFill>
            <a:schemeClr val="tx1"/>
          </a:solidFill>
          <a:prstDash val="solid"/>
          <a:round/>
          <a:headEnd type="none" w="med" len="med"/>
          <a:tailEnd type="none" w="med" len="med"/>
        </a:ln>
        <a:effectLst/>
      </a:spPr>
      <a:bodyPr/>
      <a:lstStyle/>
    </a:lnDef>
    <a:txDef>
      <a:spPr>
        <a:noFill/>
      </a:spPr>
      <a:bodyPr wrap="square" rtlCol="0">
        <a:spAutoFit/>
      </a:bodyPr>
      <a:lstStyle>
        <a:defPPr algn="l">
          <a:defRPr sz="2000" dirty="0" err="1" smtClean="0">
            <a:solidFill>
              <a:srgbClr val="333333"/>
            </a:solidFill>
            <a:latin typeface="+mn-lt"/>
            <a:ea typeface="+mn-ea"/>
          </a:defRPr>
        </a:defPPr>
      </a:lstStyle>
    </a:txDef>
  </a:objectDefaults>
  <a:extraClrSchemeLst>
    <a:extraClrScheme>
      <a:clrScheme name="VMwar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5_VMware Confidential">
  <a:themeElements>
    <a:clrScheme name="VMware Custom">
      <a:dk1>
        <a:srgbClr val="333333"/>
      </a:dk1>
      <a:lt1>
        <a:srgbClr val="FFFFFF"/>
      </a:lt1>
      <a:dk2>
        <a:srgbClr val="4D4D4D"/>
      </a:dk2>
      <a:lt2>
        <a:srgbClr val="C0C0C0"/>
      </a:lt2>
      <a:accent1>
        <a:srgbClr val="0095D3"/>
      </a:accent1>
      <a:accent2>
        <a:srgbClr val="89CBDF"/>
      </a:accent2>
      <a:accent3>
        <a:srgbClr val="003D79"/>
      </a:accent3>
      <a:accent4>
        <a:srgbClr val="6DB33F"/>
      </a:accent4>
      <a:accent5>
        <a:srgbClr val="F8981D"/>
      </a:accent5>
      <a:accent6>
        <a:srgbClr val="D9541E"/>
      </a:accent6>
      <a:hlink>
        <a:srgbClr val="0095D3"/>
      </a:hlink>
      <a:folHlink>
        <a:srgbClr val="89CBDF"/>
      </a:folHlink>
    </a:clrScheme>
    <a:fontScheme name="VMware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9050">
          <a:solidFill>
            <a:schemeClr val="accent3"/>
          </a:solidFill>
          <a:round/>
          <a:headEnd/>
          <a:tailEnd/>
        </a:ln>
      </a:spPr>
      <a:bodyPr wrap="none" lIns="0" tIns="0" rIns="0" bIns="0" rtlCol="0" anchor="ctr"/>
      <a:lstStyle>
        <a:defPPr marL="0" marR="0" indent="0" algn="ctr" defTabSz="914400" eaLnBrk="1" latinLnBrk="0" hangingPunct="1">
          <a:lnSpc>
            <a:spcPct val="100000"/>
          </a:lnSpc>
          <a:buClrTx/>
          <a:buSzTx/>
          <a:buFontTx/>
          <a:buNone/>
          <a:tabLst/>
          <a:defRPr sz="1800" dirty="0" err="1" smtClean="0">
            <a:solidFill>
              <a:srgbClr val="FFFFFF"/>
            </a:solidFill>
          </a:defRPr>
        </a:defPPr>
      </a:lstStyle>
    </a:spDef>
    <a:lnDef>
      <a:spPr bwMode="auto">
        <a:solidFill>
          <a:srgbClr val="0095D3"/>
        </a:solidFill>
        <a:ln w="19050" cap="flat" cmpd="sng" algn="ctr">
          <a:solidFill>
            <a:schemeClr val="tx1"/>
          </a:solidFill>
          <a:prstDash val="solid"/>
          <a:round/>
          <a:headEnd type="none" w="med" len="med"/>
          <a:tailEnd type="none" w="med" len="med"/>
        </a:ln>
        <a:effectLst/>
      </a:spPr>
      <a:bodyPr/>
      <a:lstStyle/>
    </a:lnDef>
    <a:txDef>
      <a:spPr>
        <a:noFill/>
      </a:spPr>
      <a:bodyPr wrap="square" rtlCol="0">
        <a:spAutoFit/>
      </a:bodyPr>
      <a:lstStyle>
        <a:defPPr algn="l">
          <a:defRPr sz="2000" dirty="0" err="1" smtClean="0">
            <a:solidFill>
              <a:srgbClr val="333333"/>
            </a:solidFill>
            <a:latin typeface="+mn-lt"/>
            <a:ea typeface="+mn-ea"/>
          </a:defRPr>
        </a:defPPr>
      </a:lstStyle>
    </a:txDef>
  </a:objectDefaults>
  <a:extraClrSchemeLst>
    <a:extraClrScheme>
      <a:clrScheme name="VMwar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6_VMware Confidential">
  <a:themeElements>
    <a:clrScheme name="VMware Custom">
      <a:dk1>
        <a:srgbClr val="333333"/>
      </a:dk1>
      <a:lt1>
        <a:srgbClr val="FFFFFF"/>
      </a:lt1>
      <a:dk2>
        <a:srgbClr val="4D4D4D"/>
      </a:dk2>
      <a:lt2>
        <a:srgbClr val="C0C0C0"/>
      </a:lt2>
      <a:accent1>
        <a:srgbClr val="0095D3"/>
      </a:accent1>
      <a:accent2>
        <a:srgbClr val="89CBDF"/>
      </a:accent2>
      <a:accent3>
        <a:srgbClr val="003D79"/>
      </a:accent3>
      <a:accent4>
        <a:srgbClr val="6DB33F"/>
      </a:accent4>
      <a:accent5>
        <a:srgbClr val="F8981D"/>
      </a:accent5>
      <a:accent6>
        <a:srgbClr val="D9541E"/>
      </a:accent6>
      <a:hlink>
        <a:srgbClr val="0095D3"/>
      </a:hlink>
      <a:folHlink>
        <a:srgbClr val="89CBDF"/>
      </a:folHlink>
    </a:clrScheme>
    <a:fontScheme name="VMware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9050">
          <a:solidFill>
            <a:schemeClr val="accent3"/>
          </a:solidFill>
          <a:round/>
          <a:headEnd/>
          <a:tailEnd/>
        </a:ln>
      </a:spPr>
      <a:bodyPr wrap="none" lIns="0" tIns="0" rIns="0" bIns="0" rtlCol="0" anchor="ctr"/>
      <a:lstStyle>
        <a:defPPr marL="0" marR="0" indent="0" algn="ctr" defTabSz="914400" eaLnBrk="1" latinLnBrk="0" hangingPunct="1">
          <a:lnSpc>
            <a:spcPct val="100000"/>
          </a:lnSpc>
          <a:buClrTx/>
          <a:buSzTx/>
          <a:buFontTx/>
          <a:buNone/>
          <a:tabLst/>
          <a:defRPr sz="1800" dirty="0" err="1" smtClean="0">
            <a:solidFill>
              <a:srgbClr val="FFFFFF"/>
            </a:solidFill>
          </a:defRPr>
        </a:defPPr>
      </a:lstStyle>
    </a:spDef>
    <a:lnDef>
      <a:spPr bwMode="auto">
        <a:solidFill>
          <a:srgbClr val="0095D3"/>
        </a:solidFill>
        <a:ln w="19050" cap="flat" cmpd="sng" algn="ctr">
          <a:solidFill>
            <a:schemeClr val="tx1"/>
          </a:solidFill>
          <a:prstDash val="solid"/>
          <a:round/>
          <a:headEnd type="none" w="med" len="med"/>
          <a:tailEnd type="none" w="med" len="med"/>
        </a:ln>
        <a:effectLst/>
      </a:spPr>
      <a:bodyPr/>
      <a:lstStyle/>
    </a:lnDef>
    <a:txDef>
      <a:spPr>
        <a:noFill/>
      </a:spPr>
      <a:bodyPr wrap="square" rtlCol="0">
        <a:spAutoFit/>
      </a:bodyPr>
      <a:lstStyle>
        <a:defPPr algn="l">
          <a:defRPr sz="2000" dirty="0" err="1" smtClean="0">
            <a:solidFill>
              <a:srgbClr val="333333"/>
            </a:solidFill>
            <a:latin typeface="+mn-lt"/>
            <a:ea typeface="+mn-ea"/>
          </a:defRPr>
        </a:defPPr>
      </a:lstStyle>
    </a:txDef>
  </a:objectDefaults>
  <a:extraClrSchemeLst>
    <a:extraClrScheme>
      <a:clrScheme name="VMwar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7_VMware Confidential">
  <a:themeElements>
    <a:clrScheme name="VMware Custom">
      <a:dk1>
        <a:srgbClr val="333333"/>
      </a:dk1>
      <a:lt1>
        <a:srgbClr val="FFFFFF"/>
      </a:lt1>
      <a:dk2>
        <a:srgbClr val="4D4D4D"/>
      </a:dk2>
      <a:lt2>
        <a:srgbClr val="C0C0C0"/>
      </a:lt2>
      <a:accent1>
        <a:srgbClr val="0095D3"/>
      </a:accent1>
      <a:accent2>
        <a:srgbClr val="89CBDF"/>
      </a:accent2>
      <a:accent3>
        <a:srgbClr val="003D79"/>
      </a:accent3>
      <a:accent4>
        <a:srgbClr val="6DB33F"/>
      </a:accent4>
      <a:accent5>
        <a:srgbClr val="F8981D"/>
      </a:accent5>
      <a:accent6>
        <a:srgbClr val="D9541E"/>
      </a:accent6>
      <a:hlink>
        <a:srgbClr val="0095D3"/>
      </a:hlink>
      <a:folHlink>
        <a:srgbClr val="89CBDF"/>
      </a:folHlink>
    </a:clrScheme>
    <a:fontScheme name="VMware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9050">
          <a:solidFill>
            <a:schemeClr val="accent3"/>
          </a:solidFill>
          <a:round/>
          <a:headEnd/>
          <a:tailEnd/>
        </a:ln>
      </a:spPr>
      <a:bodyPr wrap="none" lIns="0" tIns="0" rIns="0" bIns="0" rtlCol="0" anchor="ctr"/>
      <a:lstStyle>
        <a:defPPr marL="0" marR="0" indent="0" algn="ctr" defTabSz="914400" eaLnBrk="1" latinLnBrk="0" hangingPunct="1">
          <a:lnSpc>
            <a:spcPct val="100000"/>
          </a:lnSpc>
          <a:buClrTx/>
          <a:buSzTx/>
          <a:buFontTx/>
          <a:buNone/>
          <a:tabLst/>
          <a:defRPr sz="1800" dirty="0" err="1" smtClean="0">
            <a:solidFill>
              <a:srgbClr val="FFFFFF"/>
            </a:solidFill>
          </a:defRPr>
        </a:defPPr>
      </a:lstStyle>
    </a:spDef>
    <a:lnDef>
      <a:spPr bwMode="auto">
        <a:solidFill>
          <a:srgbClr val="0095D3"/>
        </a:solidFill>
        <a:ln w="19050" cap="flat" cmpd="sng" algn="ctr">
          <a:solidFill>
            <a:schemeClr val="tx1"/>
          </a:solidFill>
          <a:prstDash val="solid"/>
          <a:round/>
          <a:headEnd type="none" w="med" len="med"/>
          <a:tailEnd type="none" w="med" len="med"/>
        </a:ln>
        <a:effectLst/>
      </a:spPr>
      <a:bodyPr/>
      <a:lstStyle/>
    </a:lnDef>
    <a:txDef>
      <a:spPr>
        <a:noFill/>
      </a:spPr>
      <a:bodyPr wrap="square" rtlCol="0">
        <a:spAutoFit/>
      </a:bodyPr>
      <a:lstStyle>
        <a:defPPr algn="l">
          <a:defRPr sz="2000" dirty="0" err="1" smtClean="0">
            <a:solidFill>
              <a:srgbClr val="333333"/>
            </a:solidFill>
            <a:latin typeface="+mn-lt"/>
            <a:ea typeface="+mn-ea"/>
          </a:defRPr>
        </a:defPPr>
      </a:lstStyle>
    </a:txDef>
  </a:objectDefaults>
  <a:extraClrSchemeLst>
    <a:extraClrScheme>
      <a:clrScheme name="VMwar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2_VMware">
  <a:themeElements>
    <a:clrScheme name="Custom 4">
      <a:dk1>
        <a:srgbClr val="333333"/>
      </a:dk1>
      <a:lt1>
        <a:srgbClr val="000000"/>
      </a:lt1>
      <a:dk2>
        <a:srgbClr val="4D4D4D"/>
      </a:dk2>
      <a:lt2>
        <a:srgbClr val="C0C0C0"/>
      </a:lt2>
      <a:accent1>
        <a:srgbClr val="0095D3"/>
      </a:accent1>
      <a:accent2>
        <a:srgbClr val="89CBDF"/>
      </a:accent2>
      <a:accent3>
        <a:srgbClr val="003D79"/>
      </a:accent3>
      <a:accent4>
        <a:srgbClr val="6DB33F"/>
      </a:accent4>
      <a:accent5>
        <a:srgbClr val="F8981D"/>
      </a:accent5>
      <a:accent6>
        <a:srgbClr val="D9541E"/>
      </a:accent6>
      <a:hlink>
        <a:srgbClr val="0095D3"/>
      </a:hlink>
      <a:folHlink>
        <a:srgbClr val="89CBDF"/>
      </a:folHlink>
    </a:clrScheme>
    <a:fontScheme name="VMware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95D3"/>
        </a:solidFill>
        <a:ln w="9525">
          <a:noFill/>
          <a:round/>
          <a:headEnd/>
          <a:tailEnd/>
        </a:ln>
      </a:spPr>
      <a:bodyPr wrap="none" lIns="0" tIns="0" rIns="0" bIns="0" anchor="ctr"/>
      <a:lstStyle>
        <a:defPPr marL="0" marR="0" indent="0" defTabSz="914400" eaLnBrk="1" latinLnBrk="0" hangingPunct="1">
          <a:lnSpc>
            <a:spcPct val="100000"/>
          </a:lnSpc>
          <a:buClrTx/>
          <a:buSzTx/>
          <a:buFontTx/>
          <a:buNone/>
          <a:tabLst/>
          <a:defRPr sz="1800" dirty="0" err="1" smtClean="0">
            <a:solidFill>
              <a:srgbClr val="FFFFFF"/>
            </a:solidFill>
          </a:defRPr>
        </a:defPPr>
      </a:lstStyle>
    </a:spDef>
    <a:lnDef>
      <a:spPr bwMode="auto">
        <a:xfrm>
          <a:off x="0" y="0"/>
          <a:ext cx="1" cy="1"/>
        </a:xfrm>
        <a:custGeom>
          <a:avLst/>
          <a:gdLst/>
          <a:ahLst/>
          <a:cxnLst/>
          <a:rect l="0" t="0" r="0" b="0"/>
          <a:pathLst/>
        </a:custGeom>
        <a:solidFill>
          <a:srgbClr val="0095D3"/>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40000"/>
          </a:spcAft>
          <a:buClrTx/>
          <a:buSzTx/>
          <a:buFontTx/>
          <a:buNone/>
          <a:tabLst/>
          <a:defRPr kumimoji="0" lang="en-US" sz="2400" b="0" i="0" u="none" strike="noStrike" cap="none" normalizeH="0" baseline="0" smtClean="0">
            <a:ln>
              <a:noFill/>
            </a:ln>
            <a:solidFill>
              <a:srgbClr val="0095D3"/>
            </a:solidFill>
            <a:effectLst/>
            <a:latin typeface="Arial" charset="0"/>
            <a:ea typeface="ＭＳ Ｐゴシック" pitchFamily="34" charset="-128"/>
          </a:defRPr>
        </a:defPPr>
      </a:lstStyle>
    </a:lnDef>
    <a:txDef>
      <a:spPr>
        <a:noFill/>
      </a:spPr>
      <a:bodyPr wrap="square" rtlCol="0">
        <a:spAutoFit/>
      </a:bodyPr>
      <a:lstStyle>
        <a:defPPr algn="l">
          <a:defRPr sz="2000" dirty="0" err="1" smtClean="0">
            <a:solidFill>
              <a:srgbClr val="333333"/>
            </a:solidFill>
            <a:latin typeface="+mn-lt"/>
            <a:ea typeface="+mn-ea"/>
          </a:defRPr>
        </a:defPPr>
      </a:lstStyle>
    </a:txDef>
  </a:objectDefaults>
  <a:extraClrSchemeLst>
    <a:extraClrScheme>
      <a:clrScheme name="VMwar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3_VMware">
  <a:themeElements>
    <a:clrScheme name="Custom 4">
      <a:dk1>
        <a:srgbClr val="333333"/>
      </a:dk1>
      <a:lt1>
        <a:srgbClr val="000000"/>
      </a:lt1>
      <a:dk2>
        <a:srgbClr val="4D4D4D"/>
      </a:dk2>
      <a:lt2>
        <a:srgbClr val="C0C0C0"/>
      </a:lt2>
      <a:accent1>
        <a:srgbClr val="0095D3"/>
      </a:accent1>
      <a:accent2>
        <a:srgbClr val="89CBDF"/>
      </a:accent2>
      <a:accent3>
        <a:srgbClr val="003D79"/>
      </a:accent3>
      <a:accent4>
        <a:srgbClr val="6DB33F"/>
      </a:accent4>
      <a:accent5>
        <a:srgbClr val="F8981D"/>
      </a:accent5>
      <a:accent6>
        <a:srgbClr val="D9541E"/>
      </a:accent6>
      <a:hlink>
        <a:srgbClr val="0095D3"/>
      </a:hlink>
      <a:folHlink>
        <a:srgbClr val="89CBDF"/>
      </a:folHlink>
    </a:clrScheme>
    <a:fontScheme name="VMware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95D3"/>
        </a:solidFill>
        <a:ln w="9525">
          <a:noFill/>
          <a:round/>
          <a:headEnd/>
          <a:tailEnd/>
        </a:ln>
      </a:spPr>
      <a:bodyPr wrap="none" lIns="0" tIns="0" rIns="0" bIns="0" anchor="ctr"/>
      <a:lstStyle>
        <a:defPPr marL="0" marR="0" indent="0" defTabSz="914400" eaLnBrk="1" latinLnBrk="0" hangingPunct="1">
          <a:lnSpc>
            <a:spcPct val="100000"/>
          </a:lnSpc>
          <a:buClrTx/>
          <a:buSzTx/>
          <a:buFontTx/>
          <a:buNone/>
          <a:tabLst/>
          <a:defRPr sz="1800" dirty="0" err="1" smtClean="0">
            <a:solidFill>
              <a:srgbClr val="FFFFFF"/>
            </a:solidFill>
          </a:defRPr>
        </a:defPPr>
      </a:lstStyle>
    </a:spDef>
    <a:lnDef>
      <a:spPr bwMode="auto">
        <a:xfrm>
          <a:off x="0" y="0"/>
          <a:ext cx="1" cy="1"/>
        </a:xfrm>
        <a:custGeom>
          <a:avLst/>
          <a:gdLst/>
          <a:ahLst/>
          <a:cxnLst/>
          <a:rect l="0" t="0" r="0" b="0"/>
          <a:pathLst/>
        </a:custGeom>
        <a:solidFill>
          <a:srgbClr val="0095D3"/>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40000"/>
          </a:spcAft>
          <a:buClrTx/>
          <a:buSzTx/>
          <a:buFontTx/>
          <a:buNone/>
          <a:tabLst/>
          <a:defRPr kumimoji="0" lang="en-US" sz="2400" b="0" i="0" u="none" strike="noStrike" cap="none" normalizeH="0" baseline="0" smtClean="0">
            <a:ln>
              <a:noFill/>
            </a:ln>
            <a:solidFill>
              <a:srgbClr val="0095D3"/>
            </a:solidFill>
            <a:effectLst/>
            <a:latin typeface="Arial" charset="0"/>
            <a:ea typeface="ＭＳ Ｐゴシック" pitchFamily="34" charset="-128"/>
          </a:defRPr>
        </a:defPPr>
      </a:lstStyle>
    </a:lnDef>
    <a:txDef>
      <a:spPr>
        <a:noFill/>
      </a:spPr>
      <a:bodyPr wrap="square" rtlCol="0">
        <a:spAutoFit/>
      </a:bodyPr>
      <a:lstStyle>
        <a:defPPr algn="l">
          <a:defRPr sz="2000" dirty="0" err="1" smtClean="0">
            <a:solidFill>
              <a:srgbClr val="333333"/>
            </a:solidFill>
            <a:latin typeface="+mn-lt"/>
            <a:ea typeface="+mn-ea"/>
          </a:defRPr>
        </a:defPPr>
      </a:lstStyle>
    </a:txDef>
  </a:objectDefaults>
  <a:extraClrSchemeLst>
    <a:extraClrScheme>
      <a:clrScheme name="VMwar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8_VMware Confidential">
  <a:themeElements>
    <a:clrScheme name="VMware Custom">
      <a:dk1>
        <a:srgbClr val="333333"/>
      </a:dk1>
      <a:lt1>
        <a:srgbClr val="FFFFFF"/>
      </a:lt1>
      <a:dk2>
        <a:srgbClr val="4D4D4D"/>
      </a:dk2>
      <a:lt2>
        <a:srgbClr val="C0C0C0"/>
      </a:lt2>
      <a:accent1>
        <a:srgbClr val="0095D3"/>
      </a:accent1>
      <a:accent2>
        <a:srgbClr val="89CBDF"/>
      </a:accent2>
      <a:accent3>
        <a:srgbClr val="003D79"/>
      </a:accent3>
      <a:accent4>
        <a:srgbClr val="6DB33F"/>
      </a:accent4>
      <a:accent5>
        <a:srgbClr val="F8981D"/>
      </a:accent5>
      <a:accent6>
        <a:srgbClr val="D9541E"/>
      </a:accent6>
      <a:hlink>
        <a:srgbClr val="0095D3"/>
      </a:hlink>
      <a:folHlink>
        <a:srgbClr val="89CBDF"/>
      </a:folHlink>
    </a:clrScheme>
    <a:fontScheme name="VMware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9050">
          <a:solidFill>
            <a:schemeClr val="accent3"/>
          </a:solidFill>
          <a:round/>
          <a:headEnd/>
          <a:tailEnd/>
        </a:ln>
      </a:spPr>
      <a:bodyPr wrap="none" lIns="0" tIns="0" rIns="0" bIns="0" rtlCol="0" anchor="ctr"/>
      <a:lstStyle>
        <a:defPPr marL="0" marR="0" indent="0" algn="ctr" defTabSz="914400" eaLnBrk="1" latinLnBrk="0" hangingPunct="1">
          <a:lnSpc>
            <a:spcPct val="100000"/>
          </a:lnSpc>
          <a:buClrTx/>
          <a:buSzTx/>
          <a:buFontTx/>
          <a:buNone/>
          <a:tabLst/>
          <a:defRPr sz="1800" dirty="0" err="1" smtClean="0">
            <a:solidFill>
              <a:srgbClr val="FFFFFF"/>
            </a:solidFill>
          </a:defRPr>
        </a:defPPr>
      </a:lstStyle>
    </a:spDef>
    <a:lnDef>
      <a:spPr bwMode="auto">
        <a:solidFill>
          <a:srgbClr val="0095D3"/>
        </a:solidFill>
        <a:ln w="19050" cap="flat" cmpd="sng" algn="ctr">
          <a:solidFill>
            <a:schemeClr val="tx1"/>
          </a:solidFill>
          <a:prstDash val="solid"/>
          <a:round/>
          <a:headEnd type="none" w="med" len="med"/>
          <a:tailEnd type="none" w="med" len="med"/>
        </a:ln>
        <a:effectLst/>
      </a:spPr>
      <a:bodyPr/>
      <a:lstStyle/>
    </a:lnDef>
    <a:txDef>
      <a:spPr>
        <a:noFill/>
      </a:spPr>
      <a:bodyPr wrap="square" rtlCol="0">
        <a:spAutoFit/>
      </a:bodyPr>
      <a:lstStyle>
        <a:defPPr algn="l">
          <a:defRPr sz="2000" dirty="0" err="1" smtClean="0">
            <a:solidFill>
              <a:srgbClr val="333333"/>
            </a:solidFill>
            <a:latin typeface="+mn-lt"/>
            <a:ea typeface="+mn-ea"/>
          </a:defRPr>
        </a:defPPr>
      </a:lstStyle>
    </a:txDef>
  </a:objectDefaults>
  <a:extraClrSchemeLst>
    <a:extraClrScheme>
      <a:clrScheme name="VMwar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9_VMware Confidential">
  <a:themeElements>
    <a:clrScheme name="VMware Custom">
      <a:dk1>
        <a:srgbClr val="333333"/>
      </a:dk1>
      <a:lt1>
        <a:srgbClr val="FFFFFF"/>
      </a:lt1>
      <a:dk2>
        <a:srgbClr val="4D4D4D"/>
      </a:dk2>
      <a:lt2>
        <a:srgbClr val="C0C0C0"/>
      </a:lt2>
      <a:accent1>
        <a:srgbClr val="0095D3"/>
      </a:accent1>
      <a:accent2>
        <a:srgbClr val="89CBDF"/>
      </a:accent2>
      <a:accent3>
        <a:srgbClr val="003D79"/>
      </a:accent3>
      <a:accent4>
        <a:srgbClr val="6DB33F"/>
      </a:accent4>
      <a:accent5>
        <a:srgbClr val="F8981D"/>
      </a:accent5>
      <a:accent6>
        <a:srgbClr val="D9541E"/>
      </a:accent6>
      <a:hlink>
        <a:srgbClr val="0095D3"/>
      </a:hlink>
      <a:folHlink>
        <a:srgbClr val="89CBDF"/>
      </a:folHlink>
    </a:clrScheme>
    <a:fontScheme name="VMware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9050">
          <a:solidFill>
            <a:schemeClr val="accent3"/>
          </a:solidFill>
          <a:round/>
          <a:headEnd/>
          <a:tailEnd/>
        </a:ln>
      </a:spPr>
      <a:bodyPr wrap="none" lIns="0" tIns="0" rIns="0" bIns="0" rtlCol="0" anchor="ctr"/>
      <a:lstStyle>
        <a:defPPr marL="0" marR="0" indent="0" algn="ctr" defTabSz="914400" eaLnBrk="1" latinLnBrk="0" hangingPunct="1">
          <a:lnSpc>
            <a:spcPct val="100000"/>
          </a:lnSpc>
          <a:buClrTx/>
          <a:buSzTx/>
          <a:buFontTx/>
          <a:buNone/>
          <a:tabLst/>
          <a:defRPr sz="1800" dirty="0" err="1" smtClean="0">
            <a:solidFill>
              <a:srgbClr val="FFFFFF"/>
            </a:solidFill>
          </a:defRPr>
        </a:defPPr>
      </a:lstStyle>
    </a:spDef>
    <a:lnDef>
      <a:spPr bwMode="auto">
        <a:solidFill>
          <a:srgbClr val="0095D3"/>
        </a:solidFill>
        <a:ln w="19050" cap="flat" cmpd="sng" algn="ctr">
          <a:solidFill>
            <a:schemeClr val="tx1"/>
          </a:solidFill>
          <a:prstDash val="solid"/>
          <a:round/>
          <a:headEnd type="none" w="med" len="med"/>
          <a:tailEnd type="none" w="med" len="med"/>
        </a:ln>
        <a:effectLst/>
      </a:spPr>
      <a:bodyPr/>
      <a:lstStyle/>
    </a:lnDef>
    <a:txDef>
      <a:spPr>
        <a:noFill/>
      </a:spPr>
      <a:bodyPr wrap="square" rtlCol="0">
        <a:spAutoFit/>
      </a:bodyPr>
      <a:lstStyle>
        <a:defPPr algn="l">
          <a:defRPr sz="2000" dirty="0" err="1" smtClean="0">
            <a:solidFill>
              <a:srgbClr val="333333"/>
            </a:solidFill>
            <a:latin typeface="+mn-lt"/>
            <a:ea typeface="+mn-ea"/>
          </a:defRPr>
        </a:defPPr>
      </a:lstStyle>
    </a:txDef>
  </a:objectDefaults>
  <a:extraClrSchemeLst>
    <a:extraClrScheme>
      <a:clrScheme name="VMwar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0_VMware Confidential">
  <a:themeElements>
    <a:clrScheme name="VMware Custom">
      <a:dk1>
        <a:srgbClr val="333333"/>
      </a:dk1>
      <a:lt1>
        <a:srgbClr val="FFFFFF"/>
      </a:lt1>
      <a:dk2>
        <a:srgbClr val="4D4D4D"/>
      </a:dk2>
      <a:lt2>
        <a:srgbClr val="C0C0C0"/>
      </a:lt2>
      <a:accent1>
        <a:srgbClr val="0095D3"/>
      </a:accent1>
      <a:accent2>
        <a:srgbClr val="89CBDF"/>
      </a:accent2>
      <a:accent3>
        <a:srgbClr val="003D79"/>
      </a:accent3>
      <a:accent4>
        <a:srgbClr val="6DB33F"/>
      </a:accent4>
      <a:accent5>
        <a:srgbClr val="F8981D"/>
      </a:accent5>
      <a:accent6>
        <a:srgbClr val="D9541E"/>
      </a:accent6>
      <a:hlink>
        <a:srgbClr val="0095D3"/>
      </a:hlink>
      <a:folHlink>
        <a:srgbClr val="89CBDF"/>
      </a:folHlink>
    </a:clrScheme>
    <a:fontScheme name="VMware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9050">
          <a:solidFill>
            <a:schemeClr val="accent3"/>
          </a:solidFill>
          <a:round/>
          <a:headEnd/>
          <a:tailEnd/>
        </a:ln>
      </a:spPr>
      <a:bodyPr wrap="none" lIns="0" tIns="0" rIns="0" bIns="0" rtlCol="0" anchor="ctr"/>
      <a:lstStyle>
        <a:defPPr marL="0" marR="0" indent="0" algn="ctr" defTabSz="914400" eaLnBrk="1" latinLnBrk="0" hangingPunct="1">
          <a:lnSpc>
            <a:spcPct val="100000"/>
          </a:lnSpc>
          <a:buClrTx/>
          <a:buSzTx/>
          <a:buFontTx/>
          <a:buNone/>
          <a:tabLst/>
          <a:defRPr sz="1800" dirty="0" err="1" smtClean="0">
            <a:solidFill>
              <a:srgbClr val="FFFFFF"/>
            </a:solidFill>
          </a:defRPr>
        </a:defPPr>
      </a:lstStyle>
    </a:spDef>
    <a:lnDef>
      <a:spPr bwMode="auto">
        <a:solidFill>
          <a:srgbClr val="0095D3"/>
        </a:solidFill>
        <a:ln w="19050" cap="flat" cmpd="sng" algn="ctr">
          <a:solidFill>
            <a:schemeClr val="tx1"/>
          </a:solidFill>
          <a:prstDash val="solid"/>
          <a:round/>
          <a:headEnd type="none" w="med" len="med"/>
          <a:tailEnd type="none" w="med" len="med"/>
        </a:ln>
        <a:effectLst/>
      </a:spPr>
      <a:bodyPr/>
      <a:lstStyle/>
    </a:lnDef>
    <a:txDef>
      <a:spPr>
        <a:noFill/>
      </a:spPr>
      <a:bodyPr wrap="square" rtlCol="0">
        <a:spAutoFit/>
      </a:bodyPr>
      <a:lstStyle>
        <a:defPPr algn="l">
          <a:defRPr sz="2000" dirty="0" err="1" smtClean="0">
            <a:solidFill>
              <a:srgbClr val="333333"/>
            </a:solidFill>
            <a:latin typeface="+mn-lt"/>
            <a:ea typeface="+mn-ea"/>
          </a:defRPr>
        </a:defPPr>
      </a:lstStyle>
    </a:txDef>
  </a:objectDefaults>
  <a:extraClrSchemeLst>
    <a:extraClrScheme>
      <a:clrScheme name="VMwar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VMware">
  <a:themeElements>
    <a:clrScheme name="Custom 2">
      <a:dk1>
        <a:srgbClr val="FFFFFF"/>
      </a:dk1>
      <a:lt1>
        <a:srgbClr val="000000"/>
      </a:lt1>
      <a:dk2>
        <a:srgbClr val="4D4D4D"/>
      </a:dk2>
      <a:lt2>
        <a:srgbClr val="C0C0C0"/>
      </a:lt2>
      <a:accent1>
        <a:srgbClr val="0095D3"/>
      </a:accent1>
      <a:accent2>
        <a:srgbClr val="89CBDF"/>
      </a:accent2>
      <a:accent3>
        <a:srgbClr val="003D79"/>
      </a:accent3>
      <a:accent4>
        <a:srgbClr val="6DB33F"/>
      </a:accent4>
      <a:accent5>
        <a:srgbClr val="F8981D"/>
      </a:accent5>
      <a:accent6>
        <a:srgbClr val="D9541E"/>
      </a:accent6>
      <a:hlink>
        <a:srgbClr val="0095D3"/>
      </a:hlink>
      <a:folHlink>
        <a:srgbClr val="89CBDF"/>
      </a:folHlink>
    </a:clrScheme>
    <a:fontScheme name="VMware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rgbClr val="0F388A"/>
          </a:solidFill>
          <a:prstDash val="solid"/>
          <a:round/>
          <a:headEnd type="none" w="med" len="med"/>
          <a:tailEnd type="none" w="med" len="med"/>
        </a:ln>
        <a:effectLst/>
      </a:spPr>
      <a:bodyPr vert="horz" wrap="none" lIns="0" tIns="0" rIns="0" bIns="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40000"/>
          </a:spcAft>
          <a:buClrTx/>
          <a:buSzTx/>
          <a:buFontTx/>
          <a:buNone/>
          <a:tabLst/>
          <a:defRPr kumimoji="0" sz="2400" b="0" i="0" u="none" strike="noStrike" cap="none" normalizeH="0" baseline="0" smtClean="0">
            <a:ln>
              <a:noFill/>
            </a:ln>
            <a:solidFill>
              <a:srgbClr val="0095D3"/>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rgbClr val="0095D3"/>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40000"/>
          </a:spcAft>
          <a:buClrTx/>
          <a:buSzTx/>
          <a:buFontTx/>
          <a:buNone/>
          <a:tabLst/>
          <a:defRPr kumimoji="0" lang="en-US" sz="2400" b="0" i="0" u="none" strike="noStrike" cap="none" normalizeH="0" baseline="0" smtClean="0">
            <a:ln>
              <a:noFill/>
            </a:ln>
            <a:solidFill>
              <a:srgbClr val="0095D3"/>
            </a:solidFill>
            <a:effectLst/>
            <a:latin typeface="Arial" charset="0"/>
            <a:ea typeface="ＭＳ Ｐゴシック" pitchFamily="34" charset="-128"/>
          </a:defRPr>
        </a:defPPr>
      </a:lstStyle>
    </a:lnDef>
    <a:txDef>
      <a:spPr>
        <a:noFill/>
      </a:spPr>
      <a:bodyPr wrap="square" rtlCol="0">
        <a:spAutoFit/>
      </a:bodyPr>
      <a:lstStyle>
        <a:defPPr>
          <a:defRPr sz="1800" dirty="0" smtClean="0">
            <a:solidFill>
              <a:srgbClr val="333333"/>
            </a:solidFill>
          </a:defRPr>
        </a:defPPr>
      </a:lstStyle>
    </a:txDef>
  </a:objectDefaults>
  <a:extraClrSchemeLst>
    <a:extraClrScheme>
      <a:clrScheme name="VMwar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1_VMware Confidential">
  <a:themeElements>
    <a:clrScheme name="VMware Custom">
      <a:dk1>
        <a:srgbClr val="333333"/>
      </a:dk1>
      <a:lt1>
        <a:srgbClr val="FFFFFF"/>
      </a:lt1>
      <a:dk2>
        <a:srgbClr val="4D4D4D"/>
      </a:dk2>
      <a:lt2>
        <a:srgbClr val="C0C0C0"/>
      </a:lt2>
      <a:accent1>
        <a:srgbClr val="0095D3"/>
      </a:accent1>
      <a:accent2>
        <a:srgbClr val="89CBDF"/>
      </a:accent2>
      <a:accent3>
        <a:srgbClr val="003D79"/>
      </a:accent3>
      <a:accent4>
        <a:srgbClr val="6DB33F"/>
      </a:accent4>
      <a:accent5>
        <a:srgbClr val="F8981D"/>
      </a:accent5>
      <a:accent6>
        <a:srgbClr val="D9541E"/>
      </a:accent6>
      <a:hlink>
        <a:srgbClr val="0095D3"/>
      </a:hlink>
      <a:folHlink>
        <a:srgbClr val="89CBDF"/>
      </a:folHlink>
    </a:clrScheme>
    <a:fontScheme name="VMware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9050">
          <a:solidFill>
            <a:schemeClr val="accent3"/>
          </a:solidFill>
          <a:round/>
          <a:headEnd/>
          <a:tailEnd/>
        </a:ln>
      </a:spPr>
      <a:bodyPr wrap="none" lIns="0" tIns="0" rIns="0" bIns="0" rtlCol="0" anchor="ctr"/>
      <a:lstStyle>
        <a:defPPr marL="0" marR="0" indent="0" algn="ctr" defTabSz="914400" eaLnBrk="1" latinLnBrk="0" hangingPunct="1">
          <a:lnSpc>
            <a:spcPct val="100000"/>
          </a:lnSpc>
          <a:buClrTx/>
          <a:buSzTx/>
          <a:buFontTx/>
          <a:buNone/>
          <a:tabLst/>
          <a:defRPr sz="1800" dirty="0" err="1" smtClean="0">
            <a:solidFill>
              <a:srgbClr val="FFFFFF"/>
            </a:solidFill>
          </a:defRPr>
        </a:defPPr>
      </a:lstStyle>
    </a:spDef>
    <a:lnDef>
      <a:spPr bwMode="auto">
        <a:solidFill>
          <a:srgbClr val="0095D3"/>
        </a:solidFill>
        <a:ln w="19050" cap="flat" cmpd="sng" algn="ctr">
          <a:solidFill>
            <a:schemeClr val="tx1"/>
          </a:solidFill>
          <a:prstDash val="solid"/>
          <a:round/>
          <a:headEnd type="none" w="med" len="med"/>
          <a:tailEnd type="none" w="med" len="med"/>
        </a:ln>
        <a:effectLst/>
      </a:spPr>
      <a:bodyPr/>
      <a:lstStyle/>
    </a:lnDef>
    <a:txDef>
      <a:spPr>
        <a:noFill/>
      </a:spPr>
      <a:bodyPr wrap="square" rtlCol="0">
        <a:spAutoFit/>
      </a:bodyPr>
      <a:lstStyle>
        <a:defPPr algn="l">
          <a:defRPr sz="2000" dirty="0" err="1" smtClean="0">
            <a:solidFill>
              <a:srgbClr val="333333"/>
            </a:solidFill>
            <a:latin typeface="+mn-lt"/>
            <a:ea typeface="+mn-ea"/>
          </a:defRPr>
        </a:defPPr>
      </a:lstStyle>
    </a:txDef>
  </a:objectDefaults>
  <a:extraClrSchemeLst>
    <a:extraClrScheme>
      <a:clrScheme name="VMwar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4_VMware">
  <a:themeElements>
    <a:clrScheme name="Custom 4">
      <a:dk1>
        <a:srgbClr val="333333"/>
      </a:dk1>
      <a:lt1>
        <a:srgbClr val="000000"/>
      </a:lt1>
      <a:dk2>
        <a:srgbClr val="4D4D4D"/>
      </a:dk2>
      <a:lt2>
        <a:srgbClr val="C0C0C0"/>
      </a:lt2>
      <a:accent1>
        <a:srgbClr val="0095D3"/>
      </a:accent1>
      <a:accent2>
        <a:srgbClr val="89CBDF"/>
      </a:accent2>
      <a:accent3>
        <a:srgbClr val="003D79"/>
      </a:accent3>
      <a:accent4>
        <a:srgbClr val="6DB33F"/>
      </a:accent4>
      <a:accent5>
        <a:srgbClr val="F8981D"/>
      </a:accent5>
      <a:accent6>
        <a:srgbClr val="D9541E"/>
      </a:accent6>
      <a:hlink>
        <a:srgbClr val="0095D3"/>
      </a:hlink>
      <a:folHlink>
        <a:srgbClr val="89CBDF"/>
      </a:folHlink>
    </a:clrScheme>
    <a:fontScheme name="VMware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95D3"/>
        </a:solidFill>
        <a:ln w="9525">
          <a:noFill/>
          <a:round/>
          <a:headEnd/>
          <a:tailEnd/>
        </a:ln>
      </a:spPr>
      <a:bodyPr wrap="none" lIns="0" tIns="0" rIns="0" bIns="0" anchor="ctr"/>
      <a:lstStyle>
        <a:defPPr marL="0" marR="0" indent="0" defTabSz="914400" eaLnBrk="1" latinLnBrk="0" hangingPunct="1">
          <a:lnSpc>
            <a:spcPct val="100000"/>
          </a:lnSpc>
          <a:buClrTx/>
          <a:buSzTx/>
          <a:buFontTx/>
          <a:buNone/>
          <a:tabLst/>
          <a:defRPr sz="1800" dirty="0" err="1" smtClean="0">
            <a:solidFill>
              <a:srgbClr val="FFFFFF"/>
            </a:solidFill>
          </a:defRPr>
        </a:defPPr>
      </a:lstStyle>
    </a:spDef>
    <a:lnDef>
      <a:spPr bwMode="auto">
        <a:xfrm>
          <a:off x="0" y="0"/>
          <a:ext cx="1" cy="1"/>
        </a:xfrm>
        <a:custGeom>
          <a:avLst/>
          <a:gdLst/>
          <a:ahLst/>
          <a:cxnLst/>
          <a:rect l="0" t="0" r="0" b="0"/>
          <a:pathLst/>
        </a:custGeom>
        <a:solidFill>
          <a:srgbClr val="0095D3"/>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40000"/>
          </a:spcAft>
          <a:buClrTx/>
          <a:buSzTx/>
          <a:buFontTx/>
          <a:buNone/>
          <a:tabLst/>
          <a:defRPr kumimoji="0" lang="en-US" sz="2400" b="0" i="0" u="none" strike="noStrike" cap="none" normalizeH="0" baseline="0" smtClean="0">
            <a:ln>
              <a:noFill/>
            </a:ln>
            <a:solidFill>
              <a:srgbClr val="0095D3"/>
            </a:solidFill>
            <a:effectLst/>
            <a:latin typeface="Arial" charset="0"/>
            <a:ea typeface="ＭＳ Ｐゴシック" pitchFamily="34" charset="-128"/>
          </a:defRPr>
        </a:defPPr>
      </a:lstStyle>
    </a:lnDef>
    <a:txDef>
      <a:spPr>
        <a:noFill/>
      </a:spPr>
      <a:bodyPr wrap="square" rtlCol="0">
        <a:spAutoFit/>
      </a:bodyPr>
      <a:lstStyle>
        <a:defPPr algn="l">
          <a:defRPr sz="2000" dirty="0" err="1" smtClean="0">
            <a:solidFill>
              <a:srgbClr val="333333"/>
            </a:solidFill>
            <a:latin typeface="+mn-lt"/>
            <a:ea typeface="+mn-ea"/>
          </a:defRPr>
        </a:defPPr>
      </a:lstStyle>
    </a:txDef>
  </a:objectDefaults>
  <a:extraClrSchemeLst>
    <a:extraClrScheme>
      <a:clrScheme name="VMwar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5_VMware">
  <a:themeElements>
    <a:clrScheme name="Custom 4">
      <a:dk1>
        <a:srgbClr val="333333"/>
      </a:dk1>
      <a:lt1>
        <a:srgbClr val="000000"/>
      </a:lt1>
      <a:dk2>
        <a:srgbClr val="4D4D4D"/>
      </a:dk2>
      <a:lt2>
        <a:srgbClr val="C0C0C0"/>
      </a:lt2>
      <a:accent1>
        <a:srgbClr val="0095D3"/>
      </a:accent1>
      <a:accent2>
        <a:srgbClr val="89CBDF"/>
      </a:accent2>
      <a:accent3>
        <a:srgbClr val="003D79"/>
      </a:accent3>
      <a:accent4>
        <a:srgbClr val="6DB33F"/>
      </a:accent4>
      <a:accent5>
        <a:srgbClr val="F8981D"/>
      </a:accent5>
      <a:accent6>
        <a:srgbClr val="D9541E"/>
      </a:accent6>
      <a:hlink>
        <a:srgbClr val="0095D3"/>
      </a:hlink>
      <a:folHlink>
        <a:srgbClr val="89CBDF"/>
      </a:folHlink>
    </a:clrScheme>
    <a:fontScheme name="VMware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95D3"/>
        </a:solidFill>
        <a:ln w="9525">
          <a:noFill/>
          <a:round/>
          <a:headEnd/>
          <a:tailEnd/>
        </a:ln>
      </a:spPr>
      <a:bodyPr wrap="none" lIns="0" tIns="0" rIns="0" bIns="0" anchor="ctr"/>
      <a:lstStyle>
        <a:defPPr marL="0" marR="0" indent="0" defTabSz="914400" eaLnBrk="1" latinLnBrk="0" hangingPunct="1">
          <a:lnSpc>
            <a:spcPct val="100000"/>
          </a:lnSpc>
          <a:buClrTx/>
          <a:buSzTx/>
          <a:buFontTx/>
          <a:buNone/>
          <a:tabLst/>
          <a:defRPr sz="1800" dirty="0" err="1" smtClean="0">
            <a:solidFill>
              <a:srgbClr val="FFFFFF"/>
            </a:solidFill>
          </a:defRPr>
        </a:defPPr>
      </a:lstStyle>
    </a:spDef>
    <a:lnDef>
      <a:spPr bwMode="auto">
        <a:xfrm>
          <a:off x="0" y="0"/>
          <a:ext cx="1" cy="1"/>
        </a:xfrm>
        <a:custGeom>
          <a:avLst/>
          <a:gdLst/>
          <a:ahLst/>
          <a:cxnLst/>
          <a:rect l="0" t="0" r="0" b="0"/>
          <a:pathLst/>
        </a:custGeom>
        <a:solidFill>
          <a:srgbClr val="0095D3"/>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40000"/>
          </a:spcAft>
          <a:buClrTx/>
          <a:buSzTx/>
          <a:buFontTx/>
          <a:buNone/>
          <a:tabLst/>
          <a:defRPr kumimoji="0" lang="en-US" sz="2400" b="0" i="0" u="none" strike="noStrike" cap="none" normalizeH="0" baseline="0" smtClean="0">
            <a:ln>
              <a:noFill/>
            </a:ln>
            <a:solidFill>
              <a:srgbClr val="0095D3"/>
            </a:solidFill>
            <a:effectLst/>
            <a:latin typeface="Arial" charset="0"/>
            <a:ea typeface="ＭＳ Ｐゴシック" pitchFamily="34" charset="-128"/>
          </a:defRPr>
        </a:defPPr>
      </a:lstStyle>
    </a:lnDef>
    <a:txDef>
      <a:spPr>
        <a:noFill/>
      </a:spPr>
      <a:bodyPr wrap="square" rtlCol="0">
        <a:spAutoFit/>
      </a:bodyPr>
      <a:lstStyle>
        <a:defPPr algn="l">
          <a:defRPr sz="2000" dirty="0" err="1" smtClean="0">
            <a:solidFill>
              <a:srgbClr val="333333"/>
            </a:solidFill>
            <a:latin typeface="+mn-lt"/>
            <a:ea typeface="+mn-ea"/>
          </a:defRPr>
        </a:defPPr>
      </a:lstStyle>
    </a:txDef>
  </a:objectDefaults>
  <a:extraClrSchemeLst>
    <a:extraClrScheme>
      <a:clrScheme name="VMwar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6_VMware">
  <a:themeElements>
    <a:clrScheme name="Custom 4">
      <a:dk1>
        <a:srgbClr val="333333"/>
      </a:dk1>
      <a:lt1>
        <a:srgbClr val="000000"/>
      </a:lt1>
      <a:dk2>
        <a:srgbClr val="4D4D4D"/>
      </a:dk2>
      <a:lt2>
        <a:srgbClr val="C0C0C0"/>
      </a:lt2>
      <a:accent1>
        <a:srgbClr val="0095D3"/>
      </a:accent1>
      <a:accent2>
        <a:srgbClr val="89CBDF"/>
      </a:accent2>
      <a:accent3>
        <a:srgbClr val="003D79"/>
      </a:accent3>
      <a:accent4>
        <a:srgbClr val="6DB33F"/>
      </a:accent4>
      <a:accent5>
        <a:srgbClr val="F8981D"/>
      </a:accent5>
      <a:accent6>
        <a:srgbClr val="D9541E"/>
      </a:accent6>
      <a:hlink>
        <a:srgbClr val="0095D3"/>
      </a:hlink>
      <a:folHlink>
        <a:srgbClr val="89CBDF"/>
      </a:folHlink>
    </a:clrScheme>
    <a:fontScheme name="VMware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95D3"/>
        </a:solidFill>
        <a:ln w="9525">
          <a:noFill/>
          <a:round/>
          <a:headEnd/>
          <a:tailEnd/>
        </a:ln>
      </a:spPr>
      <a:bodyPr wrap="none" lIns="0" tIns="0" rIns="0" bIns="0" anchor="ctr"/>
      <a:lstStyle>
        <a:defPPr marL="0" marR="0" indent="0" defTabSz="914400" eaLnBrk="1" latinLnBrk="0" hangingPunct="1">
          <a:lnSpc>
            <a:spcPct val="100000"/>
          </a:lnSpc>
          <a:buClrTx/>
          <a:buSzTx/>
          <a:buFontTx/>
          <a:buNone/>
          <a:tabLst/>
          <a:defRPr sz="1800" dirty="0" err="1" smtClean="0">
            <a:solidFill>
              <a:srgbClr val="FFFFFF"/>
            </a:solidFill>
          </a:defRPr>
        </a:defPPr>
      </a:lstStyle>
    </a:spDef>
    <a:lnDef>
      <a:spPr bwMode="auto">
        <a:xfrm>
          <a:off x="0" y="0"/>
          <a:ext cx="1" cy="1"/>
        </a:xfrm>
        <a:custGeom>
          <a:avLst/>
          <a:gdLst/>
          <a:ahLst/>
          <a:cxnLst/>
          <a:rect l="0" t="0" r="0" b="0"/>
          <a:pathLst/>
        </a:custGeom>
        <a:solidFill>
          <a:srgbClr val="0095D3"/>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40000"/>
          </a:spcAft>
          <a:buClrTx/>
          <a:buSzTx/>
          <a:buFontTx/>
          <a:buNone/>
          <a:tabLst/>
          <a:defRPr kumimoji="0" lang="en-US" sz="2400" b="0" i="0" u="none" strike="noStrike" cap="none" normalizeH="0" baseline="0" smtClean="0">
            <a:ln>
              <a:noFill/>
            </a:ln>
            <a:solidFill>
              <a:srgbClr val="0095D3"/>
            </a:solidFill>
            <a:effectLst/>
            <a:latin typeface="Arial" charset="0"/>
            <a:ea typeface="ＭＳ Ｐゴシック" pitchFamily="34" charset="-128"/>
          </a:defRPr>
        </a:defPPr>
      </a:lstStyle>
    </a:lnDef>
    <a:txDef>
      <a:spPr>
        <a:noFill/>
      </a:spPr>
      <a:bodyPr wrap="square" rtlCol="0">
        <a:spAutoFit/>
      </a:bodyPr>
      <a:lstStyle>
        <a:defPPr algn="l">
          <a:defRPr sz="2000" dirty="0" err="1" smtClean="0">
            <a:solidFill>
              <a:srgbClr val="333333"/>
            </a:solidFill>
            <a:latin typeface="+mn-lt"/>
            <a:ea typeface="+mn-ea"/>
          </a:defRPr>
        </a:defPPr>
      </a:lstStyle>
    </a:txDef>
  </a:objectDefaults>
  <a:extraClrSchemeLst>
    <a:extraClrScheme>
      <a:clrScheme name="VMwar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7_VMware">
  <a:themeElements>
    <a:clrScheme name="Custom 4">
      <a:dk1>
        <a:srgbClr val="333333"/>
      </a:dk1>
      <a:lt1>
        <a:srgbClr val="000000"/>
      </a:lt1>
      <a:dk2>
        <a:srgbClr val="4D4D4D"/>
      </a:dk2>
      <a:lt2>
        <a:srgbClr val="C0C0C0"/>
      </a:lt2>
      <a:accent1>
        <a:srgbClr val="0095D3"/>
      </a:accent1>
      <a:accent2>
        <a:srgbClr val="89CBDF"/>
      </a:accent2>
      <a:accent3>
        <a:srgbClr val="003D79"/>
      </a:accent3>
      <a:accent4>
        <a:srgbClr val="6DB33F"/>
      </a:accent4>
      <a:accent5>
        <a:srgbClr val="F8981D"/>
      </a:accent5>
      <a:accent6>
        <a:srgbClr val="D9541E"/>
      </a:accent6>
      <a:hlink>
        <a:srgbClr val="0095D3"/>
      </a:hlink>
      <a:folHlink>
        <a:srgbClr val="89CBDF"/>
      </a:folHlink>
    </a:clrScheme>
    <a:fontScheme name="VMware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95D3"/>
        </a:solidFill>
        <a:ln w="9525">
          <a:noFill/>
          <a:round/>
          <a:headEnd/>
          <a:tailEnd/>
        </a:ln>
      </a:spPr>
      <a:bodyPr wrap="none" lIns="0" tIns="0" rIns="0" bIns="0" anchor="ctr"/>
      <a:lstStyle>
        <a:defPPr marL="0" marR="0" indent="0" defTabSz="914400" eaLnBrk="1" latinLnBrk="0" hangingPunct="1">
          <a:lnSpc>
            <a:spcPct val="100000"/>
          </a:lnSpc>
          <a:buClrTx/>
          <a:buSzTx/>
          <a:buFontTx/>
          <a:buNone/>
          <a:tabLst/>
          <a:defRPr sz="1800" dirty="0" err="1" smtClean="0">
            <a:solidFill>
              <a:srgbClr val="FFFFFF"/>
            </a:solidFill>
          </a:defRPr>
        </a:defPPr>
      </a:lstStyle>
    </a:spDef>
    <a:lnDef>
      <a:spPr bwMode="auto">
        <a:xfrm>
          <a:off x="0" y="0"/>
          <a:ext cx="1" cy="1"/>
        </a:xfrm>
        <a:custGeom>
          <a:avLst/>
          <a:gdLst/>
          <a:ahLst/>
          <a:cxnLst/>
          <a:rect l="0" t="0" r="0" b="0"/>
          <a:pathLst/>
        </a:custGeom>
        <a:solidFill>
          <a:srgbClr val="0095D3"/>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40000"/>
          </a:spcAft>
          <a:buClrTx/>
          <a:buSzTx/>
          <a:buFontTx/>
          <a:buNone/>
          <a:tabLst/>
          <a:defRPr kumimoji="0" lang="en-US" sz="2400" b="0" i="0" u="none" strike="noStrike" cap="none" normalizeH="0" baseline="0" smtClean="0">
            <a:ln>
              <a:noFill/>
            </a:ln>
            <a:solidFill>
              <a:srgbClr val="0095D3"/>
            </a:solidFill>
            <a:effectLst/>
            <a:latin typeface="Arial" charset="0"/>
            <a:ea typeface="ＭＳ Ｐゴシック" pitchFamily="34" charset="-128"/>
          </a:defRPr>
        </a:defPPr>
      </a:lstStyle>
    </a:lnDef>
    <a:txDef>
      <a:spPr>
        <a:noFill/>
      </a:spPr>
      <a:bodyPr wrap="square" rtlCol="0">
        <a:spAutoFit/>
      </a:bodyPr>
      <a:lstStyle>
        <a:defPPr algn="l">
          <a:defRPr sz="2000" dirty="0" err="1" smtClean="0">
            <a:solidFill>
              <a:srgbClr val="333333"/>
            </a:solidFill>
            <a:latin typeface="+mn-lt"/>
            <a:ea typeface="+mn-ea"/>
          </a:defRPr>
        </a:defPPr>
      </a:lstStyle>
    </a:txDef>
  </a:objectDefaults>
  <a:extraClrSchemeLst>
    <a:extraClrScheme>
      <a:clrScheme name="VMwar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12_VMware Confidential">
  <a:themeElements>
    <a:clrScheme name="VMware Custom">
      <a:dk1>
        <a:srgbClr val="333333"/>
      </a:dk1>
      <a:lt1>
        <a:srgbClr val="FFFFFF"/>
      </a:lt1>
      <a:dk2>
        <a:srgbClr val="4D4D4D"/>
      </a:dk2>
      <a:lt2>
        <a:srgbClr val="C0C0C0"/>
      </a:lt2>
      <a:accent1>
        <a:srgbClr val="0095D3"/>
      </a:accent1>
      <a:accent2>
        <a:srgbClr val="89CBDF"/>
      </a:accent2>
      <a:accent3>
        <a:srgbClr val="003D79"/>
      </a:accent3>
      <a:accent4>
        <a:srgbClr val="6DB33F"/>
      </a:accent4>
      <a:accent5>
        <a:srgbClr val="F8981D"/>
      </a:accent5>
      <a:accent6>
        <a:srgbClr val="D9541E"/>
      </a:accent6>
      <a:hlink>
        <a:srgbClr val="0095D3"/>
      </a:hlink>
      <a:folHlink>
        <a:srgbClr val="89CBDF"/>
      </a:folHlink>
    </a:clrScheme>
    <a:fontScheme name="VMware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9050">
          <a:solidFill>
            <a:schemeClr val="accent3"/>
          </a:solidFill>
          <a:round/>
          <a:headEnd/>
          <a:tailEnd/>
        </a:ln>
      </a:spPr>
      <a:bodyPr wrap="none" lIns="0" tIns="0" rIns="0" bIns="0" rtlCol="0" anchor="ctr"/>
      <a:lstStyle>
        <a:defPPr marL="0" marR="0" indent="0" algn="ctr" defTabSz="914400" eaLnBrk="1" latinLnBrk="0" hangingPunct="1">
          <a:lnSpc>
            <a:spcPct val="100000"/>
          </a:lnSpc>
          <a:buClrTx/>
          <a:buSzTx/>
          <a:buFontTx/>
          <a:buNone/>
          <a:tabLst/>
          <a:defRPr sz="1800" dirty="0" err="1" smtClean="0">
            <a:solidFill>
              <a:srgbClr val="FFFFFF"/>
            </a:solidFill>
          </a:defRPr>
        </a:defPPr>
      </a:lstStyle>
    </a:spDef>
    <a:lnDef>
      <a:spPr bwMode="auto">
        <a:solidFill>
          <a:srgbClr val="0095D3"/>
        </a:solidFill>
        <a:ln w="19050" cap="flat" cmpd="sng" algn="ctr">
          <a:solidFill>
            <a:schemeClr val="tx1"/>
          </a:solidFill>
          <a:prstDash val="solid"/>
          <a:round/>
          <a:headEnd type="none" w="med" len="med"/>
          <a:tailEnd type="none" w="med" len="med"/>
        </a:ln>
        <a:effectLst/>
      </a:spPr>
      <a:bodyPr/>
      <a:lstStyle/>
    </a:lnDef>
    <a:txDef>
      <a:spPr>
        <a:noFill/>
      </a:spPr>
      <a:bodyPr wrap="square" rtlCol="0">
        <a:spAutoFit/>
      </a:bodyPr>
      <a:lstStyle>
        <a:defPPr algn="l">
          <a:defRPr sz="2000" dirty="0" err="1" smtClean="0">
            <a:solidFill>
              <a:srgbClr val="333333"/>
            </a:solidFill>
            <a:latin typeface="+mn-lt"/>
            <a:ea typeface="+mn-ea"/>
          </a:defRPr>
        </a:defPPr>
      </a:lstStyle>
    </a:txDef>
  </a:objectDefaults>
  <a:extraClrSchemeLst>
    <a:extraClrScheme>
      <a:clrScheme name="VMwar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VMware Non-Confidential">
  <a:themeElements>
    <a:clrScheme name="VMware Custom">
      <a:dk1>
        <a:srgbClr val="333333"/>
      </a:dk1>
      <a:lt1>
        <a:srgbClr val="FFFFFF"/>
      </a:lt1>
      <a:dk2>
        <a:srgbClr val="4D4D4D"/>
      </a:dk2>
      <a:lt2>
        <a:srgbClr val="C0C0C0"/>
      </a:lt2>
      <a:accent1>
        <a:srgbClr val="0095D3"/>
      </a:accent1>
      <a:accent2>
        <a:srgbClr val="89CBDF"/>
      </a:accent2>
      <a:accent3>
        <a:srgbClr val="003D79"/>
      </a:accent3>
      <a:accent4>
        <a:srgbClr val="6DB33F"/>
      </a:accent4>
      <a:accent5>
        <a:srgbClr val="F8981D"/>
      </a:accent5>
      <a:accent6>
        <a:srgbClr val="D9541E"/>
      </a:accent6>
      <a:hlink>
        <a:srgbClr val="0095D3"/>
      </a:hlink>
      <a:folHlink>
        <a:srgbClr val="89CBDF"/>
      </a:folHlink>
    </a:clrScheme>
    <a:fontScheme name="VMware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a:solidFill>
            <a:schemeClr val="accent3"/>
          </a:solidFill>
          <a:round/>
          <a:headEnd/>
          <a:tailEnd/>
        </a:ln>
      </a:spPr>
      <a:bodyPr wrap="none" lIns="0" tIns="0" rIns="0" bIns="0" rtlCol="0" anchor="ctr"/>
      <a:lstStyle>
        <a:defPPr marL="0" marR="0" indent="0" algn="ctr" defTabSz="914400" eaLnBrk="1" latinLnBrk="0" hangingPunct="1">
          <a:lnSpc>
            <a:spcPct val="100000"/>
          </a:lnSpc>
          <a:buClrTx/>
          <a:buSzTx/>
          <a:buFontTx/>
          <a:buNone/>
          <a:tabLst/>
          <a:defRPr sz="1800" dirty="0" err="1" smtClean="0">
            <a:solidFill>
              <a:srgbClr val="FFFFFF"/>
            </a:solidFill>
          </a:defRPr>
        </a:defPPr>
      </a:lstStyle>
    </a:spDef>
    <a:lnDef>
      <a:spPr bwMode="auto">
        <a:xfrm>
          <a:off x="0" y="0"/>
          <a:ext cx="1" cy="1"/>
        </a:xfrm>
        <a:custGeom>
          <a:avLst/>
          <a:gdLst/>
          <a:ahLst/>
          <a:cxnLst/>
          <a:rect l="0" t="0" r="0" b="0"/>
          <a:pathLst/>
        </a:custGeom>
        <a:solidFill>
          <a:srgbClr val="0095D3"/>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40000"/>
          </a:spcAft>
          <a:buClrTx/>
          <a:buSzTx/>
          <a:buFontTx/>
          <a:buNone/>
          <a:tabLst/>
          <a:defRPr kumimoji="0" lang="en-US" sz="2400" b="0" i="0" u="none" strike="noStrike" cap="none" normalizeH="0" baseline="0" smtClean="0">
            <a:ln>
              <a:noFill/>
            </a:ln>
            <a:solidFill>
              <a:srgbClr val="0095D3"/>
            </a:solidFill>
            <a:effectLst/>
            <a:latin typeface="Arial" charset="0"/>
            <a:ea typeface="ＭＳ Ｐゴシック" pitchFamily="34" charset="-128"/>
          </a:defRPr>
        </a:defPPr>
      </a:lstStyle>
    </a:lnDef>
    <a:txDef>
      <a:spPr>
        <a:noFill/>
      </a:spPr>
      <a:bodyPr wrap="square" rtlCol="0">
        <a:spAutoFit/>
      </a:bodyPr>
      <a:lstStyle>
        <a:defPPr algn="l">
          <a:defRPr sz="2000" dirty="0" err="1" smtClean="0">
            <a:solidFill>
              <a:srgbClr val="333333"/>
            </a:solidFill>
            <a:latin typeface="+mn-lt"/>
            <a:ea typeface="+mn-ea"/>
          </a:defRPr>
        </a:defPPr>
      </a:lstStyle>
    </a:txDef>
  </a:objectDefaults>
  <a:extraClrSchemeLst>
    <a:extraClrScheme>
      <a:clrScheme name="VMwar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lank">
  <a:themeElements>
    <a:clrScheme name="VMware Custom">
      <a:dk1>
        <a:srgbClr val="333333"/>
      </a:dk1>
      <a:lt1>
        <a:srgbClr val="FFFFFF"/>
      </a:lt1>
      <a:dk2>
        <a:srgbClr val="4D4D4D"/>
      </a:dk2>
      <a:lt2>
        <a:srgbClr val="C0C0C0"/>
      </a:lt2>
      <a:accent1>
        <a:srgbClr val="0095D3"/>
      </a:accent1>
      <a:accent2>
        <a:srgbClr val="89CBDF"/>
      </a:accent2>
      <a:accent3>
        <a:srgbClr val="003D79"/>
      </a:accent3>
      <a:accent4>
        <a:srgbClr val="6DB33F"/>
      </a:accent4>
      <a:accent5>
        <a:srgbClr val="F8981D"/>
      </a:accent5>
      <a:accent6>
        <a:srgbClr val="D9541E"/>
      </a:accent6>
      <a:hlink>
        <a:srgbClr val="0095D3"/>
      </a:hlink>
      <a:folHlink>
        <a:srgbClr val="89CBDF"/>
      </a:folHlink>
    </a:clrScheme>
    <a:fontScheme name="VMware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a:solidFill>
            <a:schemeClr val="accent3"/>
          </a:solidFill>
          <a:round/>
          <a:headEnd/>
          <a:tailEnd/>
        </a:ln>
      </a:spPr>
      <a:bodyPr wrap="none" lIns="0" tIns="0" rIns="0" bIns="0" rtlCol="0" anchor="ctr"/>
      <a:lstStyle>
        <a:defPPr marL="0" marR="0" indent="0" algn="ctr" defTabSz="914400" eaLnBrk="1" latinLnBrk="0" hangingPunct="1">
          <a:lnSpc>
            <a:spcPct val="100000"/>
          </a:lnSpc>
          <a:buClrTx/>
          <a:buSzTx/>
          <a:buFontTx/>
          <a:buNone/>
          <a:tabLst/>
          <a:defRPr sz="1800" dirty="0" err="1" smtClean="0">
            <a:solidFill>
              <a:srgbClr val="FFFFFF"/>
            </a:solidFill>
          </a:defRPr>
        </a:defPPr>
      </a:lstStyle>
    </a:spDef>
    <a:lnDef>
      <a:spPr bwMode="auto">
        <a:xfrm>
          <a:off x="0" y="0"/>
          <a:ext cx="1" cy="1"/>
        </a:xfrm>
        <a:custGeom>
          <a:avLst/>
          <a:gdLst/>
          <a:ahLst/>
          <a:cxnLst/>
          <a:rect l="0" t="0" r="0" b="0"/>
          <a:pathLst/>
        </a:custGeom>
        <a:solidFill>
          <a:srgbClr val="0095D3"/>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40000"/>
          </a:spcAft>
          <a:buClrTx/>
          <a:buSzTx/>
          <a:buFontTx/>
          <a:buNone/>
          <a:tabLst/>
          <a:defRPr kumimoji="0" lang="en-US" sz="2400" b="0" i="0" u="none" strike="noStrike" cap="none" normalizeH="0" baseline="0" smtClean="0">
            <a:ln>
              <a:noFill/>
            </a:ln>
            <a:solidFill>
              <a:srgbClr val="0095D3"/>
            </a:solidFill>
            <a:effectLst/>
            <a:latin typeface="Arial" charset="0"/>
            <a:ea typeface="ＭＳ Ｐゴシック" pitchFamily="34" charset="-128"/>
          </a:defRPr>
        </a:defPPr>
      </a:lstStyle>
    </a:lnDef>
    <a:txDef>
      <a:spPr>
        <a:noFill/>
      </a:spPr>
      <a:bodyPr wrap="square" rtlCol="0">
        <a:spAutoFit/>
      </a:bodyPr>
      <a:lstStyle>
        <a:defPPr algn="l">
          <a:defRPr sz="2000" dirty="0" err="1" smtClean="0">
            <a:solidFill>
              <a:srgbClr val="333333"/>
            </a:solidFill>
            <a:latin typeface="+mn-lt"/>
            <a:ea typeface="+mn-ea"/>
          </a:defRPr>
        </a:defPPr>
      </a:lstStyle>
    </a:txDef>
  </a:objectDefaults>
  <a:extraClrSchemeLst>
    <a:extraClrScheme>
      <a:clrScheme name="VMwar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VMware Confidential">
  <a:themeElements>
    <a:clrScheme name="VMware Custom">
      <a:dk1>
        <a:srgbClr val="333333"/>
      </a:dk1>
      <a:lt1>
        <a:srgbClr val="FFFFFF"/>
      </a:lt1>
      <a:dk2>
        <a:srgbClr val="4D4D4D"/>
      </a:dk2>
      <a:lt2>
        <a:srgbClr val="C0C0C0"/>
      </a:lt2>
      <a:accent1>
        <a:srgbClr val="0095D3"/>
      </a:accent1>
      <a:accent2>
        <a:srgbClr val="89CBDF"/>
      </a:accent2>
      <a:accent3>
        <a:srgbClr val="003D79"/>
      </a:accent3>
      <a:accent4>
        <a:srgbClr val="6DB33F"/>
      </a:accent4>
      <a:accent5>
        <a:srgbClr val="F8981D"/>
      </a:accent5>
      <a:accent6>
        <a:srgbClr val="D9541E"/>
      </a:accent6>
      <a:hlink>
        <a:srgbClr val="0095D3"/>
      </a:hlink>
      <a:folHlink>
        <a:srgbClr val="89CBDF"/>
      </a:folHlink>
    </a:clrScheme>
    <a:fontScheme name="VMware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9050">
          <a:solidFill>
            <a:schemeClr val="accent3"/>
          </a:solidFill>
          <a:round/>
          <a:headEnd/>
          <a:tailEnd/>
        </a:ln>
      </a:spPr>
      <a:bodyPr wrap="none" lIns="0" tIns="0" rIns="0" bIns="0" rtlCol="0" anchor="ctr"/>
      <a:lstStyle>
        <a:defPPr marL="0" marR="0" indent="0" algn="ctr" defTabSz="914400" eaLnBrk="1" latinLnBrk="0" hangingPunct="1">
          <a:lnSpc>
            <a:spcPct val="100000"/>
          </a:lnSpc>
          <a:buClrTx/>
          <a:buSzTx/>
          <a:buFontTx/>
          <a:buNone/>
          <a:tabLst/>
          <a:defRPr sz="1800" dirty="0" err="1" smtClean="0">
            <a:solidFill>
              <a:srgbClr val="FFFFFF"/>
            </a:solidFill>
          </a:defRPr>
        </a:defPPr>
      </a:lstStyle>
    </a:spDef>
    <a:lnDef>
      <a:spPr bwMode="auto">
        <a:solidFill>
          <a:srgbClr val="0095D3"/>
        </a:solidFill>
        <a:ln w="19050" cap="flat" cmpd="sng" algn="ctr">
          <a:solidFill>
            <a:schemeClr val="tx1"/>
          </a:solidFill>
          <a:prstDash val="solid"/>
          <a:round/>
          <a:headEnd type="none" w="med" len="med"/>
          <a:tailEnd type="none" w="med" len="med"/>
        </a:ln>
        <a:effectLst/>
      </a:spPr>
      <a:bodyPr/>
      <a:lstStyle/>
    </a:lnDef>
    <a:txDef>
      <a:spPr>
        <a:noFill/>
      </a:spPr>
      <a:bodyPr wrap="square" rtlCol="0">
        <a:spAutoFit/>
      </a:bodyPr>
      <a:lstStyle>
        <a:defPPr algn="l">
          <a:defRPr sz="2000" dirty="0" err="1" smtClean="0">
            <a:solidFill>
              <a:srgbClr val="333333"/>
            </a:solidFill>
            <a:latin typeface="+mn-lt"/>
            <a:ea typeface="+mn-ea"/>
          </a:defRPr>
        </a:defPPr>
      </a:lstStyle>
    </a:txDef>
  </a:objectDefaults>
  <a:extraClrSchemeLst>
    <a:extraClrScheme>
      <a:clrScheme name="VMwar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VMware vSphere5">
  <a:themeElements>
    <a:clrScheme name="VMware Custom">
      <a:dk1>
        <a:srgbClr val="333333"/>
      </a:dk1>
      <a:lt1>
        <a:srgbClr val="FFFFFF"/>
      </a:lt1>
      <a:dk2>
        <a:srgbClr val="4D4D4D"/>
      </a:dk2>
      <a:lt2>
        <a:srgbClr val="C0C0C0"/>
      </a:lt2>
      <a:accent1>
        <a:srgbClr val="0095D3"/>
      </a:accent1>
      <a:accent2>
        <a:srgbClr val="89CBDF"/>
      </a:accent2>
      <a:accent3>
        <a:srgbClr val="003D79"/>
      </a:accent3>
      <a:accent4>
        <a:srgbClr val="6DB33F"/>
      </a:accent4>
      <a:accent5>
        <a:srgbClr val="F8981D"/>
      </a:accent5>
      <a:accent6>
        <a:srgbClr val="D9541E"/>
      </a:accent6>
      <a:hlink>
        <a:srgbClr val="0095D3"/>
      </a:hlink>
      <a:folHlink>
        <a:srgbClr val="89CBDF"/>
      </a:folHlink>
    </a:clrScheme>
    <a:fontScheme name="VMware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9050">
          <a:solidFill>
            <a:schemeClr val="accent3"/>
          </a:solidFill>
          <a:round/>
          <a:headEnd/>
          <a:tailEnd/>
        </a:ln>
      </a:spPr>
      <a:bodyPr wrap="none" lIns="0" tIns="0" rIns="0" bIns="0" rtlCol="0" anchor="ctr"/>
      <a:lstStyle>
        <a:defPPr marL="0" marR="0" indent="0" algn="ctr" defTabSz="914400" eaLnBrk="1" latinLnBrk="0" hangingPunct="1">
          <a:lnSpc>
            <a:spcPct val="100000"/>
          </a:lnSpc>
          <a:buClrTx/>
          <a:buSzTx/>
          <a:buFontTx/>
          <a:buNone/>
          <a:tabLst/>
          <a:defRPr sz="1800" dirty="0" err="1" smtClean="0">
            <a:solidFill>
              <a:srgbClr val="FFFFFF"/>
            </a:solidFill>
          </a:defRPr>
        </a:defPPr>
      </a:lstStyle>
    </a:spDef>
    <a:lnDef>
      <a:spPr bwMode="auto">
        <a:solidFill>
          <a:srgbClr val="0095D3"/>
        </a:solidFill>
        <a:ln w="19050" cap="flat" cmpd="sng" algn="ctr">
          <a:solidFill>
            <a:schemeClr val="tx1"/>
          </a:solidFill>
          <a:prstDash val="solid"/>
          <a:round/>
          <a:headEnd type="none" w="med" len="med"/>
          <a:tailEnd type="none" w="med" len="med"/>
        </a:ln>
        <a:effectLst/>
      </a:spPr>
      <a:bodyPr/>
      <a:lstStyle/>
    </a:lnDef>
    <a:txDef>
      <a:spPr>
        <a:noFill/>
      </a:spPr>
      <a:bodyPr wrap="square" rtlCol="0">
        <a:spAutoFit/>
      </a:bodyPr>
      <a:lstStyle>
        <a:defPPr algn="l">
          <a:defRPr sz="2000" dirty="0" err="1" smtClean="0">
            <a:solidFill>
              <a:srgbClr val="333333"/>
            </a:solidFill>
            <a:latin typeface="+mn-lt"/>
            <a:ea typeface="+mn-ea"/>
          </a:defRPr>
        </a:defPPr>
      </a:lstStyle>
    </a:txDef>
  </a:objectDefaults>
  <a:extraClrSchemeLst>
    <a:extraClrScheme>
      <a:clrScheme name="VMwar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VMW_09Q4_TMPLT_PPT_Corp_2007_v9a_GDB_T_v2">
  <a:themeElements>
    <a:clrScheme name="VMware Custom">
      <a:dk1>
        <a:srgbClr val="333333"/>
      </a:dk1>
      <a:lt1>
        <a:srgbClr val="FFFFFF"/>
      </a:lt1>
      <a:dk2>
        <a:srgbClr val="4D4D4D"/>
      </a:dk2>
      <a:lt2>
        <a:srgbClr val="C0C0C0"/>
      </a:lt2>
      <a:accent1>
        <a:srgbClr val="0095D3"/>
      </a:accent1>
      <a:accent2>
        <a:srgbClr val="89CBDF"/>
      </a:accent2>
      <a:accent3>
        <a:srgbClr val="003D79"/>
      </a:accent3>
      <a:accent4>
        <a:srgbClr val="6DB33F"/>
      </a:accent4>
      <a:accent5>
        <a:srgbClr val="F8981D"/>
      </a:accent5>
      <a:accent6>
        <a:srgbClr val="D9541E"/>
      </a:accent6>
      <a:hlink>
        <a:srgbClr val="0095D3"/>
      </a:hlink>
      <a:folHlink>
        <a:srgbClr val="89CBDF"/>
      </a:folHlink>
    </a:clrScheme>
    <a:fontScheme name="VMware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9050">
          <a:solidFill>
            <a:schemeClr val="accent3"/>
          </a:solidFill>
          <a:round/>
          <a:headEnd/>
          <a:tailEnd/>
        </a:ln>
      </a:spPr>
      <a:bodyPr wrap="none" lIns="0" tIns="0" rIns="0" bIns="0" rtlCol="0" anchor="ctr"/>
      <a:lstStyle>
        <a:defPPr marL="0" marR="0" indent="0" algn="ctr" defTabSz="914400" eaLnBrk="1" latinLnBrk="0" hangingPunct="1">
          <a:lnSpc>
            <a:spcPct val="100000"/>
          </a:lnSpc>
          <a:buClrTx/>
          <a:buSzTx/>
          <a:buFontTx/>
          <a:buNone/>
          <a:tabLst/>
          <a:defRPr sz="1800" dirty="0" err="1" smtClean="0">
            <a:solidFill>
              <a:srgbClr val="FFFFFF"/>
            </a:solidFill>
          </a:defRPr>
        </a:defPPr>
      </a:lstStyle>
    </a:spDef>
    <a:lnDef>
      <a:spPr bwMode="auto">
        <a:solidFill>
          <a:srgbClr val="0095D3"/>
        </a:solidFill>
        <a:ln w="19050" cap="flat" cmpd="sng" algn="ctr">
          <a:solidFill>
            <a:schemeClr val="tx1"/>
          </a:solidFill>
          <a:prstDash val="solid"/>
          <a:round/>
          <a:headEnd type="none" w="med" len="med"/>
          <a:tailEnd type="none" w="med" len="med"/>
        </a:ln>
        <a:effectLst/>
      </a:spPr>
      <a:bodyPr/>
      <a:lstStyle/>
    </a:lnDef>
    <a:txDef>
      <a:spPr>
        <a:noFill/>
      </a:spPr>
      <a:bodyPr wrap="square" rtlCol="0">
        <a:spAutoFit/>
      </a:bodyPr>
      <a:lstStyle>
        <a:defPPr algn="l">
          <a:defRPr sz="2000" dirty="0" err="1" smtClean="0">
            <a:solidFill>
              <a:srgbClr val="333333"/>
            </a:solidFill>
            <a:latin typeface="+mn-lt"/>
            <a:ea typeface="+mn-ea"/>
          </a:defRPr>
        </a:defPPr>
      </a:lstStyle>
    </a:txDef>
  </a:objectDefaults>
  <a:extraClrSchemeLst>
    <a:extraClrScheme>
      <a:clrScheme name="VMwar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VMware Confidential">
  <a:themeElements>
    <a:clrScheme name="VMware Custom">
      <a:dk1>
        <a:srgbClr val="333333"/>
      </a:dk1>
      <a:lt1>
        <a:srgbClr val="FFFFFF"/>
      </a:lt1>
      <a:dk2>
        <a:srgbClr val="4D4D4D"/>
      </a:dk2>
      <a:lt2>
        <a:srgbClr val="C0C0C0"/>
      </a:lt2>
      <a:accent1>
        <a:srgbClr val="0095D3"/>
      </a:accent1>
      <a:accent2>
        <a:srgbClr val="89CBDF"/>
      </a:accent2>
      <a:accent3>
        <a:srgbClr val="003D79"/>
      </a:accent3>
      <a:accent4>
        <a:srgbClr val="6DB33F"/>
      </a:accent4>
      <a:accent5>
        <a:srgbClr val="F8981D"/>
      </a:accent5>
      <a:accent6>
        <a:srgbClr val="D9541E"/>
      </a:accent6>
      <a:hlink>
        <a:srgbClr val="0095D3"/>
      </a:hlink>
      <a:folHlink>
        <a:srgbClr val="89CBDF"/>
      </a:folHlink>
    </a:clrScheme>
    <a:fontScheme name="VMware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9050">
          <a:solidFill>
            <a:schemeClr val="accent3"/>
          </a:solidFill>
          <a:round/>
          <a:headEnd/>
          <a:tailEnd/>
        </a:ln>
      </a:spPr>
      <a:bodyPr wrap="none" lIns="0" tIns="0" rIns="0" bIns="0" rtlCol="0" anchor="ctr"/>
      <a:lstStyle>
        <a:defPPr marL="0" marR="0" indent="0" algn="ctr" defTabSz="914400" eaLnBrk="1" latinLnBrk="0" hangingPunct="1">
          <a:lnSpc>
            <a:spcPct val="100000"/>
          </a:lnSpc>
          <a:buClrTx/>
          <a:buSzTx/>
          <a:buFontTx/>
          <a:buNone/>
          <a:tabLst/>
          <a:defRPr sz="1800" dirty="0" err="1" smtClean="0">
            <a:solidFill>
              <a:srgbClr val="FFFFFF"/>
            </a:solidFill>
          </a:defRPr>
        </a:defPPr>
      </a:lstStyle>
    </a:spDef>
    <a:lnDef>
      <a:spPr bwMode="auto">
        <a:solidFill>
          <a:srgbClr val="0095D3"/>
        </a:solidFill>
        <a:ln w="19050" cap="flat" cmpd="sng" algn="ctr">
          <a:solidFill>
            <a:schemeClr val="tx1"/>
          </a:solidFill>
          <a:prstDash val="solid"/>
          <a:round/>
          <a:headEnd type="none" w="med" len="med"/>
          <a:tailEnd type="none" w="med" len="med"/>
        </a:ln>
        <a:effectLst/>
      </a:spPr>
      <a:bodyPr/>
      <a:lstStyle/>
    </a:lnDef>
    <a:txDef>
      <a:spPr>
        <a:noFill/>
      </a:spPr>
      <a:bodyPr wrap="square" rtlCol="0">
        <a:spAutoFit/>
      </a:bodyPr>
      <a:lstStyle>
        <a:defPPr algn="l">
          <a:defRPr sz="2000" dirty="0" err="1" smtClean="0">
            <a:solidFill>
              <a:srgbClr val="333333"/>
            </a:solidFill>
            <a:latin typeface="+mn-lt"/>
            <a:ea typeface="+mn-ea"/>
          </a:defRPr>
        </a:defPPr>
      </a:lstStyle>
    </a:txDef>
  </a:objectDefaults>
  <a:extraClrSchemeLst>
    <a:extraClrScheme>
      <a:clrScheme name="VMwar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VMware Confidential">
  <a:themeElements>
    <a:clrScheme name="VMware Custom">
      <a:dk1>
        <a:srgbClr val="333333"/>
      </a:dk1>
      <a:lt1>
        <a:srgbClr val="FFFFFF"/>
      </a:lt1>
      <a:dk2>
        <a:srgbClr val="4D4D4D"/>
      </a:dk2>
      <a:lt2>
        <a:srgbClr val="C0C0C0"/>
      </a:lt2>
      <a:accent1>
        <a:srgbClr val="0095D3"/>
      </a:accent1>
      <a:accent2>
        <a:srgbClr val="89CBDF"/>
      </a:accent2>
      <a:accent3>
        <a:srgbClr val="003D79"/>
      </a:accent3>
      <a:accent4>
        <a:srgbClr val="6DB33F"/>
      </a:accent4>
      <a:accent5>
        <a:srgbClr val="F8981D"/>
      </a:accent5>
      <a:accent6>
        <a:srgbClr val="D9541E"/>
      </a:accent6>
      <a:hlink>
        <a:srgbClr val="0095D3"/>
      </a:hlink>
      <a:folHlink>
        <a:srgbClr val="89CBDF"/>
      </a:folHlink>
    </a:clrScheme>
    <a:fontScheme name="VMware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9050">
          <a:solidFill>
            <a:schemeClr val="accent3"/>
          </a:solidFill>
          <a:round/>
          <a:headEnd/>
          <a:tailEnd/>
        </a:ln>
      </a:spPr>
      <a:bodyPr wrap="none" lIns="0" tIns="0" rIns="0" bIns="0" rtlCol="0" anchor="ctr"/>
      <a:lstStyle>
        <a:defPPr marL="0" marR="0" indent="0" algn="ctr" defTabSz="914400" eaLnBrk="1" latinLnBrk="0" hangingPunct="1">
          <a:lnSpc>
            <a:spcPct val="100000"/>
          </a:lnSpc>
          <a:buClrTx/>
          <a:buSzTx/>
          <a:buFontTx/>
          <a:buNone/>
          <a:tabLst/>
          <a:defRPr sz="1800" dirty="0" err="1" smtClean="0">
            <a:solidFill>
              <a:srgbClr val="FFFFFF"/>
            </a:solidFill>
          </a:defRPr>
        </a:defPPr>
      </a:lstStyle>
    </a:spDef>
    <a:lnDef>
      <a:spPr bwMode="auto">
        <a:solidFill>
          <a:srgbClr val="0095D3"/>
        </a:solidFill>
        <a:ln w="19050" cap="flat" cmpd="sng" algn="ctr">
          <a:solidFill>
            <a:schemeClr val="tx1"/>
          </a:solidFill>
          <a:prstDash val="solid"/>
          <a:round/>
          <a:headEnd type="none" w="med" len="med"/>
          <a:tailEnd type="none" w="med" len="med"/>
        </a:ln>
        <a:effectLst/>
      </a:spPr>
      <a:bodyPr/>
      <a:lstStyle/>
    </a:lnDef>
    <a:txDef>
      <a:spPr>
        <a:noFill/>
      </a:spPr>
      <a:bodyPr wrap="square" rtlCol="0">
        <a:spAutoFit/>
      </a:bodyPr>
      <a:lstStyle>
        <a:defPPr algn="l">
          <a:defRPr sz="2000" dirty="0" err="1" smtClean="0">
            <a:solidFill>
              <a:srgbClr val="333333"/>
            </a:solidFill>
            <a:latin typeface="+mn-lt"/>
            <a:ea typeface="+mn-ea"/>
          </a:defRPr>
        </a:defPPr>
      </a:lstStyle>
    </a:txDef>
  </a:objectDefaults>
  <a:extraClrSchemeLst>
    <a:extraClrScheme>
      <a:clrScheme name="VMwar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B104E0F979AB64C818DCC88122BB19D" ma:contentTypeVersion="1" ma:contentTypeDescription="Create a new document." ma:contentTypeScope="" ma:versionID="1619e63ab26ef3744bf8f9f92ba24d09">
  <xsd:schema xmlns:xsd="http://www.w3.org/2001/XMLSchema" xmlns:p="http://schemas.microsoft.com/office/2006/metadata/properties" xmlns:ns2="9dcbec72-3960-4f56-9cda-6a0f2f55c913" targetNamespace="http://schemas.microsoft.com/office/2006/metadata/properties" ma:root="true" ma:fieldsID="4fbc3cd1c8774479e5d393edbc1cb84e" ns2:_="">
    <xsd:import namespace="9dcbec72-3960-4f56-9cda-6a0f2f55c913"/>
    <xsd:element name="properties">
      <xsd:complexType>
        <xsd:sequence>
          <xsd:element name="documentManagement">
            <xsd:complexType>
              <xsd:all>
                <xsd:element ref="ns2:Num" minOccurs="0"/>
              </xsd:all>
            </xsd:complexType>
          </xsd:element>
        </xsd:sequence>
      </xsd:complexType>
    </xsd:element>
  </xsd:schema>
  <xsd:schema xmlns:xsd="http://www.w3.org/2001/XMLSchema" xmlns:dms="http://schemas.microsoft.com/office/2006/documentManagement/types" targetNamespace="9dcbec72-3960-4f56-9cda-6a0f2f55c913" elementFormDefault="qualified">
    <xsd:import namespace="http://schemas.microsoft.com/office/2006/documentManagement/types"/>
    <xsd:element name="Num" ma:index="8" nillable="true" ma:displayName="Num" ma:internalName="Num">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Num xmlns="9dcbec72-3960-4f56-9cda-6a0f2f55c913">4</Num>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AD4C7EF-C703-4EDA-8F08-706896077F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cbec72-3960-4f56-9cda-6a0f2f55c91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FE9FF914-42A7-4BBC-B47A-C89E8B40C101}">
  <ds:schemaRefs>
    <ds:schemaRef ds:uri="http://purl.org/dc/dcmitype/"/>
    <ds:schemaRef ds:uri="http://purl.org/dc/elements/1.1/"/>
    <ds:schemaRef ds:uri="http://www.w3.org/XML/1998/namespace"/>
    <ds:schemaRef ds:uri="http://schemas.openxmlformats.org/package/2006/metadata/core-properties"/>
    <ds:schemaRef ds:uri="http://schemas.microsoft.com/office/2006/metadata/properties"/>
    <ds:schemaRef ds:uri="http://purl.org/dc/terms/"/>
    <ds:schemaRef ds:uri="http://schemas.microsoft.com/office/2006/documentManagement/types"/>
    <ds:schemaRef ds:uri="9dcbec72-3960-4f56-9cda-6a0f2f55c913"/>
  </ds:schemaRefs>
</ds:datastoreItem>
</file>

<file path=customXml/itemProps3.xml><?xml version="1.0" encoding="utf-8"?>
<ds:datastoreItem xmlns:ds="http://schemas.openxmlformats.org/officeDocument/2006/customXml" ds:itemID="{3DA76CBA-550C-4F70-B134-D47877B69C9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17233</TotalTime>
  <Words>3576</Words>
  <Application>Microsoft Macintosh PowerPoint</Application>
  <PresentationFormat>全屏显示(4:3)</PresentationFormat>
  <Paragraphs>722</Paragraphs>
  <Slides>45</Slides>
  <Notes>43</Notes>
  <HiddenSlides>0</HiddenSlides>
  <MMClips>0</MMClips>
  <ScaleCrop>false</ScaleCrop>
  <HeadingPairs>
    <vt:vector size="6" baseType="variant">
      <vt:variant>
        <vt:lpstr>主题</vt:lpstr>
      </vt:variant>
      <vt:variant>
        <vt:i4>25</vt:i4>
      </vt:variant>
      <vt:variant>
        <vt:lpstr>嵌入的 OLE 服务器</vt:lpstr>
      </vt:variant>
      <vt:variant>
        <vt:i4>2</vt:i4>
      </vt:variant>
      <vt:variant>
        <vt:lpstr>幻灯片标题</vt:lpstr>
      </vt:variant>
      <vt:variant>
        <vt:i4>45</vt:i4>
      </vt:variant>
    </vt:vector>
  </HeadingPairs>
  <TitlesOfParts>
    <vt:vector size="72" baseType="lpstr">
      <vt:lpstr>VMware</vt:lpstr>
      <vt:lpstr>1_VMware</vt:lpstr>
      <vt:lpstr>VMware Non-Confidential</vt:lpstr>
      <vt:lpstr>Blank</vt:lpstr>
      <vt:lpstr>VMware Confidential</vt:lpstr>
      <vt:lpstr>VMware vSphere5</vt:lpstr>
      <vt:lpstr>VMW_09Q4_TMPLT_PPT_Corp_2007_v9a_GDB_T_v2</vt:lpstr>
      <vt:lpstr>1_VMware Confidential</vt:lpstr>
      <vt:lpstr>2_VMware Confidential</vt:lpstr>
      <vt:lpstr>3_VMware Confidential</vt:lpstr>
      <vt:lpstr>4_VMware Confidential</vt:lpstr>
      <vt:lpstr>5_VMware Confidential</vt:lpstr>
      <vt:lpstr>6_VMware Confidential</vt:lpstr>
      <vt:lpstr>7_VMware Confidential</vt:lpstr>
      <vt:lpstr>2_VMware</vt:lpstr>
      <vt:lpstr>3_VMware</vt:lpstr>
      <vt:lpstr>8_VMware Confidential</vt:lpstr>
      <vt:lpstr>9_VMware Confidential</vt:lpstr>
      <vt:lpstr>10_VMware Confidential</vt:lpstr>
      <vt:lpstr>11_VMware Confidential</vt:lpstr>
      <vt:lpstr>4_VMware</vt:lpstr>
      <vt:lpstr>5_VMware</vt:lpstr>
      <vt:lpstr>6_VMware</vt:lpstr>
      <vt:lpstr>7_VMware</vt:lpstr>
      <vt:lpstr>12_VMware Confidential</vt:lpstr>
      <vt:lpstr>think-cell Slide</vt:lpstr>
      <vt:lpstr>Image</vt:lpstr>
      <vt:lpstr>PowerPoint 演示文稿</vt:lpstr>
      <vt:lpstr>虚拟化： CIO 第一需求</vt:lpstr>
      <vt:lpstr>虚拟化市场的领导者</vt:lpstr>
      <vt:lpstr>从当前最紧迫的问题入手</vt:lpstr>
      <vt:lpstr>vSphere 5</vt:lpstr>
      <vt:lpstr>VMware 虚拟技术: 四大特性</vt:lpstr>
      <vt:lpstr>抽象 + 池化 = 降低复杂性、降低成本、保障业务连续性</vt:lpstr>
      <vt:lpstr>抽象 + 池化 = 降低复杂性、降低成本、保障业务连续性</vt:lpstr>
      <vt:lpstr>虚拟架构优势：增加了硬件的利用率</vt:lpstr>
      <vt:lpstr>通过VMware来进行服务器整合意味着客户能够将这样的环境…</vt:lpstr>
      <vt:lpstr>…改造成这样简捷的配置</vt:lpstr>
      <vt:lpstr>纵向扩展应用系统以实现有保证的 QoS </vt:lpstr>
      <vt:lpstr>扩展虚拟机</vt:lpstr>
      <vt:lpstr>vMotion —— 业务负载按需流动 </vt:lpstr>
      <vt:lpstr>用Storage vMotion减少计划内宕机时间</vt:lpstr>
      <vt:lpstr>意外——自动保护</vt:lpstr>
      <vt:lpstr>VMware Fault Tolerance 容错技术</vt:lpstr>
      <vt:lpstr>VMware分布式资源调度（DRS）：按需自动资源调配</vt:lpstr>
      <vt:lpstr>分布式电源管理 (DPM) </vt:lpstr>
      <vt:lpstr>VMware VDP</vt:lpstr>
      <vt:lpstr>简介…</vt:lpstr>
      <vt:lpstr>云计算安全基础架构和管理——vShield家族</vt:lpstr>
      <vt:lpstr>PowerPoint 演示文稿</vt:lpstr>
      <vt:lpstr>简介…</vt:lpstr>
      <vt:lpstr>vCenter Site Recovery Manager 可确保简单、可靠的灾难恢复</vt:lpstr>
      <vt:lpstr>灾难恢复</vt:lpstr>
      <vt:lpstr>简介…</vt:lpstr>
      <vt:lpstr>IT业务管理——VMware Operations 通过策略可实现从被动管理到主动管理</vt:lpstr>
      <vt:lpstr>IT业务管理——VMware Operations 虚拟数据中心的健康</vt:lpstr>
      <vt:lpstr>IT业务管理——VMware Operations 智能化的深层原因分析</vt:lpstr>
      <vt:lpstr>简介…</vt:lpstr>
      <vt:lpstr>什么是私有云？</vt:lpstr>
      <vt:lpstr>PowerPoint 演示文稿</vt:lpstr>
      <vt:lpstr>PowerPoint 演示文稿</vt:lpstr>
      <vt:lpstr>PowerPoint 演示文稿</vt:lpstr>
      <vt:lpstr>云计算基础架构和管理——ChargeBack</vt:lpstr>
      <vt:lpstr>简介…</vt:lpstr>
      <vt:lpstr>桌面管理成本远比我们认为的高</vt:lpstr>
      <vt:lpstr>革新桌面 – 一种托管服务模式 </vt:lpstr>
      <vt:lpstr>VMware View 随身桌面 —— 广泛的终端设备支持</vt:lpstr>
      <vt:lpstr>典型应用场景</vt:lpstr>
      <vt:lpstr>行百里路半九十！</vt:lpstr>
      <vt:lpstr>虚拟架构优势：减少了费用</vt:lpstr>
      <vt:lpstr>虚拟架构优势：提高了劳动生产率</vt:lpstr>
      <vt:lpstr>PowerPoint 演示文稿</vt:lpstr>
    </vt:vector>
  </TitlesOfParts>
  <Company>—</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VMware presentation</dc:title>
  <dc:creator>—</dc:creator>
  <cp:lastModifiedBy>晓 刘</cp:lastModifiedBy>
  <cp:revision>536</cp:revision>
  <dcterms:created xsi:type="dcterms:W3CDTF">2009-09-29T17:45:03Z</dcterms:created>
  <dcterms:modified xsi:type="dcterms:W3CDTF">2013-08-29T06:20:31Z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0x010100EB104E0F979AB64C818DCC88122BB19D</vt:lpwstr>
  </property>
  <property fmtid="{D5CDD505-2E9C-101B-9397-08002B2CF9AE}" pid="3" name="Order">
    <vt:r8>3500</vt:r8>
  </property>
</Properties>
</file>